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640" r:id="rId2"/>
    <p:sldId id="641" r:id="rId3"/>
    <p:sldId id="642" r:id="rId4"/>
    <p:sldId id="643" r:id="rId5"/>
    <p:sldId id="644" r:id="rId6"/>
    <p:sldId id="645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F0D1140-A162-46E1-B121-91B6DCD1D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64F03FF-7A22-4E32-83BC-37085BA0FA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6F24031-30E4-492B-984A-0E818A254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9346-0A59-4822-88B9-93B6C5C7BD19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658A90D-AAFF-4B7E-8865-243CE55BA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33E640F-5EE9-4CAA-9B6F-D86202498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9A495-13E2-4969-A9F9-A4F7795E061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2505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E7D4C22-D54A-4208-99F1-E15137394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73BD61E-96EF-4D44-88FD-EB78FD187C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B672419-A7C8-4C83-8EB8-8E8C0D8A7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9346-0A59-4822-88B9-93B6C5C7BD19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A7BA304-EC72-497D-AD48-21BDB3944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973F43C-DCAB-4CB0-BE4F-79F5C3EF2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9A495-13E2-4969-A9F9-A4F7795E061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41288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F7F6523-EFF0-4CAA-A356-79CEE0CC46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F3EDA00-DD07-40C7-B8E5-6B828BC437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5A63584-D200-4BCD-9D46-15E0BA181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9346-0A59-4822-88B9-93B6C5C7BD19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44736AE-07F3-4775-9A44-D96F6302B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46E4405-F243-4890-90BB-57766D336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9A495-13E2-4969-A9F9-A4F7795E061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8476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7C502B8-D4D5-47F4-8E52-424D379D1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F37BF49-C75B-4D24-8E6C-127D3A59B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C30761-31E3-4924-AF6E-BC36762F8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9346-0A59-4822-88B9-93B6C5C7BD19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3B9DE6B-7DFD-4098-8B00-074F27786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2DEA356-BDE8-430D-8FC7-729688DB1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9A495-13E2-4969-A9F9-A4F7795E061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4854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EF40D0B-EE8A-4052-B9E8-107535494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E149BA6-8A04-4A81-B586-72CF802F2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C60214A-2BAA-4848-8DD9-FA66F20C7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9346-0A59-4822-88B9-93B6C5C7BD19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529C0E9-C9DA-469B-8D91-D7E17C2D9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129091B-800A-41DB-AD91-813FCBE06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9A495-13E2-4969-A9F9-A4F7795E061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6480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A162971-2D34-4475-AC60-93B773F8C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9A370B8-5187-4354-A9CF-EC4A713BBB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D320FF1-06AB-48A6-8F26-B901B320F4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0D788DB-B9F2-4F6C-9D21-73EEABB22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9346-0A59-4822-88B9-93B6C5C7BD19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C1CFC26-6070-4B1F-A34D-829A68F59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82F996F-D6BB-4243-9FDC-3C113BFF1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9A495-13E2-4969-A9F9-A4F7795E061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4344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D0C1014-59BC-4D67-AABF-31F3C7F65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86F8CCA-2454-4CB7-8D50-F62D5B6F4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C1CC457-8EE2-4B7E-AB3E-508D043D6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A9BE09D-5E4B-4015-96B8-1371CC8F2B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89B8A051-E63F-40BC-98D8-87E8A87E86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48F305D-1E3C-4600-9AAE-A53E80B85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9346-0A59-4822-88B9-93B6C5C7BD19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C3150623-764A-4BA0-91A5-CDA2BFC20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C784335-FEE7-4212-992B-8573F43EF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9A495-13E2-4969-A9F9-A4F7795E061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0584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2537437-DA1F-4638-A5DC-91A951AE2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1226EE7C-048F-4514-BF15-C082580C6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9346-0A59-4822-88B9-93B6C5C7BD19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317EA02D-BD07-45A9-9030-5D4E9A3B9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C388E7AD-2207-4A63-9AC8-0EAF815DA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9A495-13E2-4969-A9F9-A4F7795E061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95486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CA3AB43-CC18-4948-84B8-6C013EFD5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9346-0A59-4822-88B9-93B6C5C7BD19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80E4868D-C02D-4D09-8554-3350E70B0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A52FA8E-8C82-4B4C-8B74-09058F815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9A495-13E2-4969-A9F9-A4F7795E061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3232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DFE75A0-9CC2-4D6B-A0BB-8A0A800B8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32F3E8C-84B9-4CFA-BC1A-D7F2498B4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40BF55E-E12E-4F4E-B0C5-D266705BBE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2EF8E1A-3098-497D-A7E7-86321C3CD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9346-0A59-4822-88B9-93B6C5C7BD19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89E9BC7-92EE-4C58-A22D-4D714ED28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A1A7DDB-5324-4852-A247-85C62F502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9A495-13E2-4969-A9F9-A4F7795E061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58049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219F977-C6BB-4677-BB47-3F0DC1A4D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009320B-7953-4CA2-B867-A282EE9515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9E1B026-252B-4370-AB47-76C956FD16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21E70E9-1F3A-4428-BC39-36230622E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9346-0A59-4822-88B9-93B6C5C7BD19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E505D3C-F0FE-461B-BED0-1AD1D8241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F10D6E3-576D-4A6D-956A-2769D5EA9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9A495-13E2-4969-A9F9-A4F7795E061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2859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1E24917-8974-4BF7-8B0E-8A5F35149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E63611A-EDD1-4C53-A9B9-E0642CCA21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8411663-0D59-4CE6-B7EE-B565979896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9346-0A59-4822-88B9-93B6C5C7BD19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A89D71A-C649-453A-AAC3-740E835B6F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110DCAD-7C94-4611-B150-BC4AB5F31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9A495-13E2-4969-A9F9-A4F7795E061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86446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1A8E7D3D-E421-4986-AF55-8204BD20D3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FA567ECD-9574-4977-B2A7-212952E070F4}"/>
              </a:ext>
            </a:extLst>
          </p:cNvPr>
          <p:cNvSpPr txBox="1"/>
          <p:nvPr/>
        </p:nvSpPr>
        <p:spPr>
          <a:xfrm>
            <a:off x="3929064" y="2351782"/>
            <a:ext cx="452199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66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  <a:endParaRPr lang="ar-SA" sz="4000" b="1" dirty="0">
              <a:ln w="0"/>
              <a:solidFill>
                <a:schemeClr val="accent4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95CA0E8A-4594-4185-AA7D-8067D4E43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1</a:t>
            </a:fld>
            <a:endParaRPr lang="ar-SA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AEB03EA1-39B4-41E2-840B-A63C180F02DE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04484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2</a:t>
            </a:fld>
            <a:endParaRPr lang="ar-SA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66AB374A-739E-4867-97B7-DC788154605C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A1DAB9B5-4127-4EC8-8AED-0E1114D679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5056" y="1740694"/>
            <a:ext cx="1857375" cy="70485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BF8B443D-FDAD-42CC-B70C-9F7E3B595E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4688" y="2466788"/>
            <a:ext cx="8674893" cy="840768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245B994C-6DB7-4DAE-858E-39BB140176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9550" y="3457575"/>
            <a:ext cx="4133850" cy="714375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4B381D54-9EE2-4F12-A307-DAF4B7CFCD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64694" y="4171950"/>
            <a:ext cx="856773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375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3</a:t>
            </a:fld>
            <a:endParaRPr lang="ar-SA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66AB374A-739E-4867-97B7-DC788154605C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EE9EA8E5-6560-46C4-AD14-C4AF9F8190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5056" y="1740694"/>
            <a:ext cx="1857375" cy="70485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68574653-8535-4A92-8331-588C5ADD54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31319" y="2603605"/>
            <a:ext cx="8808243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265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4</a:t>
            </a:fld>
            <a:endParaRPr lang="ar-SA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66AB374A-739E-4867-97B7-DC788154605C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EE9EA8E5-6560-46C4-AD14-C4AF9F8190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5056" y="1740694"/>
            <a:ext cx="1857375" cy="70485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1CD1F55F-68F2-4D2D-A3F4-31D14CFC5F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1800" y="2445545"/>
            <a:ext cx="8860631" cy="904876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3A6AF1EB-CCB3-402F-938A-1E296B3480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8956" y="4205287"/>
            <a:ext cx="8753475" cy="1002507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AF5E6C89-E2D9-4504-ABC1-EFAD06F900F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75181" y="3550444"/>
            <a:ext cx="85725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017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5</a:t>
            </a:fld>
            <a:endParaRPr lang="ar-SA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66AB374A-739E-4867-97B7-DC788154605C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6605FC0C-BF9C-461C-ACC1-01F208EB66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1959" y="1828800"/>
            <a:ext cx="4183856" cy="578644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3944A409-3B00-4D2E-8693-CAF2591395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5250" y="2550316"/>
            <a:ext cx="4276725" cy="985838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326E1AD4-4CD0-4FA5-AC96-C14CFE0AB4B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34300" y="3836191"/>
            <a:ext cx="4257675" cy="692947"/>
          </a:xfrm>
          <a:prstGeom prst="rect">
            <a:avLst/>
          </a:prstGeom>
        </p:spPr>
      </p:pic>
      <p:pic>
        <p:nvPicPr>
          <p:cNvPr id="16" name="صورة 15">
            <a:extLst>
              <a:ext uri="{FF2B5EF4-FFF2-40B4-BE49-F238E27FC236}">
                <a16:creationId xmlns:a16="http://schemas.microsoft.com/office/drawing/2014/main" id="{934F21F1-DBAD-498C-8FE9-CC1220E03B4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64806" y="4450551"/>
            <a:ext cx="7841457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784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6</a:t>
            </a:fld>
            <a:endParaRPr lang="ar-SA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66AB374A-739E-4867-97B7-DC788154605C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EF899B16-F962-4440-BD39-0AFFB62D75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0732" y="2275784"/>
            <a:ext cx="6141244" cy="1724714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F5EC92B3-9F31-42C5-87AE-6991EC8A42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9427" y="2275784"/>
            <a:ext cx="2486025" cy="1419225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40A831F5-ECA8-497B-838C-D7C0A98727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72688" y="1685925"/>
            <a:ext cx="1671638" cy="539144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EEA3DE5F-CA53-42CB-8B84-418943A05E2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36269" y="4398519"/>
            <a:ext cx="7422356" cy="1132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41670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45</Words>
  <Application>Microsoft Office PowerPoint</Application>
  <PresentationFormat>شاشة عريضة</PresentationFormat>
  <Paragraphs>13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2021-12-07T02:28:45Z</dcterms:created>
  <dcterms:modified xsi:type="dcterms:W3CDTF">2021-12-07T02:38:05Z</dcterms:modified>
</cp:coreProperties>
</file>