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2"/>
  </p:notes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795235A-4F67-4977-8D40-194D7173DF5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47E2668-84B2-4997-A554-ABD171D17A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2257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88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090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8493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950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93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3989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70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799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35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82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27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227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3630-8523-4554-8470-59F86F38C67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083D7-9C0E-4EE0-B2D1-F607A9139F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466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28.png"/><Relationship Id="rId3" Type="http://schemas.openxmlformats.org/officeDocument/2006/relationships/image" Target="../media/image1.jpeg"/><Relationship Id="rId21" Type="http://schemas.openxmlformats.org/officeDocument/2006/relationships/image" Target="../media/image17.png"/><Relationship Id="rId34" Type="http://schemas.openxmlformats.org/officeDocument/2006/relationships/slide" Target="slide12.xml"/><Relationship Id="rId42" Type="http://schemas.openxmlformats.org/officeDocument/2006/relationships/image" Target="../media/image30.png"/><Relationship Id="rId47" Type="http://schemas.openxmlformats.org/officeDocument/2006/relationships/image" Target="../media/image33.jpeg"/><Relationship Id="rId50" Type="http://schemas.openxmlformats.org/officeDocument/2006/relationships/image" Target="../media/image35.png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38" Type="http://schemas.openxmlformats.org/officeDocument/2006/relationships/slide" Target="slide6.xml"/><Relationship Id="rId46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3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7.jpe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hyperlink" Target="http://www.pngall.com/note-png" TargetMode="External"/><Relationship Id="rId40" Type="http://schemas.microsoft.com/office/2007/relationships/hdphoto" Target="../media/hdphoto2.wdp"/><Relationship Id="rId45" Type="http://schemas.microsoft.com/office/2007/relationships/hdphoto" Target="../media/hdphoto4.wdp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slide" Target="slide15.xml"/><Relationship Id="rId36" Type="http://schemas.openxmlformats.org/officeDocument/2006/relationships/image" Target="../media/image27.png"/><Relationship Id="rId49" Type="http://schemas.openxmlformats.org/officeDocument/2006/relationships/slide" Target="slide19.xml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4.jpeg"/><Relationship Id="rId44" Type="http://schemas.openxmlformats.org/officeDocument/2006/relationships/image" Target="../media/image31.png"/><Relationship Id="rId52" Type="http://schemas.openxmlformats.org/officeDocument/2006/relationships/image" Target="../media/image36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microsoft.com/office/2007/relationships/hdphoto" Target="../media/hdphoto1.wdp"/><Relationship Id="rId30" Type="http://schemas.openxmlformats.org/officeDocument/2006/relationships/slide" Target="slide13.xml"/><Relationship Id="rId35" Type="http://schemas.openxmlformats.org/officeDocument/2006/relationships/slide" Target="slide7.xml"/><Relationship Id="rId43" Type="http://schemas.microsoft.com/office/2007/relationships/hdphoto" Target="../media/hdphoto3.wdp"/><Relationship Id="rId48" Type="http://schemas.openxmlformats.org/officeDocument/2006/relationships/image" Target="../media/image34.png"/><Relationship Id="rId8" Type="http://schemas.openxmlformats.org/officeDocument/2006/relationships/image" Target="../media/image4.png"/><Relationship Id="rId51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3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12.png"/><Relationship Id="rId17" Type="http://schemas.openxmlformats.org/officeDocument/2006/relationships/image" Target="../media/image46.png"/><Relationship Id="rId2" Type="http://schemas.openxmlformats.org/officeDocument/2006/relationships/image" Target="../media/image3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44.jpe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36302" y="-64884"/>
            <a:ext cx="7919446" cy="492271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37693" y="281539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32987" y="30196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" action="ppaction://noaction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42" y="5213199"/>
            <a:ext cx="7353039" cy="150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349454"/>
            <a:ext cx="1169420" cy="11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799" y="3988964"/>
            <a:ext cx="2649433" cy="263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45" y="4642736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40462" y="4583535"/>
            <a:ext cx="1257963" cy="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40" y="4728891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03484" y="3263656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8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3376538" y="186051"/>
            <a:ext cx="5457574" cy="53171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الدرس (1) الشغل والطاقة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4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74127"/>
            <a:ext cx="728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rId28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98" name="مجموعة 9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836023" y="1774823"/>
            <a:ext cx="1268626" cy="2151948"/>
            <a:chOff x="6170636" y="2100923"/>
            <a:chExt cx="1268626" cy="2151948"/>
          </a:xfrm>
        </p:grpSpPr>
        <p:sp>
          <p:nvSpPr>
            <p:cNvPr id="99" name="مستطيل 98">
              <a:hlinkClick r:id="rId35" action="ppaction://hlinksldjump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0" name="مستطيل 9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101" name="مستطيل 10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E9F0C1E-188D-4531-A49B-B17EE08039DF}"/>
              </a:ext>
            </a:extLst>
          </p:cNvPr>
          <p:cNvGrpSpPr/>
          <p:nvPr/>
        </p:nvGrpSpPr>
        <p:grpSpPr>
          <a:xfrm>
            <a:off x="9779128" y="1646694"/>
            <a:ext cx="1123346" cy="1131299"/>
            <a:chOff x="9807870" y="2793303"/>
            <a:chExt cx="1123346" cy="1131299"/>
          </a:xfrm>
        </p:grpSpPr>
        <p:pic>
          <p:nvPicPr>
            <p:cNvPr id="103" name="Picture 46">
              <a:extLst>
                <a:ext uri="{FF2B5EF4-FFF2-40B4-BE49-F238E27FC236}">
                  <a16:creationId xmlns:a16="http://schemas.microsoft.com/office/drawing/2014/main" id="{5ABD3241-D874-432F-B3E1-698CDAB55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7"/>
                </a:ext>
              </a:extLst>
            </a:blip>
            <a:srcRect l="14797" t="6571" r="14269" b="10899"/>
            <a:stretch/>
          </p:blipFill>
          <p:spPr>
            <a:xfrm>
              <a:off x="9832064" y="2793303"/>
              <a:ext cx="1028659" cy="1131299"/>
            </a:xfrm>
            <a:prstGeom prst="rect">
              <a:avLst/>
            </a:prstGeom>
          </p:spPr>
        </p:pic>
        <p:sp>
          <p:nvSpPr>
            <p:cNvPr id="104" name="مربع نص 103">
              <a:hlinkClick r:id="rId38" action="ppaction://hlinksldjump"/>
              <a:extLst>
                <a:ext uri="{FF2B5EF4-FFF2-40B4-BE49-F238E27FC236}">
                  <a16:creationId xmlns:a16="http://schemas.microsoft.com/office/drawing/2014/main" id="{DA906A5C-D88F-4C3B-BC7A-527E885E995D}"/>
                </a:ext>
              </a:extLst>
            </p:cNvPr>
            <p:cNvSpPr txBox="1"/>
            <p:nvPr/>
          </p:nvSpPr>
          <p:spPr>
            <a:xfrm>
              <a:off x="9807870" y="3017961"/>
              <a:ext cx="11233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665274" y="1112830"/>
            <a:ext cx="2162300" cy="1681281"/>
            <a:chOff x="8951775" y="3304582"/>
            <a:chExt cx="1921613" cy="1131299"/>
          </a:xfrm>
        </p:grpSpPr>
        <p:pic>
          <p:nvPicPr>
            <p:cNvPr id="106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7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ليس العلم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 ما حفظ 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إنما العلم ما نفع</a:t>
              </a:r>
              <a:endParaRPr lang="en-US" sz="1600" b="1" dirty="0"/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8AEBE472-356A-43C6-8014-0685A20BF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6139023" y="4749271"/>
            <a:ext cx="637676" cy="40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7479382" y="4781363"/>
            <a:ext cx="278430" cy="42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B968826-7A44-478A-89FC-7C8A96F46679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5574098" y="4701779"/>
            <a:ext cx="606903" cy="46257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E7975DA-19D6-4FC1-AB09-09C65CE8214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653" y="4664288"/>
            <a:ext cx="589986" cy="589986"/>
          </a:xfrm>
          <a:prstGeom prst="rect">
            <a:avLst/>
          </a:prstGeom>
        </p:spPr>
      </p:pic>
      <p:pic>
        <p:nvPicPr>
          <p:cNvPr id="1026" name="Picture 2" descr="Nearpod: Make every lesson interactive">
            <a:extLst>
              <a:ext uri="{FF2B5EF4-FFF2-40B4-BE49-F238E27FC236}">
                <a16:creationId xmlns:a16="http://schemas.microsoft.com/office/drawing/2014/main" id="{56DFEF9A-BC11-45E6-911D-88B3090A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2" y="4806812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B64EB936-1E5A-4AFE-8F53-FDA96667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02" y="4815062"/>
            <a:ext cx="571493" cy="34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C650FD71-38DA-4E29-880F-E4C9D254B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53" y="4776397"/>
            <a:ext cx="521053" cy="3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3">
            <a:extLst>
              <a:ext uri="{FF2B5EF4-FFF2-40B4-BE49-F238E27FC236}">
                <a16:creationId xmlns:a16="http://schemas.microsoft.com/office/drawing/2014/main" id="{2C3E3475-2CC6-45F4-9BBE-AE355886531E}"/>
              </a:ext>
            </a:extLst>
          </p:cNvPr>
          <p:cNvGrpSpPr/>
          <p:nvPr/>
        </p:nvGrpSpPr>
        <p:grpSpPr>
          <a:xfrm>
            <a:off x="2404042" y="2874125"/>
            <a:ext cx="2801036" cy="1434799"/>
            <a:chOff x="2617993" y="1767320"/>
            <a:chExt cx="1142581" cy="1720889"/>
          </a:xfrm>
        </p:grpSpPr>
        <p:pic>
          <p:nvPicPr>
            <p:cNvPr id="112" name="Google Shape;74;p13">
              <a:hlinkClick r:id="rId49" action="ppaction://hlinksldjump"/>
              <a:extLst>
                <a:ext uri="{FF2B5EF4-FFF2-40B4-BE49-F238E27FC236}">
                  <a16:creationId xmlns:a16="http://schemas.microsoft.com/office/drawing/2014/main" id="{EC283410-DBAA-4EEF-B3AA-909E89AE9A86}"/>
                </a:ext>
              </a:extLst>
            </p:cNvPr>
            <p:cNvPicPr preferRelativeResize="0"/>
            <p:nvPr/>
          </p:nvPicPr>
          <p:blipFill>
            <a:blip r:embed="rId50">
              <a:alphaModFix/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4649" y="2521685"/>
              <a:ext cx="1105925" cy="966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75;p13">
              <a:extLst>
                <a:ext uri="{FF2B5EF4-FFF2-40B4-BE49-F238E27FC236}">
                  <a16:creationId xmlns:a16="http://schemas.microsoft.com/office/drawing/2014/main" id="{5514FD63-C214-4A55-A963-43752EAECA8B}"/>
                </a:ext>
              </a:extLst>
            </p:cNvPr>
            <p:cNvSpPr txBox="1"/>
            <p:nvPr/>
          </p:nvSpPr>
          <p:spPr>
            <a:xfrm>
              <a:off x="2617993" y="1767320"/>
              <a:ext cx="1105925" cy="7097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ما هو </a:t>
              </a:r>
              <a:endParaRPr sz="14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شعوركِ اليوم ؟</a:t>
              </a:r>
              <a:endParaRPr sz="10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sp>
        <p:nvSpPr>
          <p:cNvPr id="63" name="Google Shape;75;p13">
            <a:extLst>
              <a:ext uri="{FF2B5EF4-FFF2-40B4-BE49-F238E27FC236}">
                <a16:creationId xmlns:a16="http://schemas.microsoft.com/office/drawing/2014/main" id="{45E3AD55-C0AD-4C3B-B88B-185E13237BB0}"/>
              </a:ext>
            </a:extLst>
          </p:cNvPr>
          <p:cNvSpPr txBox="1"/>
          <p:nvPr/>
        </p:nvSpPr>
        <p:spPr>
          <a:xfrm>
            <a:off x="4422308" y="1434755"/>
            <a:ext cx="5324624" cy="277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التاريخ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:27-7-1442هـ</a:t>
            </a:r>
            <a:endParaRPr lang="ar-SA" sz="1100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اليوم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الخميس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المادة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علوم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الوحدة(٥)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القوى والطاقة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الفصل(١1)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الطاقة والآلات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الدرس(1)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الشغل والطاقة </a:t>
            </a:r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sz="12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B54714DC-A065-43B4-8C75-4B2FC10A7955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79" y="722488"/>
            <a:ext cx="917831" cy="7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2952" t="27604" r="39263" b="24305"/>
          <a:stretch/>
        </p:blipFill>
        <p:spPr>
          <a:xfrm>
            <a:off x="1224546" y="660400"/>
            <a:ext cx="10138398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4" t="27952" r="39362" b="24132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636" t="27952" r="39947" b="2447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3733" t="26389" r="39849" b="24652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537" t="28125" r="39654" b="24306"/>
          <a:stretch/>
        </p:blipFill>
        <p:spPr>
          <a:xfrm>
            <a:off x="1219199" y="660400"/>
            <a:ext cx="10143745" cy="45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1" t="27778" r="39848" b="24305"/>
          <a:stretch/>
        </p:blipFill>
        <p:spPr>
          <a:xfrm>
            <a:off x="1219199" y="660400"/>
            <a:ext cx="10143745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147" t="26562" r="39849" b="24305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5" t="27431" r="39849" b="2447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5" t="27257" r="39946" b="24132"/>
          <a:stretch/>
        </p:blipFill>
        <p:spPr>
          <a:xfrm>
            <a:off x="1219199" y="660400"/>
            <a:ext cx="1014374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5" t="27431" r="39654" b="24132"/>
          <a:stretch/>
        </p:blipFill>
        <p:spPr>
          <a:xfrm>
            <a:off x="1219199" y="660400"/>
            <a:ext cx="10143745" cy="46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08" y="5923343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15169" y="4004520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469" y="4910231"/>
            <a:ext cx="3407204" cy="22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7142" y="443296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838" y="503033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3177334" y="229478"/>
            <a:ext cx="787836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7"/>
          <a:srcRect l="3343" t="27083" r="39556" b="24412"/>
          <a:stretch/>
        </p:blipFill>
        <p:spPr>
          <a:xfrm>
            <a:off x="3260240" y="1425226"/>
            <a:ext cx="7670598" cy="335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6" t="27431" r="40141" b="24826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5" t="27083" r="40337" b="25000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0" t="27605" r="39849" b="24826"/>
          <a:stretch/>
        </p:blipFill>
        <p:spPr>
          <a:xfrm>
            <a:off x="1219198" y="660400"/>
            <a:ext cx="1014374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050" t="27083" r="39165" b="24653"/>
          <a:stretch/>
        </p:blipFill>
        <p:spPr>
          <a:xfrm>
            <a:off x="1224546" y="660400"/>
            <a:ext cx="10138398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733" t="27083" r="39556" b="24653"/>
          <a:stretch/>
        </p:blipFill>
        <p:spPr>
          <a:xfrm>
            <a:off x="1219199" y="660400"/>
            <a:ext cx="10143745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343" t="27952" r="39849" b="2447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1" t="27083" r="40337" b="23958"/>
          <a:stretch/>
        </p:blipFill>
        <p:spPr>
          <a:xfrm>
            <a:off x="1219199" y="650889"/>
            <a:ext cx="10143745" cy="460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537" t="27257" r="39947" b="24479"/>
          <a:stretch/>
        </p:blipFill>
        <p:spPr>
          <a:xfrm>
            <a:off x="1219199" y="660400"/>
            <a:ext cx="10143745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2855" t="27431" r="39654" b="24653"/>
          <a:stretch/>
        </p:blipFill>
        <p:spPr>
          <a:xfrm>
            <a:off x="1262646" y="660400"/>
            <a:ext cx="10100298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31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2855" t="28125" r="38971" b="2447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59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5" t="27257" r="39946" b="24653"/>
          <a:stretch/>
        </p:blipFill>
        <p:spPr>
          <a:xfrm>
            <a:off x="1219199" y="660400"/>
            <a:ext cx="1014374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930" t="27083" r="39555" b="25000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4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343" t="27431" r="39849" b="24653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2855" t="27431" r="39849" b="24479"/>
          <a:stretch/>
        </p:blipFill>
        <p:spPr>
          <a:xfrm>
            <a:off x="1235670" y="660400"/>
            <a:ext cx="10127274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2953" t="27431" r="39751" b="24305"/>
          <a:stretch/>
        </p:blipFill>
        <p:spPr>
          <a:xfrm>
            <a:off x="1235670" y="660400"/>
            <a:ext cx="10127274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1" t="27778" r="40044" b="2447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148" t="27604" r="39263" b="24132"/>
          <a:stretch/>
        </p:blipFill>
        <p:spPr>
          <a:xfrm>
            <a:off x="1249946" y="660400"/>
            <a:ext cx="10112998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636" t="27604" r="39848" b="2447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62</Words>
  <Application>Microsoft Office PowerPoint</Application>
  <PresentationFormat>شاشة عريضة</PresentationFormat>
  <Paragraphs>23</Paragraphs>
  <Slides>30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احلام بنت مسعود</cp:lastModifiedBy>
  <cp:revision>11</cp:revision>
  <dcterms:created xsi:type="dcterms:W3CDTF">2021-03-11T01:05:09Z</dcterms:created>
  <dcterms:modified xsi:type="dcterms:W3CDTF">2022-04-08T23:12:55Z</dcterms:modified>
</cp:coreProperties>
</file>