
<file path=[Content_Types].xml><?xml version="1.0" encoding="utf-8"?>
<Types xmlns="http://schemas.openxmlformats.org/package/2006/content-types">
  <Default Extension="fntdata" ContentType="application/x-fontdata"/>
  <Default Extension="gif" ContentType="image/gif"/>
  <Default Extension="jpeg" ContentType="image/jpeg"/>
  <Default Extension="MP4" ContentType="video/mp4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slideshow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  <p:sldId id="260" r:id="rId5"/>
    <p:sldId id="262" r:id="rId6"/>
    <p:sldId id="283" r:id="rId7"/>
    <p:sldId id="261" r:id="rId8"/>
    <p:sldId id="263" r:id="rId9"/>
    <p:sldId id="285" r:id="rId10"/>
    <p:sldId id="284" r:id="rId11"/>
    <p:sldId id="282" r:id="rId12"/>
    <p:sldId id="289" r:id="rId13"/>
    <p:sldId id="286" r:id="rId14"/>
    <p:sldId id="264" r:id="rId15"/>
    <p:sldId id="290" r:id="rId16"/>
    <p:sldId id="292" r:id="rId17"/>
    <p:sldId id="291" r:id="rId18"/>
  </p:sldIdLst>
  <p:sldSz cx="18288000" cy="10287000"/>
  <p:notesSz cx="6858000" cy="9144000"/>
  <p:embeddedFontLst>
    <p:embeddedFont>
      <p:font typeface="Calibri" panose="020F0502020204030204" pitchFamily="34" charset="0"/>
      <p:regular r:id="rId19"/>
      <p:bold r:id="rId20"/>
    </p:embeddedFont>
    <p:embeddedFont>
      <p:font typeface="Childos Arabic SemiBold" panose="020B0604020202020204" charset="-78"/>
      <p:regular r:id="rId21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modifyVerifier cryptProviderType="rsaAES" cryptAlgorithmClass="hash" cryptAlgorithmType="typeAny" cryptAlgorithmSid="14" spinCount="100000" saltData="yBg29XPWoevsdtosGdJGwA==" hashData="7PIwiuhUsvU1WGMcT44gG7ZEDDxvJ210tQEJuVbndRqjZPgYBtBOOXsJwc7ZCeywvx0midTf1EU++YbiZ9+tAQ=="/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5C8B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نمط متوسط 2 - تميي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C083E6E3-FA7D-4D7B-A595-EF9225AFEA82}" styleName="نمط فاتح 1 - تمييز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48" d="100"/>
          <a:sy n="48" d="100"/>
        </p:scale>
        <p:origin x="552" y="29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font" Target="fonts/font3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2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font" Target="fonts/font1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4/30/2023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4/30/2023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4/30/2023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4/30/2023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4/30/2023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4/30/2023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4/30/2023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4/30/2023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4/30/2023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4/30/2023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4/30/2023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4/30/2023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9.png"/><Relationship Id="rId5" Type="http://schemas.openxmlformats.org/officeDocument/2006/relationships/image" Target="../media/image4.svg"/><Relationship Id="rId10" Type="http://schemas.microsoft.com/office/2007/relationships/hdphoto" Target="../media/hdphoto1.wdp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png"/><Relationship Id="rId13" Type="http://schemas.openxmlformats.org/officeDocument/2006/relationships/image" Target="../media/image8.png"/><Relationship Id="rId18" Type="http://schemas.openxmlformats.org/officeDocument/2006/relationships/image" Target="../media/image36.gif"/><Relationship Id="rId3" Type="http://schemas.openxmlformats.org/officeDocument/2006/relationships/slideLayout" Target="../slideLayouts/slideLayout7.xml"/><Relationship Id="rId21" Type="http://schemas.openxmlformats.org/officeDocument/2006/relationships/image" Target="../media/image21.png"/><Relationship Id="rId7" Type="http://schemas.openxmlformats.org/officeDocument/2006/relationships/image" Target="../media/image47.svg"/><Relationship Id="rId12" Type="http://schemas.openxmlformats.org/officeDocument/2006/relationships/image" Target="../media/image7.png"/><Relationship Id="rId17" Type="http://schemas.openxmlformats.org/officeDocument/2006/relationships/image" Target="../media/image35.png"/><Relationship Id="rId25" Type="http://schemas.openxmlformats.org/officeDocument/2006/relationships/image" Target="../media/image63.svg"/><Relationship Id="rId2" Type="http://schemas.openxmlformats.org/officeDocument/2006/relationships/video" Target="../media/media1.MP4"/><Relationship Id="rId16" Type="http://schemas.openxmlformats.org/officeDocument/2006/relationships/image" Target="../media/image53.svg"/><Relationship Id="rId20" Type="http://schemas.openxmlformats.org/officeDocument/2006/relationships/image" Target="../media/image9.png"/><Relationship Id="rId1" Type="http://schemas.microsoft.com/office/2007/relationships/media" Target="../media/media1.MP4"/><Relationship Id="rId6" Type="http://schemas.openxmlformats.org/officeDocument/2006/relationships/image" Target="../media/image46.png"/><Relationship Id="rId11" Type="http://schemas.openxmlformats.org/officeDocument/2006/relationships/image" Target="../media/image51.svg"/><Relationship Id="rId24" Type="http://schemas.openxmlformats.org/officeDocument/2006/relationships/image" Target="../media/image62.png"/><Relationship Id="rId5" Type="http://schemas.openxmlformats.org/officeDocument/2006/relationships/image" Target="../media/image2.svg"/><Relationship Id="rId15" Type="http://schemas.openxmlformats.org/officeDocument/2006/relationships/image" Target="../media/image52.png"/><Relationship Id="rId23" Type="http://schemas.openxmlformats.org/officeDocument/2006/relationships/slide" Target="slide2.xml"/><Relationship Id="rId10" Type="http://schemas.openxmlformats.org/officeDocument/2006/relationships/image" Target="../media/image50.png"/><Relationship Id="rId19" Type="http://schemas.openxmlformats.org/officeDocument/2006/relationships/image" Target="../media/image61.png"/><Relationship Id="rId4" Type="http://schemas.openxmlformats.org/officeDocument/2006/relationships/image" Target="../media/image1.png"/><Relationship Id="rId9" Type="http://schemas.openxmlformats.org/officeDocument/2006/relationships/image" Target="../media/image49.svg"/><Relationship Id="rId14" Type="http://schemas.microsoft.com/office/2007/relationships/hdphoto" Target="../media/hdphoto1.wdp"/><Relationship Id="rId22" Type="http://schemas.openxmlformats.org/officeDocument/2006/relationships/image" Target="../media/image22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8.png"/><Relationship Id="rId13" Type="http://schemas.openxmlformats.org/officeDocument/2006/relationships/image" Target="../media/image70.png"/><Relationship Id="rId18" Type="http://schemas.openxmlformats.org/officeDocument/2006/relationships/image" Target="../media/image21.png"/><Relationship Id="rId3" Type="http://schemas.openxmlformats.org/officeDocument/2006/relationships/image" Target="../media/image2.svg"/><Relationship Id="rId7" Type="http://schemas.openxmlformats.org/officeDocument/2006/relationships/image" Target="../media/image67.svg"/><Relationship Id="rId12" Type="http://schemas.microsoft.com/office/2007/relationships/hdphoto" Target="../media/hdphoto1.wdp"/><Relationship Id="rId17" Type="http://schemas.openxmlformats.org/officeDocument/2006/relationships/image" Target="../media/image9.png"/><Relationship Id="rId2" Type="http://schemas.openxmlformats.org/officeDocument/2006/relationships/image" Target="../media/image1.png"/><Relationship Id="rId16" Type="http://schemas.openxmlformats.org/officeDocument/2006/relationships/image" Target="../media/image73.sv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6.png"/><Relationship Id="rId11" Type="http://schemas.openxmlformats.org/officeDocument/2006/relationships/image" Target="../media/image8.png"/><Relationship Id="rId5" Type="http://schemas.openxmlformats.org/officeDocument/2006/relationships/image" Target="../media/image65.svg"/><Relationship Id="rId15" Type="http://schemas.openxmlformats.org/officeDocument/2006/relationships/image" Target="../media/image72.png"/><Relationship Id="rId10" Type="http://schemas.openxmlformats.org/officeDocument/2006/relationships/image" Target="../media/image7.png"/><Relationship Id="rId19" Type="http://schemas.openxmlformats.org/officeDocument/2006/relationships/image" Target="../media/image22.png"/><Relationship Id="rId4" Type="http://schemas.openxmlformats.org/officeDocument/2006/relationships/image" Target="../media/image64.png"/><Relationship Id="rId9" Type="http://schemas.openxmlformats.org/officeDocument/2006/relationships/image" Target="../media/image69.svg"/><Relationship Id="rId14" Type="http://schemas.openxmlformats.org/officeDocument/2006/relationships/image" Target="../media/image71.sv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75.png"/><Relationship Id="rId3" Type="http://schemas.openxmlformats.org/officeDocument/2006/relationships/image" Target="../media/image2.svg"/><Relationship Id="rId7" Type="http://schemas.openxmlformats.org/officeDocument/2006/relationships/image" Target="../media/image41.svg"/><Relationship Id="rId12" Type="http://schemas.openxmlformats.org/officeDocument/2006/relationships/image" Target="../media/image74.png"/><Relationship Id="rId17" Type="http://schemas.openxmlformats.org/officeDocument/2006/relationships/image" Target="../media/image79.png"/><Relationship Id="rId2" Type="http://schemas.openxmlformats.org/officeDocument/2006/relationships/image" Target="../media/image1.png"/><Relationship Id="rId16" Type="http://schemas.openxmlformats.org/officeDocument/2006/relationships/image" Target="../media/image7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0.png"/><Relationship Id="rId11" Type="http://schemas.openxmlformats.org/officeDocument/2006/relationships/image" Target="../media/image9.png"/><Relationship Id="rId5" Type="http://schemas.openxmlformats.org/officeDocument/2006/relationships/image" Target="../media/image39.svg"/><Relationship Id="rId15" Type="http://schemas.openxmlformats.org/officeDocument/2006/relationships/image" Target="../media/image77.png"/><Relationship Id="rId10" Type="http://schemas.microsoft.com/office/2007/relationships/hdphoto" Target="../media/hdphoto1.wdp"/><Relationship Id="rId4" Type="http://schemas.openxmlformats.org/officeDocument/2006/relationships/image" Target="../media/image38.png"/><Relationship Id="rId9" Type="http://schemas.openxmlformats.org/officeDocument/2006/relationships/image" Target="../media/image8.png"/><Relationship Id="rId14" Type="http://schemas.openxmlformats.org/officeDocument/2006/relationships/image" Target="../media/image76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png"/><Relationship Id="rId13" Type="http://schemas.openxmlformats.org/officeDocument/2006/relationships/image" Target="../media/image9.png"/><Relationship Id="rId18" Type="http://schemas.openxmlformats.org/officeDocument/2006/relationships/image" Target="../media/image82.png"/><Relationship Id="rId3" Type="http://schemas.openxmlformats.org/officeDocument/2006/relationships/image" Target="../media/image2.svg"/><Relationship Id="rId7" Type="http://schemas.openxmlformats.org/officeDocument/2006/relationships/image" Target="../media/image51.svg"/><Relationship Id="rId12" Type="http://schemas.microsoft.com/office/2007/relationships/hdphoto" Target="../media/hdphoto1.wdp"/><Relationship Id="rId17" Type="http://schemas.openxmlformats.org/officeDocument/2006/relationships/image" Target="../media/image77.png"/><Relationship Id="rId2" Type="http://schemas.openxmlformats.org/officeDocument/2006/relationships/image" Target="../media/image1.png"/><Relationship Id="rId16" Type="http://schemas.openxmlformats.org/officeDocument/2006/relationships/image" Target="../media/image7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0.png"/><Relationship Id="rId11" Type="http://schemas.openxmlformats.org/officeDocument/2006/relationships/image" Target="../media/image8.png"/><Relationship Id="rId5" Type="http://schemas.openxmlformats.org/officeDocument/2006/relationships/image" Target="../media/image81.svg"/><Relationship Id="rId15" Type="http://schemas.openxmlformats.org/officeDocument/2006/relationships/image" Target="../media/image75.png"/><Relationship Id="rId10" Type="http://schemas.openxmlformats.org/officeDocument/2006/relationships/image" Target="../media/image7.png"/><Relationship Id="rId4" Type="http://schemas.openxmlformats.org/officeDocument/2006/relationships/image" Target="../media/image80.png"/><Relationship Id="rId9" Type="http://schemas.openxmlformats.org/officeDocument/2006/relationships/image" Target="../media/image49.svg"/><Relationship Id="rId14" Type="http://schemas.openxmlformats.org/officeDocument/2006/relationships/image" Target="../media/image74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png"/><Relationship Id="rId13" Type="http://schemas.openxmlformats.org/officeDocument/2006/relationships/image" Target="../media/image8.png"/><Relationship Id="rId18" Type="http://schemas.openxmlformats.org/officeDocument/2006/relationships/image" Target="../media/image74.png"/><Relationship Id="rId3" Type="http://schemas.openxmlformats.org/officeDocument/2006/relationships/slideLayout" Target="../slideLayouts/slideLayout7.xml"/><Relationship Id="rId21" Type="http://schemas.openxmlformats.org/officeDocument/2006/relationships/image" Target="../media/image77.png"/><Relationship Id="rId7" Type="http://schemas.openxmlformats.org/officeDocument/2006/relationships/image" Target="../media/image81.svg"/><Relationship Id="rId12" Type="http://schemas.openxmlformats.org/officeDocument/2006/relationships/image" Target="../media/image7.png"/><Relationship Id="rId17" Type="http://schemas.openxmlformats.org/officeDocument/2006/relationships/image" Target="../media/image9.png"/><Relationship Id="rId2" Type="http://schemas.openxmlformats.org/officeDocument/2006/relationships/video" Target="../media/media1.MP4"/><Relationship Id="rId16" Type="http://schemas.openxmlformats.org/officeDocument/2006/relationships/image" Target="../media/image36.gif"/><Relationship Id="rId20" Type="http://schemas.openxmlformats.org/officeDocument/2006/relationships/image" Target="../media/image76.png"/><Relationship Id="rId1" Type="http://schemas.microsoft.com/office/2007/relationships/media" Target="../media/media1.MP4"/><Relationship Id="rId6" Type="http://schemas.openxmlformats.org/officeDocument/2006/relationships/image" Target="../media/image80.png"/><Relationship Id="rId11" Type="http://schemas.openxmlformats.org/officeDocument/2006/relationships/image" Target="../media/image49.svg"/><Relationship Id="rId5" Type="http://schemas.openxmlformats.org/officeDocument/2006/relationships/image" Target="../media/image2.svg"/><Relationship Id="rId15" Type="http://schemas.openxmlformats.org/officeDocument/2006/relationships/image" Target="../media/image35.png"/><Relationship Id="rId10" Type="http://schemas.openxmlformats.org/officeDocument/2006/relationships/image" Target="../media/image48.png"/><Relationship Id="rId19" Type="http://schemas.openxmlformats.org/officeDocument/2006/relationships/image" Target="../media/image75.png"/><Relationship Id="rId4" Type="http://schemas.openxmlformats.org/officeDocument/2006/relationships/image" Target="../media/image1.png"/><Relationship Id="rId9" Type="http://schemas.openxmlformats.org/officeDocument/2006/relationships/image" Target="../media/image51.svg"/><Relationship Id="rId14" Type="http://schemas.microsoft.com/office/2007/relationships/hdphoto" Target="../media/hdphoto1.wdp"/><Relationship Id="rId22" Type="http://schemas.openxmlformats.org/officeDocument/2006/relationships/image" Target="../media/image83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png"/><Relationship Id="rId13" Type="http://schemas.openxmlformats.org/officeDocument/2006/relationships/image" Target="../media/image8.png"/><Relationship Id="rId18" Type="http://schemas.openxmlformats.org/officeDocument/2006/relationships/image" Target="../media/image74.png"/><Relationship Id="rId3" Type="http://schemas.openxmlformats.org/officeDocument/2006/relationships/slideLayout" Target="../slideLayouts/slideLayout7.xml"/><Relationship Id="rId21" Type="http://schemas.openxmlformats.org/officeDocument/2006/relationships/image" Target="../media/image77.png"/><Relationship Id="rId7" Type="http://schemas.openxmlformats.org/officeDocument/2006/relationships/image" Target="../media/image81.svg"/><Relationship Id="rId12" Type="http://schemas.openxmlformats.org/officeDocument/2006/relationships/image" Target="../media/image7.png"/><Relationship Id="rId17" Type="http://schemas.openxmlformats.org/officeDocument/2006/relationships/image" Target="../media/image9.png"/><Relationship Id="rId2" Type="http://schemas.openxmlformats.org/officeDocument/2006/relationships/video" Target="../media/media1.MP4"/><Relationship Id="rId16" Type="http://schemas.openxmlformats.org/officeDocument/2006/relationships/image" Target="../media/image36.gif"/><Relationship Id="rId20" Type="http://schemas.openxmlformats.org/officeDocument/2006/relationships/image" Target="../media/image76.png"/><Relationship Id="rId1" Type="http://schemas.microsoft.com/office/2007/relationships/media" Target="../media/media1.MP4"/><Relationship Id="rId6" Type="http://schemas.openxmlformats.org/officeDocument/2006/relationships/image" Target="../media/image80.png"/><Relationship Id="rId11" Type="http://schemas.openxmlformats.org/officeDocument/2006/relationships/image" Target="../media/image49.svg"/><Relationship Id="rId5" Type="http://schemas.openxmlformats.org/officeDocument/2006/relationships/image" Target="../media/image2.svg"/><Relationship Id="rId15" Type="http://schemas.openxmlformats.org/officeDocument/2006/relationships/image" Target="../media/image35.png"/><Relationship Id="rId23" Type="http://schemas.openxmlformats.org/officeDocument/2006/relationships/image" Target="../media/image85.png"/><Relationship Id="rId10" Type="http://schemas.openxmlformats.org/officeDocument/2006/relationships/image" Target="../media/image48.png"/><Relationship Id="rId19" Type="http://schemas.openxmlformats.org/officeDocument/2006/relationships/image" Target="../media/image75.png"/><Relationship Id="rId4" Type="http://schemas.openxmlformats.org/officeDocument/2006/relationships/image" Target="../media/image1.png"/><Relationship Id="rId9" Type="http://schemas.openxmlformats.org/officeDocument/2006/relationships/image" Target="../media/image51.svg"/><Relationship Id="rId14" Type="http://schemas.microsoft.com/office/2007/relationships/hdphoto" Target="../media/hdphoto1.wdp"/><Relationship Id="rId22" Type="http://schemas.openxmlformats.org/officeDocument/2006/relationships/image" Target="../media/image84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png"/><Relationship Id="rId13" Type="http://schemas.openxmlformats.org/officeDocument/2006/relationships/image" Target="../media/image8.png"/><Relationship Id="rId18" Type="http://schemas.openxmlformats.org/officeDocument/2006/relationships/image" Target="../media/image36.gif"/><Relationship Id="rId3" Type="http://schemas.openxmlformats.org/officeDocument/2006/relationships/slideLayout" Target="../slideLayouts/slideLayout7.xml"/><Relationship Id="rId21" Type="http://schemas.openxmlformats.org/officeDocument/2006/relationships/image" Target="../media/image74.png"/><Relationship Id="rId7" Type="http://schemas.openxmlformats.org/officeDocument/2006/relationships/image" Target="../media/image47.svg"/><Relationship Id="rId12" Type="http://schemas.openxmlformats.org/officeDocument/2006/relationships/image" Target="../media/image7.png"/><Relationship Id="rId17" Type="http://schemas.openxmlformats.org/officeDocument/2006/relationships/image" Target="../media/image35.png"/><Relationship Id="rId25" Type="http://schemas.openxmlformats.org/officeDocument/2006/relationships/image" Target="../media/image87.png"/><Relationship Id="rId2" Type="http://schemas.openxmlformats.org/officeDocument/2006/relationships/video" Target="../media/media1.MP4"/><Relationship Id="rId16" Type="http://schemas.openxmlformats.org/officeDocument/2006/relationships/image" Target="../media/image53.svg"/><Relationship Id="rId20" Type="http://schemas.openxmlformats.org/officeDocument/2006/relationships/image" Target="../media/image86.png"/><Relationship Id="rId1" Type="http://schemas.microsoft.com/office/2007/relationships/media" Target="../media/media1.MP4"/><Relationship Id="rId6" Type="http://schemas.openxmlformats.org/officeDocument/2006/relationships/image" Target="../media/image46.png"/><Relationship Id="rId11" Type="http://schemas.openxmlformats.org/officeDocument/2006/relationships/image" Target="../media/image51.svg"/><Relationship Id="rId24" Type="http://schemas.openxmlformats.org/officeDocument/2006/relationships/image" Target="../media/image77.png"/><Relationship Id="rId5" Type="http://schemas.openxmlformats.org/officeDocument/2006/relationships/image" Target="../media/image2.svg"/><Relationship Id="rId15" Type="http://schemas.openxmlformats.org/officeDocument/2006/relationships/image" Target="../media/image52.png"/><Relationship Id="rId23" Type="http://schemas.openxmlformats.org/officeDocument/2006/relationships/image" Target="../media/image76.png"/><Relationship Id="rId10" Type="http://schemas.openxmlformats.org/officeDocument/2006/relationships/image" Target="../media/image50.png"/><Relationship Id="rId19" Type="http://schemas.openxmlformats.org/officeDocument/2006/relationships/image" Target="../media/image9.png"/><Relationship Id="rId4" Type="http://schemas.openxmlformats.org/officeDocument/2006/relationships/image" Target="../media/image1.png"/><Relationship Id="rId9" Type="http://schemas.openxmlformats.org/officeDocument/2006/relationships/image" Target="../media/image49.svg"/><Relationship Id="rId14" Type="http://schemas.microsoft.com/office/2007/relationships/hdphoto" Target="../media/hdphoto1.wdp"/><Relationship Id="rId22" Type="http://schemas.openxmlformats.org/officeDocument/2006/relationships/image" Target="../media/image75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8.png"/><Relationship Id="rId13" Type="http://schemas.openxmlformats.org/officeDocument/2006/relationships/image" Target="../media/image70.png"/><Relationship Id="rId18" Type="http://schemas.openxmlformats.org/officeDocument/2006/relationships/image" Target="../media/image74.png"/><Relationship Id="rId3" Type="http://schemas.openxmlformats.org/officeDocument/2006/relationships/image" Target="../media/image2.svg"/><Relationship Id="rId21" Type="http://schemas.openxmlformats.org/officeDocument/2006/relationships/image" Target="../media/image77.png"/><Relationship Id="rId7" Type="http://schemas.openxmlformats.org/officeDocument/2006/relationships/image" Target="../media/image67.svg"/><Relationship Id="rId12" Type="http://schemas.microsoft.com/office/2007/relationships/hdphoto" Target="../media/hdphoto1.wdp"/><Relationship Id="rId17" Type="http://schemas.openxmlformats.org/officeDocument/2006/relationships/image" Target="../media/image9.png"/><Relationship Id="rId2" Type="http://schemas.openxmlformats.org/officeDocument/2006/relationships/image" Target="../media/image1.png"/><Relationship Id="rId16" Type="http://schemas.openxmlformats.org/officeDocument/2006/relationships/image" Target="../media/image73.svg"/><Relationship Id="rId20" Type="http://schemas.openxmlformats.org/officeDocument/2006/relationships/image" Target="../media/image7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6.png"/><Relationship Id="rId11" Type="http://schemas.openxmlformats.org/officeDocument/2006/relationships/image" Target="../media/image8.png"/><Relationship Id="rId5" Type="http://schemas.openxmlformats.org/officeDocument/2006/relationships/image" Target="../media/image65.svg"/><Relationship Id="rId15" Type="http://schemas.openxmlformats.org/officeDocument/2006/relationships/image" Target="../media/image72.png"/><Relationship Id="rId10" Type="http://schemas.openxmlformats.org/officeDocument/2006/relationships/image" Target="../media/image7.png"/><Relationship Id="rId19" Type="http://schemas.openxmlformats.org/officeDocument/2006/relationships/image" Target="../media/image75.png"/><Relationship Id="rId4" Type="http://schemas.openxmlformats.org/officeDocument/2006/relationships/image" Target="../media/image64.png"/><Relationship Id="rId9" Type="http://schemas.openxmlformats.org/officeDocument/2006/relationships/image" Target="../media/image69.svg"/><Relationship Id="rId14" Type="http://schemas.openxmlformats.org/officeDocument/2006/relationships/image" Target="../media/image71.sv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6.png"/><Relationship Id="rId18" Type="http://schemas.openxmlformats.org/officeDocument/2006/relationships/image" Target="../media/image9.png"/><Relationship Id="rId3" Type="http://schemas.openxmlformats.org/officeDocument/2006/relationships/image" Target="../media/image2.svg"/><Relationship Id="rId21" Type="http://schemas.openxmlformats.org/officeDocument/2006/relationships/image" Target="../media/image23.png"/><Relationship Id="rId7" Type="http://schemas.openxmlformats.org/officeDocument/2006/relationships/image" Target="../media/image13.svg"/><Relationship Id="rId12" Type="http://schemas.openxmlformats.org/officeDocument/2006/relationships/image" Target="../media/image15.svg"/><Relationship Id="rId17" Type="http://schemas.openxmlformats.org/officeDocument/2006/relationships/image" Target="../media/image20.png"/><Relationship Id="rId2" Type="http://schemas.openxmlformats.org/officeDocument/2006/relationships/image" Target="../media/image1.png"/><Relationship Id="rId16" Type="http://schemas.openxmlformats.org/officeDocument/2006/relationships/image" Target="../media/image19.svg"/><Relationship Id="rId20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11" Type="http://schemas.openxmlformats.org/officeDocument/2006/relationships/image" Target="../media/image14.png"/><Relationship Id="rId5" Type="http://schemas.openxmlformats.org/officeDocument/2006/relationships/image" Target="../media/image11.svg"/><Relationship Id="rId15" Type="http://schemas.openxmlformats.org/officeDocument/2006/relationships/image" Target="../media/image18.png"/><Relationship Id="rId10" Type="http://schemas.microsoft.com/office/2007/relationships/hdphoto" Target="../media/hdphoto1.wdp"/><Relationship Id="rId19" Type="http://schemas.openxmlformats.org/officeDocument/2006/relationships/image" Target="../media/image21.png"/><Relationship Id="rId4" Type="http://schemas.openxmlformats.org/officeDocument/2006/relationships/image" Target="../media/image10.png"/><Relationship Id="rId9" Type="http://schemas.openxmlformats.org/officeDocument/2006/relationships/image" Target="../media/image8.png"/><Relationship Id="rId14" Type="http://schemas.openxmlformats.org/officeDocument/2006/relationships/image" Target="../media/image17.sv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22.png"/><Relationship Id="rId3" Type="http://schemas.openxmlformats.org/officeDocument/2006/relationships/image" Target="../media/image2.svg"/><Relationship Id="rId7" Type="http://schemas.openxmlformats.org/officeDocument/2006/relationships/image" Target="../media/image25.svg"/><Relationship Id="rId12" Type="http://schemas.openxmlformats.org/officeDocument/2006/relationships/image" Target="../media/image21.png"/><Relationship Id="rId2" Type="http://schemas.openxmlformats.org/officeDocument/2006/relationships/image" Target="../media/image1.png"/><Relationship Id="rId16" Type="http://schemas.openxmlformats.org/officeDocument/2006/relationships/image" Target="../media/image2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png"/><Relationship Id="rId11" Type="http://schemas.openxmlformats.org/officeDocument/2006/relationships/image" Target="../media/image9.png"/><Relationship Id="rId5" Type="http://schemas.openxmlformats.org/officeDocument/2006/relationships/image" Target="../media/image6.svg"/><Relationship Id="rId15" Type="http://schemas.openxmlformats.org/officeDocument/2006/relationships/image" Target="../media/image28.png"/><Relationship Id="rId10" Type="http://schemas.microsoft.com/office/2007/relationships/hdphoto" Target="../media/hdphoto2.wdp"/><Relationship Id="rId4" Type="http://schemas.openxmlformats.org/officeDocument/2006/relationships/image" Target="../media/image5.png"/><Relationship Id="rId9" Type="http://schemas.openxmlformats.org/officeDocument/2006/relationships/image" Target="../media/image26.png"/><Relationship Id="rId14" Type="http://schemas.openxmlformats.org/officeDocument/2006/relationships/image" Target="../media/image27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2.svg"/><Relationship Id="rId7" Type="http://schemas.openxmlformats.org/officeDocument/2006/relationships/image" Target="../media/image3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microsoft.com/office/2007/relationships/hdphoto" Target="../media/hdphoto1.wdp"/><Relationship Id="rId5" Type="http://schemas.openxmlformats.org/officeDocument/2006/relationships/image" Target="../media/image8.png"/><Relationship Id="rId10" Type="http://schemas.openxmlformats.org/officeDocument/2006/relationships/image" Target="../media/image22.png"/><Relationship Id="rId4" Type="http://schemas.openxmlformats.org/officeDocument/2006/relationships/image" Target="../media/image7.png"/><Relationship Id="rId9" Type="http://schemas.openxmlformats.org/officeDocument/2006/relationships/image" Target="../media/image21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13" Type="http://schemas.openxmlformats.org/officeDocument/2006/relationships/image" Target="../media/image35.png"/><Relationship Id="rId18" Type="http://schemas.openxmlformats.org/officeDocument/2006/relationships/image" Target="../media/image37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32.svg"/><Relationship Id="rId12" Type="http://schemas.microsoft.com/office/2007/relationships/hdphoto" Target="../media/hdphoto1.wdp"/><Relationship Id="rId17" Type="http://schemas.openxmlformats.org/officeDocument/2006/relationships/image" Target="../media/image22.png"/><Relationship Id="rId2" Type="http://schemas.openxmlformats.org/officeDocument/2006/relationships/video" Target="../media/media1.MP4"/><Relationship Id="rId16" Type="http://schemas.openxmlformats.org/officeDocument/2006/relationships/image" Target="../media/image21.png"/><Relationship Id="rId1" Type="http://schemas.microsoft.com/office/2007/relationships/media" Target="../media/media1.MP4"/><Relationship Id="rId6" Type="http://schemas.openxmlformats.org/officeDocument/2006/relationships/image" Target="../media/image31.png"/><Relationship Id="rId11" Type="http://schemas.openxmlformats.org/officeDocument/2006/relationships/image" Target="../media/image8.png"/><Relationship Id="rId5" Type="http://schemas.openxmlformats.org/officeDocument/2006/relationships/image" Target="../media/image2.svg"/><Relationship Id="rId15" Type="http://schemas.openxmlformats.org/officeDocument/2006/relationships/image" Target="../media/image9.png"/><Relationship Id="rId10" Type="http://schemas.openxmlformats.org/officeDocument/2006/relationships/image" Target="../media/image7.png"/><Relationship Id="rId4" Type="http://schemas.openxmlformats.org/officeDocument/2006/relationships/image" Target="../media/image1.png"/><Relationship Id="rId9" Type="http://schemas.openxmlformats.org/officeDocument/2006/relationships/image" Target="../media/image34.svg"/><Relationship Id="rId14" Type="http://schemas.openxmlformats.org/officeDocument/2006/relationships/image" Target="../media/image36.gif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22.png"/><Relationship Id="rId3" Type="http://schemas.openxmlformats.org/officeDocument/2006/relationships/image" Target="../media/image2.svg"/><Relationship Id="rId7" Type="http://schemas.openxmlformats.org/officeDocument/2006/relationships/image" Target="../media/image41.svg"/><Relationship Id="rId12" Type="http://schemas.openxmlformats.org/officeDocument/2006/relationships/image" Target="../media/image21.png"/><Relationship Id="rId17" Type="http://schemas.openxmlformats.org/officeDocument/2006/relationships/image" Target="../media/image45.png"/><Relationship Id="rId2" Type="http://schemas.openxmlformats.org/officeDocument/2006/relationships/image" Target="../media/image1.png"/><Relationship Id="rId16" Type="http://schemas.openxmlformats.org/officeDocument/2006/relationships/image" Target="../media/image4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0.png"/><Relationship Id="rId11" Type="http://schemas.openxmlformats.org/officeDocument/2006/relationships/image" Target="../media/image9.png"/><Relationship Id="rId5" Type="http://schemas.openxmlformats.org/officeDocument/2006/relationships/image" Target="../media/image39.svg"/><Relationship Id="rId15" Type="http://schemas.openxmlformats.org/officeDocument/2006/relationships/image" Target="../media/image43.png"/><Relationship Id="rId10" Type="http://schemas.microsoft.com/office/2007/relationships/hdphoto" Target="../media/hdphoto1.wdp"/><Relationship Id="rId4" Type="http://schemas.openxmlformats.org/officeDocument/2006/relationships/image" Target="../media/image38.png"/><Relationship Id="rId9" Type="http://schemas.openxmlformats.org/officeDocument/2006/relationships/image" Target="../media/image8.png"/><Relationship Id="rId14" Type="http://schemas.openxmlformats.org/officeDocument/2006/relationships/image" Target="../media/image42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png"/><Relationship Id="rId13" Type="http://schemas.openxmlformats.org/officeDocument/2006/relationships/image" Target="../media/image52.png"/><Relationship Id="rId18" Type="http://schemas.openxmlformats.org/officeDocument/2006/relationships/image" Target="../media/image54.png"/><Relationship Id="rId3" Type="http://schemas.openxmlformats.org/officeDocument/2006/relationships/image" Target="../media/image2.svg"/><Relationship Id="rId7" Type="http://schemas.openxmlformats.org/officeDocument/2006/relationships/image" Target="../media/image49.svg"/><Relationship Id="rId12" Type="http://schemas.microsoft.com/office/2007/relationships/hdphoto" Target="../media/hdphoto1.wdp"/><Relationship Id="rId17" Type="http://schemas.openxmlformats.org/officeDocument/2006/relationships/image" Target="../media/image22.png"/><Relationship Id="rId2" Type="http://schemas.openxmlformats.org/officeDocument/2006/relationships/image" Target="../media/image1.png"/><Relationship Id="rId16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8.png"/><Relationship Id="rId11" Type="http://schemas.openxmlformats.org/officeDocument/2006/relationships/image" Target="../media/image8.png"/><Relationship Id="rId5" Type="http://schemas.openxmlformats.org/officeDocument/2006/relationships/image" Target="../media/image47.svg"/><Relationship Id="rId15" Type="http://schemas.openxmlformats.org/officeDocument/2006/relationships/image" Target="../media/image9.png"/><Relationship Id="rId10" Type="http://schemas.openxmlformats.org/officeDocument/2006/relationships/image" Target="../media/image7.png"/><Relationship Id="rId19" Type="http://schemas.openxmlformats.org/officeDocument/2006/relationships/image" Target="../media/image55.png"/><Relationship Id="rId4" Type="http://schemas.openxmlformats.org/officeDocument/2006/relationships/image" Target="../media/image46.png"/><Relationship Id="rId9" Type="http://schemas.openxmlformats.org/officeDocument/2006/relationships/image" Target="../media/image51.svg"/><Relationship Id="rId14" Type="http://schemas.openxmlformats.org/officeDocument/2006/relationships/image" Target="../media/image53.sv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png"/><Relationship Id="rId13" Type="http://schemas.openxmlformats.org/officeDocument/2006/relationships/image" Target="../media/image35.png"/><Relationship Id="rId18" Type="http://schemas.openxmlformats.org/officeDocument/2006/relationships/image" Target="../media/image56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39.svg"/><Relationship Id="rId12" Type="http://schemas.microsoft.com/office/2007/relationships/hdphoto" Target="../media/hdphoto1.wdp"/><Relationship Id="rId17" Type="http://schemas.openxmlformats.org/officeDocument/2006/relationships/image" Target="../media/image22.png"/><Relationship Id="rId2" Type="http://schemas.openxmlformats.org/officeDocument/2006/relationships/video" Target="../media/media1.MP4"/><Relationship Id="rId16" Type="http://schemas.openxmlformats.org/officeDocument/2006/relationships/image" Target="../media/image21.png"/><Relationship Id="rId1" Type="http://schemas.microsoft.com/office/2007/relationships/media" Target="../media/media1.MP4"/><Relationship Id="rId6" Type="http://schemas.openxmlformats.org/officeDocument/2006/relationships/image" Target="../media/image38.png"/><Relationship Id="rId11" Type="http://schemas.openxmlformats.org/officeDocument/2006/relationships/image" Target="../media/image8.png"/><Relationship Id="rId5" Type="http://schemas.openxmlformats.org/officeDocument/2006/relationships/image" Target="../media/image2.svg"/><Relationship Id="rId15" Type="http://schemas.openxmlformats.org/officeDocument/2006/relationships/image" Target="../media/image9.png"/><Relationship Id="rId10" Type="http://schemas.openxmlformats.org/officeDocument/2006/relationships/image" Target="../media/image7.png"/><Relationship Id="rId19" Type="http://schemas.openxmlformats.org/officeDocument/2006/relationships/image" Target="../media/image57.png"/><Relationship Id="rId4" Type="http://schemas.openxmlformats.org/officeDocument/2006/relationships/image" Target="../media/image1.png"/><Relationship Id="rId9" Type="http://schemas.openxmlformats.org/officeDocument/2006/relationships/image" Target="../media/image41.svg"/><Relationship Id="rId14" Type="http://schemas.openxmlformats.org/officeDocument/2006/relationships/image" Target="../media/image36.gif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13" Type="http://schemas.openxmlformats.org/officeDocument/2006/relationships/image" Target="../media/image9.png"/><Relationship Id="rId18" Type="http://schemas.openxmlformats.org/officeDocument/2006/relationships/image" Target="../media/image60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32.svg"/><Relationship Id="rId12" Type="http://schemas.microsoft.com/office/2007/relationships/hdphoto" Target="../media/hdphoto1.wdp"/><Relationship Id="rId17" Type="http://schemas.openxmlformats.org/officeDocument/2006/relationships/image" Target="../media/image59.png"/><Relationship Id="rId2" Type="http://schemas.openxmlformats.org/officeDocument/2006/relationships/video" Target="../media/media1.MP4"/><Relationship Id="rId16" Type="http://schemas.openxmlformats.org/officeDocument/2006/relationships/image" Target="../media/image58.png"/><Relationship Id="rId20" Type="http://schemas.openxmlformats.org/officeDocument/2006/relationships/image" Target="../media/image36.gif"/><Relationship Id="rId1" Type="http://schemas.microsoft.com/office/2007/relationships/media" Target="../media/media1.MP4"/><Relationship Id="rId6" Type="http://schemas.openxmlformats.org/officeDocument/2006/relationships/image" Target="../media/image31.png"/><Relationship Id="rId11" Type="http://schemas.openxmlformats.org/officeDocument/2006/relationships/image" Target="../media/image8.png"/><Relationship Id="rId5" Type="http://schemas.openxmlformats.org/officeDocument/2006/relationships/image" Target="../media/image2.svg"/><Relationship Id="rId15" Type="http://schemas.openxmlformats.org/officeDocument/2006/relationships/image" Target="../media/image22.png"/><Relationship Id="rId10" Type="http://schemas.openxmlformats.org/officeDocument/2006/relationships/image" Target="../media/image7.png"/><Relationship Id="rId19" Type="http://schemas.openxmlformats.org/officeDocument/2006/relationships/image" Target="../media/image35.png"/><Relationship Id="rId4" Type="http://schemas.openxmlformats.org/officeDocument/2006/relationships/image" Target="../media/image1.png"/><Relationship Id="rId9" Type="http://schemas.openxmlformats.org/officeDocument/2006/relationships/image" Target="../media/image34.svg"/><Relationship Id="rId14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1227805" y="-846543"/>
            <a:ext cx="20743610" cy="11980086"/>
            <a:chOff x="0" y="0"/>
            <a:chExt cx="27658147" cy="15973448"/>
          </a:xfrm>
        </p:grpSpPr>
        <p:pic>
          <p:nvPicPr>
            <p:cNvPr id="3" name="Picture 3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5400000">
              <a:off x="18615233" y="8448407"/>
              <a:ext cx="13222916" cy="1827167"/>
            </a:xfrm>
            <a:prstGeom prst="rect">
              <a:avLst/>
            </a:prstGeom>
          </p:spPr>
        </p:pic>
        <p:pic>
          <p:nvPicPr>
            <p:cNvPr id="4" name="Picture 4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>
              <a:off x="14435232" y="12985476"/>
              <a:ext cx="13222916" cy="1827167"/>
            </a:xfrm>
            <a:prstGeom prst="rect">
              <a:avLst/>
            </a:prstGeom>
          </p:spPr>
        </p:pic>
        <p:pic>
          <p:nvPicPr>
            <p:cNvPr id="5" name="Picture 5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5400000">
              <a:off x="-4249990" y="5793279"/>
              <a:ext cx="13444318" cy="1857760"/>
            </a:xfrm>
            <a:prstGeom prst="rect">
              <a:avLst/>
            </a:prstGeom>
          </p:spPr>
        </p:pic>
        <p:pic>
          <p:nvPicPr>
            <p:cNvPr id="6" name="Picture 6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0" y="1180241"/>
              <a:ext cx="13444318" cy="1857760"/>
            </a:xfrm>
            <a:prstGeom prst="rect">
              <a:avLst/>
            </a:prstGeom>
          </p:spPr>
        </p:pic>
        <p:pic>
          <p:nvPicPr>
            <p:cNvPr id="7" name="Picture 7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 l="38302"/>
            <a:stretch>
              <a:fillRect/>
            </a:stretch>
          </p:blipFill>
          <p:spPr>
            <a:xfrm>
              <a:off x="18680824" y="613757"/>
              <a:ext cx="8294766" cy="1857760"/>
            </a:xfrm>
            <a:prstGeom prst="rect">
              <a:avLst/>
            </a:prstGeom>
          </p:spPr>
        </p:pic>
        <p:pic>
          <p:nvPicPr>
            <p:cNvPr id="8" name="Picture 8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 l="38302"/>
            <a:stretch>
              <a:fillRect/>
            </a:stretch>
          </p:blipFill>
          <p:spPr>
            <a:xfrm rot="-10800000">
              <a:off x="7400281" y="12970180"/>
              <a:ext cx="8294766" cy="1857760"/>
            </a:xfrm>
            <a:prstGeom prst="rect">
              <a:avLst/>
            </a:prstGeom>
          </p:spPr>
        </p:pic>
        <p:pic>
          <p:nvPicPr>
            <p:cNvPr id="9" name="Picture 9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 l="38302"/>
            <a:stretch>
              <a:fillRect/>
            </a:stretch>
          </p:blipFill>
          <p:spPr>
            <a:xfrm rot="-10800000">
              <a:off x="2700621" y="14115688"/>
              <a:ext cx="8294766" cy="1857760"/>
            </a:xfrm>
            <a:prstGeom prst="rect">
              <a:avLst/>
            </a:prstGeom>
          </p:spPr>
        </p:pic>
        <p:pic>
          <p:nvPicPr>
            <p:cNvPr id="10" name="Picture 10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 l="38302"/>
            <a:stretch>
              <a:fillRect/>
            </a:stretch>
          </p:blipFill>
          <p:spPr>
            <a:xfrm>
              <a:off x="15720447" y="38100"/>
              <a:ext cx="8294766" cy="1857760"/>
            </a:xfrm>
            <a:prstGeom prst="rect">
              <a:avLst/>
            </a:prstGeom>
          </p:spPr>
        </p:pic>
      </p:grpSp>
      <p:pic>
        <p:nvPicPr>
          <p:cNvPr id="11" name="Picture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4817462" y="6530640"/>
            <a:ext cx="1606431" cy="1889119"/>
          </a:xfrm>
          <a:prstGeom prst="rect">
            <a:avLst/>
          </a:prstGeom>
        </p:spPr>
      </p:pic>
      <p:sp>
        <p:nvSpPr>
          <p:cNvPr id="13" name="TextBox 13"/>
          <p:cNvSpPr txBox="1"/>
          <p:nvPr/>
        </p:nvSpPr>
        <p:spPr>
          <a:xfrm>
            <a:off x="3767105" y="6435390"/>
            <a:ext cx="10734970" cy="56938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620"/>
              </a:lnSpc>
            </a:pPr>
            <a:r>
              <a:rPr lang="en-US" sz="3300" spc="818">
                <a:solidFill>
                  <a:srgbClr val="514847"/>
                </a:solidFill>
                <a:latin typeface="Childos Arabic SemiBold"/>
              </a:rPr>
              <a:t> </a:t>
            </a:r>
          </a:p>
        </p:txBody>
      </p:sp>
      <p:pic>
        <p:nvPicPr>
          <p:cNvPr id="14" name="Picture 1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4674825">
            <a:off x="8085745" y="2752345"/>
            <a:ext cx="1323050" cy="2489906"/>
          </a:xfrm>
          <a:prstGeom prst="rect">
            <a:avLst/>
          </a:prstGeom>
        </p:spPr>
      </p:pic>
      <p:pic>
        <p:nvPicPr>
          <p:cNvPr id="15" name="Picture 1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2022647" y="1603979"/>
            <a:ext cx="1521083" cy="1788753"/>
          </a:xfrm>
          <a:prstGeom prst="rect">
            <a:avLst/>
          </a:prstGeom>
        </p:spPr>
      </p:pic>
      <p:grpSp>
        <p:nvGrpSpPr>
          <p:cNvPr id="22" name="مجموعة 21">
            <a:extLst>
              <a:ext uri="{FF2B5EF4-FFF2-40B4-BE49-F238E27FC236}">
                <a16:creationId xmlns:a16="http://schemas.microsoft.com/office/drawing/2014/main" id="{EB7543A0-8E70-A84D-16B6-32E1FF843BC4}"/>
              </a:ext>
            </a:extLst>
          </p:cNvPr>
          <p:cNvGrpSpPr/>
          <p:nvPr/>
        </p:nvGrpSpPr>
        <p:grpSpPr>
          <a:xfrm>
            <a:off x="410695" y="7304319"/>
            <a:ext cx="2990839" cy="2780031"/>
            <a:chOff x="410695" y="7304319"/>
            <a:chExt cx="2990839" cy="2780031"/>
          </a:xfrm>
        </p:grpSpPr>
        <p:pic>
          <p:nvPicPr>
            <p:cNvPr id="19" name="صورة 18">
              <a:extLst>
                <a:ext uri="{FF2B5EF4-FFF2-40B4-BE49-F238E27FC236}">
                  <a16:creationId xmlns:a16="http://schemas.microsoft.com/office/drawing/2014/main" id="{E1F8B23E-1C48-C5CD-BED4-C4A0E66EA1D0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clrChange>
                <a:clrFrom>
                  <a:srgbClr val="D9D9D9"/>
                </a:clrFrom>
                <a:clrTo>
                  <a:srgbClr val="D9D9D9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0695" y="7304319"/>
              <a:ext cx="2990839" cy="2780031"/>
            </a:xfrm>
            <a:prstGeom prst="rect">
              <a:avLst/>
            </a:prstGeom>
          </p:spPr>
        </p:pic>
        <p:pic>
          <p:nvPicPr>
            <p:cNvPr id="21" name="صورة 20">
              <a:extLst>
                <a:ext uri="{FF2B5EF4-FFF2-40B4-BE49-F238E27FC236}">
                  <a16:creationId xmlns:a16="http://schemas.microsoft.com/office/drawing/2014/main" id="{06948454-EC74-B4CF-641C-64996961405E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colorTemperature colorTemp="7200"/>
                      </a14:imgEffect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9727" y="8912502"/>
              <a:ext cx="848790" cy="848790"/>
            </a:xfrm>
            <a:prstGeom prst="rect">
              <a:avLst/>
            </a:prstGeom>
          </p:spPr>
        </p:pic>
      </p:grpSp>
      <p:sp>
        <p:nvSpPr>
          <p:cNvPr id="23" name="مستطيل 22">
            <a:extLst>
              <a:ext uri="{FF2B5EF4-FFF2-40B4-BE49-F238E27FC236}">
                <a16:creationId xmlns:a16="http://schemas.microsoft.com/office/drawing/2014/main" id="{F0A4C34C-6168-80D6-3A6B-FD0805AEF6D2}"/>
              </a:ext>
            </a:extLst>
          </p:cNvPr>
          <p:cNvSpPr/>
          <p:nvPr/>
        </p:nvSpPr>
        <p:spPr>
          <a:xfrm>
            <a:off x="12283388" y="4868249"/>
            <a:ext cx="1585692" cy="124649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7500" b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9-4</a:t>
            </a:r>
          </a:p>
        </p:txBody>
      </p:sp>
      <p:pic>
        <p:nvPicPr>
          <p:cNvPr id="17" name="صورة 16">
            <a:extLst>
              <a:ext uri="{FF2B5EF4-FFF2-40B4-BE49-F238E27FC236}">
                <a16:creationId xmlns:a16="http://schemas.microsoft.com/office/drawing/2014/main" id="{546D39AA-928F-1523-EFF9-2B1396B2123B}"/>
              </a:ext>
            </a:extLst>
          </p:cNvPr>
          <p:cNvPicPr>
            <a:picLocks noChangeAspect="1"/>
          </p:cNvPicPr>
          <p:nvPr/>
        </p:nvPicPr>
        <p:blipFill>
          <a:blip r:embed="rId1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876799" y="4779827"/>
            <a:ext cx="7231525" cy="135496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5400000">
            <a:off x="12712139" y="5392278"/>
            <a:ext cx="10126448" cy="1399291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 l="33409"/>
          <a:stretch>
            <a:fillRect/>
          </a:stretch>
        </p:blipFill>
        <p:spPr>
          <a:xfrm rot="-5400000">
            <a:off x="-3352035" y="7706000"/>
            <a:ext cx="7467218" cy="1549519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-393186" y="0"/>
            <a:ext cx="11213627" cy="1549519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16497902" y="235371"/>
            <a:ext cx="1277461" cy="1586655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rot="-1754853">
            <a:off x="15067131" y="9003264"/>
            <a:ext cx="2319495" cy="692293"/>
          </a:xfrm>
          <a:prstGeom prst="rect">
            <a:avLst/>
          </a:prstGeom>
        </p:spPr>
      </p:pic>
      <p:pic>
        <p:nvPicPr>
          <p:cNvPr id="15" name="Picture 15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 rot="-737215">
            <a:off x="132888" y="830360"/>
            <a:ext cx="1334290" cy="1392523"/>
          </a:xfrm>
          <a:prstGeom prst="rect">
            <a:avLst/>
          </a:prstGeom>
        </p:spPr>
      </p:pic>
      <p:grpSp>
        <p:nvGrpSpPr>
          <p:cNvPr id="16" name="مجموعة 15">
            <a:extLst>
              <a:ext uri="{FF2B5EF4-FFF2-40B4-BE49-F238E27FC236}">
                <a16:creationId xmlns:a16="http://schemas.microsoft.com/office/drawing/2014/main" id="{B544489A-BA6B-0568-A206-01DECB5C7224}"/>
              </a:ext>
            </a:extLst>
          </p:cNvPr>
          <p:cNvGrpSpPr/>
          <p:nvPr/>
        </p:nvGrpSpPr>
        <p:grpSpPr>
          <a:xfrm>
            <a:off x="410695" y="7304319"/>
            <a:ext cx="2990839" cy="2780031"/>
            <a:chOff x="410695" y="7304319"/>
            <a:chExt cx="2990839" cy="2780031"/>
          </a:xfrm>
        </p:grpSpPr>
        <p:pic>
          <p:nvPicPr>
            <p:cNvPr id="17" name="صورة 16">
              <a:extLst>
                <a:ext uri="{FF2B5EF4-FFF2-40B4-BE49-F238E27FC236}">
                  <a16:creationId xmlns:a16="http://schemas.microsoft.com/office/drawing/2014/main" id="{477559A1-F9DE-7E2F-BDEA-D213D8C8C85D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clrChange>
                <a:clrFrom>
                  <a:srgbClr val="D9D9D9"/>
                </a:clrFrom>
                <a:clrTo>
                  <a:srgbClr val="D9D9D9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0695" y="7304319"/>
              <a:ext cx="2990839" cy="2780031"/>
            </a:xfrm>
            <a:prstGeom prst="rect">
              <a:avLst/>
            </a:prstGeom>
          </p:spPr>
        </p:pic>
        <p:pic>
          <p:nvPicPr>
            <p:cNvPr id="18" name="صورة 17">
              <a:extLst>
                <a:ext uri="{FF2B5EF4-FFF2-40B4-BE49-F238E27FC236}">
                  <a16:creationId xmlns:a16="http://schemas.microsoft.com/office/drawing/2014/main" id="{9EBB6F5F-3B4B-D23F-EE6E-889360959583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14">
                      <a14:imgEffect>
                        <a14:colorTemperature colorTemp="7200"/>
                      </a14:imgEffect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9727" y="8912502"/>
              <a:ext cx="848790" cy="848790"/>
            </a:xfrm>
            <a:prstGeom prst="rect">
              <a:avLst/>
            </a:prstGeom>
          </p:spPr>
        </p:pic>
      </p:grpSp>
      <p:pic>
        <p:nvPicPr>
          <p:cNvPr id="3" name="Picture 3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6"/>
              </a:ext>
            </a:extLst>
          </a:blip>
          <a:srcRect/>
          <a:stretch>
            <a:fillRect/>
          </a:stretch>
        </p:blipFill>
        <p:spPr>
          <a:xfrm rot="-10800000">
            <a:off x="6543230" y="146516"/>
            <a:ext cx="5236550" cy="2093479"/>
          </a:xfrm>
          <a:prstGeom prst="rect">
            <a:avLst/>
          </a:prstGeom>
        </p:spPr>
      </p:pic>
      <p:sp>
        <p:nvSpPr>
          <p:cNvPr id="34" name="مستطيل 33">
            <a:extLst>
              <a:ext uri="{FF2B5EF4-FFF2-40B4-BE49-F238E27FC236}">
                <a16:creationId xmlns:a16="http://schemas.microsoft.com/office/drawing/2014/main" id="{F4A07A01-F20C-4A92-BC3C-4F3E3B8A0BDB}"/>
              </a:ext>
            </a:extLst>
          </p:cNvPr>
          <p:cNvSpPr/>
          <p:nvPr/>
        </p:nvSpPr>
        <p:spPr>
          <a:xfrm>
            <a:off x="14940887" y="8388555"/>
            <a:ext cx="208422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5400" b="1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ص/ 65</a:t>
            </a:r>
            <a:endParaRPr lang="ar-SA" sz="5400" b="1" cap="none" spc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pattFill prst="narHorz">
                <a:fgClr>
                  <a:schemeClr val="accent3"/>
                </a:fgClr>
                <a:bgClr>
                  <a:schemeClr val="accent3">
                    <a:lumMod val="40000"/>
                    <a:lumOff val="60000"/>
                  </a:schemeClr>
                </a:bgClr>
              </a:pattFill>
              <a:effectLst>
                <a:innerShdw blurRad="177800">
                  <a:schemeClr val="accent3">
                    <a:lumMod val="50000"/>
                  </a:schemeClr>
                </a:innerShdw>
              </a:effectLst>
            </a:endParaRPr>
          </a:p>
        </p:txBody>
      </p:sp>
      <p:pic>
        <p:nvPicPr>
          <p:cNvPr id="39" name="IMG_4150">
            <a:hlinkClick r:id="" action="ppaction://media"/>
            <a:extLst>
              <a:ext uri="{FF2B5EF4-FFF2-40B4-BE49-F238E27FC236}">
                <a16:creationId xmlns:a16="http://schemas.microsoft.com/office/drawing/2014/main" id="{9022453E-E500-70E9-D992-761882D269B7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7"/>
          <a:stretch>
            <a:fillRect/>
          </a:stretch>
        </p:blipFill>
        <p:spPr>
          <a:xfrm>
            <a:off x="2063042" y="1135683"/>
            <a:ext cx="2594180" cy="1427137"/>
          </a:xfrm>
          <a:prstGeom prst="rect">
            <a:avLst/>
          </a:prstGeom>
        </p:spPr>
      </p:pic>
      <p:pic>
        <p:nvPicPr>
          <p:cNvPr id="40" name="صورة 39">
            <a:extLst>
              <a:ext uri="{FF2B5EF4-FFF2-40B4-BE49-F238E27FC236}">
                <a16:creationId xmlns:a16="http://schemas.microsoft.com/office/drawing/2014/main" id="{45D513EA-1BDC-65F6-723B-5F9996CF05B6}"/>
              </a:ext>
            </a:extLst>
          </p:cNvPr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9727" y="2790422"/>
            <a:ext cx="1106919" cy="1080975"/>
          </a:xfrm>
          <a:prstGeom prst="rect">
            <a:avLst/>
          </a:prstGeom>
        </p:spPr>
      </p:pic>
      <p:pic>
        <p:nvPicPr>
          <p:cNvPr id="7" name="صورة 6">
            <a:extLst>
              <a:ext uri="{FF2B5EF4-FFF2-40B4-BE49-F238E27FC236}">
                <a16:creationId xmlns:a16="http://schemas.microsoft.com/office/drawing/2014/main" id="{A6DEA0F1-AAEA-A2C5-3EF3-C83383BFC13B}"/>
              </a:ext>
            </a:extLst>
          </p:cNvPr>
          <p:cNvPicPr>
            <a:picLocks noChangeAspect="1"/>
          </p:cNvPicPr>
          <p:nvPr/>
        </p:nvPicPr>
        <p:blipFill>
          <a:blip r:embed="rId1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00033" y="2492557"/>
            <a:ext cx="15788925" cy="3738711"/>
          </a:xfrm>
          <a:prstGeom prst="rect">
            <a:avLst/>
          </a:prstGeom>
        </p:spPr>
      </p:pic>
      <p:sp>
        <p:nvSpPr>
          <p:cNvPr id="8" name="مستطيل 7">
            <a:extLst>
              <a:ext uri="{FF2B5EF4-FFF2-40B4-BE49-F238E27FC236}">
                <a16:creationId xmlns:a16="http://schemas.microsoft.com/office/drawing/2014/main" id="{A0FEDD78-007F-C0BF-4AE3-D45FA2ED75D8}"/>
              </a:ext>
            </a:extLst>
          </p:cNvPr>
          <p:cNvSpPr/>
          <p:nvPr/>
        </p:nvSpPr>
        <p:spPr>
          <a:xfrm>
            <a:off x="9509736" y="5306412"/>
            <a:ext cx="7010400" cy="78551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grpSp>
        <p:nvGrpSpPr>
          <p:cNvPr id="9" name="مجموعة 8">
            <a:extLst>
              <a:ext uri="{FF2B5EF4-FFF2-40B4-BE49-F238E27FC236}">
                <a16:creationId xmlns:a16="http://schemas.microsoft.com/office/drawing/2014/main" id="{FCE7B385-5EF9-DF44-BFE7-4BA66ACFDD39}"/>
              </a:ext>
            </a:extLst>
          </p:cNvPr>
          <p:cNvGrpSpPr/>
          <p:nvPr/>
        </p:nvGrpSpPr>
        <p:grpSpPr>
          <a:xfrm>
            <a:off x="4579222" y="302808"/>
            <a:ext cx="8723960" cy="1438390"/>
            <a:chOff x="4579222" y="302808"/>
            <a:chExt cx="8723960" cy="1438390"/>
          </a:xfrm>
        </p:grpSpPr>
        <p:sp>
          <p:nvSpPr>
            <p:cNvPr id="11" name="مستطيل 10">
              <a:extLst>
                <a:ext uri="{FF2B5EF4-FFF2-40B4-BE49-F238E27FC236}">
                  <a16:creationId xmlns:a16="http://schemas.microsoft.com/office/drawing/2014/main" id="{782AC600-055D-D94D-7DA8-E556B041BA11}"/>
                </a:ext>
              </a:extLst>
            </p:cNvPr>
            <p:cNvSpPr/>
            <p:nvPr/>
          </p:nvSpPr>
          <p:spPr>
            <a:xfrm>
              <a:off x="11717490" y="494703"/>
              <a:ext cx="1585692" cy="1246495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ar-SA" sz="7500" b="1">
                  <a:ln w="0"/>
                  <a:solidFill>
                    <a:schemeClr val="accent1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</a:rPr>
                <a:t>9-4</a:t>
              </a:r>
            </a:p>
          </p:txBody>
        </p:sp>
        <p:pic>
          <p:nvPicPr>
            <p:cNvPr id="22" name="صورة 21">
              <a:extLst>
                <a:ext uri="{FF2B5EF4-FFF2-40B4-BE49-F238E27FC236}">
                  <a16:creationId xmlns:a16="http://schemas.microsoft.com/office/drawing/2014/main" id="{6E1991A6-409B-E936-367D-0ECAFC4BA98F}"/>
                </a:ext>
              </a:extLst>
            </p:cNvPr>
            <p:cNvPicPr>
              <a:picLocks noChangeAspect="1"/>
            </p:cNvPicPr>
            <p:nvPr/>
          </p:nvPicPr>
          <p:blipFill>
            <a:blip r:embed="rId20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4579222" y="302808"/>
              <a:ext cx="7231525" cy="1354960"/>
            </a:xfrm>
            <a:prstGeom prst="rect">
              <a:avLst/>
            </a:prstGeom>
          </p:spPr>
        </p:pic>
      </p:grpSp>
      <p:grpSp>
        <p:nvGrpSpPr>
          <p:cNvPr id="24" name="مجموعة 23">
            <a:extLst>
              <a:ext uri="{FF2B5EF4-FFF2-40B4-BE49-F238E27FC236}">
                <a16:creationId xmlns:a16="http://schemas.microsoft.com/office/drawing/2014/main" id="{CDCA1CEB-0824-5397-41A6-08FC9076A95A}"/>
              </a:ext>
            </a:extLst>
          </p:cNvPr>
          <p:cNvGrpSpPr/>
          <p:nvPr/>
        </p:nvGrpSpPr>
        <p:grpSpPr>
          <a:xfrm>
            <a:off x="13821919" y="146515"/>
            <a:ext cx="2978478" cy="2455507"/>
            <a:chOff x="6869030" y="2344495"/>
            <a:chExt cx="4464918" cy="4811652"/>
          </a:xfrm>
        </p:grpSpPr>
        <p:pic>
          <p:nvPicPr>
            <p:cNvPr id="25" name="صورة 24">
              <a:extLst>
                <a:ext uri="{FF2B5EF4-FFF2-40B4-BE49-F238E27FC236}">
                  <a16:creationId xmlns:a16="http://schemas.microsoft.com/office/drawing/2014/main" id="{55A24696-5870-A0A3-5B22-12940021F11C}"/>
                </a:ext>
              </a:extLst>
            </p:cNvPr>
            <p:cNvPicPr>
              <a:picLocks noChangeAspect="1"/>
            </p:cNvPicPr>
            <p:nvPr/>
          </p:nvPicPr>
          <p:blipFill>
            <a:blip r:embed="rId21">
              <a:clrChange>
                <a:clrFrom>
                  <a:srgbClr val="FFFDE9"/>
                </a:clrFrom>
                <a:clrTo>
                  <a:srgbClr val="FFFDE9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6869030" y="2344495"/>
              <a:ext cx="4464918" cy="2530605"/>
            </a:xfrm>
            <a:prstGeom prst="rect">
              <a:avLst/>
            </a:prstGeom>
          </p:spPr>
        </p:pic>
        <p:pic>
          <p:nvPicPr>
            <p:cNvPr id="26" name="صورة 25">
              <a:extLst>
                <a:ext uri="{FF2B5EF4-FFF2-40B4-BE49-F238E27FC236}">
                  <a16:creationId xmlns:a16="http://schemas.microsoft.com/office/drawing/2014/main" id="{2046DF28-49C3-5D56-FD58-A5A369952BCB}"/>
                </a:ext>
              </a:extLst>
            </p:cNvPr>
            <p:cNvPicPr>
              <a:picLocks noChangeAspect="1"/>
            </p:cNvPicPr>
            <p:nvPr/>
          </p:nvPicPr>
          <p:blipFill>
            <a:blip r:embed="rId22">
              <a:clrChange>
                <a:clrFrom>
                  <a:srgbClr val="FFFDE9"/>
                </a:clrFrom>
                <a:clrTo>
                  <a:srgbClr val="FFFDE9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7074277" y="4936468"/>
              <a:ext cx="3703423" cy="2219679"/>
            </a:xfrm>
            <a:prstGeom prst="rect">
              <a:avLst/>
            </a:prstGeom>
          </p:spPr>
        </p:pic>
      </p:grpSp>
      <p:pic>
        <p:nvPicPr>
          <p:cNvPr id="10" name="رسم 9" descr="خروج مع تعبئة خالصة">
            <a:hlinkClick r:id="rId23" action="ppaction://hlinksldjump"/>
            <a:extLst>
              <a:ext uri="{FF2B5EF4-FFF2-40B4-BE49-F238E27FC236}">
                <a16:creationId xmlns:a16="http://schemas.microsoft.com/office/drawing/2014/main" id="{9A4E9686-7161-E9D5-B2E8-A813130C126C}"/>
              </a:ext>
            </a:extLst>
          </p:cNvPr>
          <p:cNvPicPr>
            <a:picLocks noChangeAspect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5"/>
              </a:ext>
            </a:extLst>
          </a:blip>
          <a:stretch>
            <a:fillRect/>
          </a:stretch>
        </p:blipFill>
        <p:spPr>
          <a:xfrm>
            <a:off x="562974" y="4333904"/>
            <a:ext cx="914400" cy="914400"/>
          </a:xfrm>
          <a:prstGeom prst="rect">
            <a:avLst/>
          </a:prstGeom>
        </p:spPr>
      </p:pic>
      <p:sp>
        <p:nvSpPr>
          <p:cNvPr id="12" name="مستطيل 11">
            <a:extLst>
              <a:ext uri="{FF2B5EF4-FFF2-40B4-BE49-F238E27FC236}">
                <a16:creationId xmlns:a16="http://schemas.microsoft.com/office/drawing/2014/main" id="{54581BEB-5244-C0DF-27BE-472508B22006}"/>
              </a:ext>
            </a:extLst>
          </p:cNvPr>
          <p:cNvSpPr/>
          <p:nvPr/>
        </p:nvSpPr>
        <p:spPr>
          <a:xfrm>
            <a:off x="2349553" y="5676900"/>
            <a:ext cx="3441647" cy="1143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9" name="مستطيل 18">
            <a:extLst>
              <a:ext uri="{FF2B5EF4-FFF2-40B4-BE49-F238E27FC236}">
                <a16:creationId xmlns:a16="http://schemas.microsoft.com/office/drawing/2014/main" id="{1CC5C147-7C40-11A9-108B-27D437B1E3AE}"/>
              </a:ext>
            </a:extLst>
          </p:cNvPr>
          <p:cNvSpPr/>
          <p:nvPr/>
        </p:nvSpPr>
        <p:spPr>
          <a:xfrm>
            <a:off x="3323225" y="5687080"/>
            <a:ext cx="562975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2800" b="0" cap="none" spc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14</a:t>
            </a:r>
          </a:p>
        </p:txBody>
      </p:sp>
    </p:spTree>
    <p:extLst>
      <p:ext uri="{BB962C8B-B14F-4D97-AF65-F5344CB8AC3E}">
        <p14:creationId xmlns:p14="http://schemas.microsoft.com/office/powerpoint/2010/main" val="216619871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2800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video>
              <p:cMediaNode vol="80000">
                <p:cTn id="12" fill="hold" display="0">
                  <p:stCondLst>
                    <p:cond delay="indefinite"/>
                  </p:stCondLst>
                </p:cTn>
                <p:tgtEl>
                  <p:spTgt spid="39"/>
                </p:tgtEl>
              </p:cMediaNode>
            </p:vide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-10800000">
            <a:off x="11925866" y="9095657"/>
            <a:ext cx="11213627" cy="1549519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33409"/>
          <a:stretch>
            <a:fillRect/>
          </a:stretch>
        </p:blipFill>
        <p:spPr>
          <a:xfrm rot="-5400000">
            <a:off x="-3291759" y="6262818"/>
            <a:ext cx="7467218" cy="1549519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-1345686" y="0"/>
            <a:ext cx="11213627" cy="1549519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-4114635">
            <a:off x="972396" y="1547361"/>
            <a:ext cx="2161018" cy="2039461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14602747" y="774760"/>
            <a:ext cx="3125068" cy="2949283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rot="-4056892">
            <a:off x="15446385" y="3811687"/>
            <a:ext cx="2743620" cy="818880"/>
          </a:xfrm>
          <a:prstGeom prst="rect">
            <a:avLst/>
          </a:prstGeom>
        </p:spPr>
      </p:pic>
      <p:grpSp>
        <p:nvGrpSpPr>
          <p:cNvPr id="15" name="مجموعة 14">
            <a:extLst>
              <a:ext uri="{FF2B5EF4-FFF2-40B4-BE49-F238E27FC236}">
                <a16:creationId xmlns:a16="http://schemas.microsoft.com/office/drawing/2014/main" id="{99F0744A-2FB2-E2F7-51E4-9AE2F71582FC}"/>
              </a:ext>
            </a:extLst>
          </p:cNvPr>
          <p:cNvGrpSpPr/>
          <p:nvPr/>
        </p:nvGrpSpPr>
        <p:grpSpPr>
          <a:xfrm>
            <a:off x="410695" y="7304319"/>
            <a:ext cx="2990839" cy="2780031"/>
            <a:chOff x="410695" y="7304319"/>
            <a:chExt cx="2990839" cy="2780031"/>
          </a:xfrm>
        </p:grpSpPr>
        <p:pic>
          <p:nvPicPr>
            <p:cNvPr id="16" name="صورة 15">
              <a:extLst>
                <a:ext uri="{FF2B5EF4-FFF2-40B4-BE49-F238E27FC236}">
                  <a16:creationId xmlns:a16="http://schemas.microsoft.com/office/drawing/2014/main" id="{F233D6D9-2F56-AB70-35E3-078A651944EB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clrChange>
                <a:clrFrom>
                  <a:srgbClr val="D9D9D9"/>
                </a:clrFrom>
                <a:clrTo>
                  <a:srgbClr val="D9D9D9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0695" y="7304319"/>
              <a:ext cx="2990839" cy="2780031"/>
            </a:xfrm>
            <a:prstGeom prst="rect">
              <a:avLst/>
            </a:prstGeom>
          </p:spPr>
        </p:pic>
        <p:pic>
          <p:nvPicPr>
            <p:cNvPr id="17" name="صورة 16">
              <a:extLst>
                <a:ext uri="{FF2B5EF4-FFF2-40B4-BE49-F238E27FC236}">
                  <a16:creationId xmlns:a16="http://schemas.microsoft.com/office/drawing/2014/main" id="{0FE32DB8-4C00-360F-B3A6-979D7C056CEE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12">
                      <a14:imgEffect>
                        <a14:colorTemperature colorTemp="7200"/>
                      </a14:imgEffect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9727" y="8912502"/>
              <a:ext cx="848790" cy="848790"/>
            </a:xfrm>
            <a:prstGeom prst="rect">
              <a:avLst/>
            </a:prstGeom>
          </p:spPr>
        </p:pic>
      </p:grpSp>
      <p:grpSp>
        <p:nvGrpSpPr>
          <p:cNvPr id="22" name="Group 2">
            <a:extLst>
              <a:ext uri="{FF2B5EF4-FFF2-40B4-BE49-F238E27FC236}">
                <a16:creationId xmlns:a16="http://schemas.microsoft.com/office/drawing/2014/main" id="{DEEC3C62-E849-98AA-8876-AC0A9F5070FA}"/>
              </a:ext>
            </a:extLst>
          </p:cNvPr>
          <p:cNvGrpSpPr/>
          <p:nvPr/>
        </p:nvGrpSpPr>
        <p:grpSpPr>
          <a:xfrm>
            <a:off x="2438401" y="1943100"/>
            <a:ext cx="12130292" cy="6653151"/>
            <a:chOff x="0" y="0"/>
            <a:chExt cx="7886068" cy="7868691"/>
          </a:xfrm>
        </p:grpSpPr>
        <p:pic>
          <p:nvPicPr>
            <p:cNvPr id="23" name="Picture 3">
              <a:extLst>
                <a:ext uri="{FF2B5EF4-FFF2-40B4-BE49-F238E27FC236}">
                  <a16:creationId xmlns:a16="http://schemas.microsoft.com/office/drawing/2014/main" id="{DCED7AE4-C58B-1770-506A-114E83CCD7A8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rcRect/>
            <a:stretch>
              <a:fillRect/>
            </a:stretch>
          </p:blipFill>
          <p:spPr>
            <a:xfrm rot="-7966963">
              <a:off x="1235274" y="1067784"/>
              <a:ext cx="5415521" cy="5733123"/>
            </a:xfrm>
            <a:prstGeom prst="rect">
              <a:avLst/>
            </a:prstGeom>
          </p:spPr>
        </p:pic>
        <p:pic>
          <p:nvPicPr>
            <p:cNvPr id="24" name="Picture 4">
              <a:extLst>
                <a:ext uri="{FF2B5EF4-FFF2-40B4-BE49-F238E27FC236}">
                  <a16:creationId xmlns:a16="http://schemas.microsoft.com/office/drawing/2014/main" id="{83BE4E88-9D8F-2BF4-F69F-4BC872820D52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6"/>
                </a:ext>
              </a:extLst>
            </a:blip>
            <a:srcRect/>
            <a:stretch>
              <a:fillRect/>
            </a:stretch>
          </p:blipFill>
          <p:spPr>
            <a:xfrm rot="2590557">
              <a:off x="2756269" y="2168556"/>
              <a:ext cx="4037424" cy="4274205"/>
            </a:xfrm>
            <a:prstGeom prst="rect">
              <a:avLst/>
            </a:prstGeom>
          </p:spPr>
        </p:pic>
      </p:grpSp>
      <p:sp>
        <p:nvSpPr>
          <p:cNvPr id="25" name="مستطيل 24">
            <a:extLst>
              <a:ext uri="{FF2B5EF4-FFF2-40B4-BE49-F238E27FC236}">
                <a16:creationId xmlns:a16="http://schemas.microsoft.com/office/drawing/2014/main" id="{13400A46-58DC-D928-6498-BD77D109C75F}"/>
              </a:ext>
            </a:extLst>
          </p:cNvPr>
          <p:cNvSpPr/>
          <p:nvPr/>
        </p:nvSpPr>
        <p:spPr>
          <a:xfrm>
            <a:off x="6602035" y="4000500"/>
            <a:ext cx="4490332" cy="224676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7000" b="1" cap="none" spc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الواجب : </a:t>
            </a:r>
          </a:p>
          <a:p>
            <a:pPr algn="ctr"/>
            <a:r>
              <a:rPr lang="ar-SA" sz="7000" b="1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منصة مدرستي</a:t>
            </a:r>
          </a:p>
        </p:txBody>
      </p:sp>
      <p:grpSp>
        <p:nvGrpSpPr>
          <p:cNvPr id="6" name="مجموعة 5">
            <a:extLst>
              <a:ext uri="{FF2B5EF4-FFF2-40B4-BE49-F238E27FC236}">
                <a16:creationId xmlns:a16="http://schemas.microsoft.com/office/drawing/2014/main" id="{AFE377CA-383B-8B14-BCB6-28210200FB1D}"/>
              </a:ext>
            </a:extLst>
          </p:cNvPr>
          <p:cNvGrpSpPr/>
          <p:nvPr/>
        </p:nvGrpSpPr>
        <p:grpSpPr>
          <a:xfrm>
            <a:off x="4579222" y="302808"/>
            <a:ext cx="8723960" cy="1438390"/>
            <a:chOff x="4579222" y="302808"/>
            <a:chExt cx="8723960" cy="1438390"/>
          </a:xfrm>
        </p:grpSpPr>
        <p:sp>
          <p:nvSpPr>
            <p:cNvPr id="9" name="مستطيل 8">
              <a:extLst>
                <a:ext uri="{FF2B5EF4-FFF2-40B4-BE49-F238E27FC236}">
                  <a16:creationId xmlns:a16="http://schemas.microsoft.com/office/drawing/2014/main" id="{E75A92FF-B356-9D24-3849-9796D93D86F3}"/>
                </a:ext>
              </a:extLst>
            </p:cNvPr>
            <p:cNvSpPr/>
            <p:nvPr/>
          </p:nvSpPr>
          <p:spPr>
            <a:xfrm>
              <a:off x="11717490" y="494703"/>
              <a:ext cx="1585692" cy="1246495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ar-SA" sz="7500" b="1">
                  <a:ln w="0"/>
                  <a:solidFill>
                    <a:schemeClr val="accent1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</a:rPr>
                <a:t>9-4</a:t>
              </a:r>
            </a:p>
          </p:txBody>
        </p:sp>
        <p:pic>
          <p:nvPicPr>
            <p:cNvPr id="14" name="صورة 13">
              <a:extLst>
                <a:ext uri="{FF2B5EF4-FFF2-40B4-BE49-F238E27FC236}">
                  <a16:creationId xmlns:a16="http://schemas.microsoft.com/office/drawing/2014/main" id="{9E1690CA-9056-37DB-E8C2-21C388E49858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4579222" y="302808"/>
              <a:ext cx="7231525" cy="1354960"/>
            </a:xfrm>
            <a:prstGeom prst="rect">
              <a:avLst/>
            </a:prstGeom>
          </p:spPr>
        </p:pic>
      </p:grpSp>
      <p:grpSp>
        <p:nvGrpSpPr>
          <p:cNvPr id="18" name="مجموعة 17">
            <a:extLst>
              <a:ext uri="{FF2B5EF4-FFF2-40B4-BE49-F238E27FC236}">
                <a16:creationId xmlns:a16="http://schemas.microsoft.com/office/drawing/2014/main" id="{2672E9C6-ADB0-D110-052E-C90AF4106B13}"/>
              </a:ext>
            </a:extLst>
          </p:cNvPr>
          <p:cNvGrpSpPr/>
          <p:nvPr/>
        </p:nvGrpSpPr>
        <p:grpSpPr>
          <a:xfrm>
            <a:off x="14401799" y="478193"/>
            <a:ext cx="3130879" cy="4055707"/>
            <a:chOff x="6869030" y="2344495"/>
            <a:chExt cx="4464918" cy="4811652"/>
          </a:xfrm>
        </p:grpSpPr>
        <p:pic>
          <p:nvPicPr>
            <p:cNvPr id="19" name="صورة 18">
              <a:extLst>
                <a:ext uri="{FF2B5EF4-FFF2-40B4-BE49-F238E27FC236}">
                  <a16:creationId xmlns:a16="http://schemas.microsoft.com/office/drawing/2014/main" id="{E02F818F-48D7-AFC7-9D19-7B0A1055C3E8}"/>
                </a:ext>
              </a:extLst>
            </p:cNvPr>
            <p:cNvPicPr>
              <a:picLocks noChangeAspect="1"/>
            </p:cNvPicPr>
            <p:nvPr/>
          </p:nvPicPr>
          <p:blipFill>
            <a:blip r:embed="rId18">
              <a:clrChange>
                <a:clrFrom>
                  <a:srgbClr val="FFFDE9"/>
                </a:clrFrom>
                <a:clrTo>
                  <a:srgbClr val="FFFDE9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6869030" y="2344495"/>
              <a:ext cx="4464918" cy="2530605"/>
            </a:xfrm>
            <a:prstGeom prst="rect">
              <a:avLst/>
            </a:prstGeom>
          </p:spPr>
        </p:pic>
        <p:pic>
          <p:nvPicPr>
            <p:cNvPr id="20" name="صورة 19">
              <a:extLst>
                <a:ext uri="{FF2B5EF4-FFF2-40B4-BE49-F238E27FC236}">
                  <a16:creationId xmlns:a16="http://schemas.microsoft.com/office/drawing/2014/main" id="{E7D38774-8131-B69F-A617-96F65A3861E0}"/>
                </a:ext>
              </a:extLst>
            </p:cNvPr>
            <p:cNvPicPr>
              <a:picLocks noChangeAspect="1"/>
            </p:cNvPicPr>
            <p:nvPr/>
          </p:nvPicPr>
          <p:blipFill>
            <a:blip r:embed="rId19">
              <a:clrChange>
                <a:clrFrom>
                  <a:srgbClr val="FFFDE9"/>
                </a:clrFrom>
                <a:clrTo>
                  <a:srgbClr val="FFFDE9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7074277" y="4936468"/>
              <a:ext cx="3703423" cy="221967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05607187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5400000">
            <a:off x="11925866" y="4783644"/>
            <a:ext cx="11213627" cy="1549519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33409"/>
          <a:stretch>
            <a:fillRect/>
          </a:stretch>
        </p:blipFill>
        <p:spPr>
          <a:xfrm rot="-5400000">
            <a:off x="-3302987" y="8447015"/>
            <a:ext cx="7467218" cy="1549519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-374618" y="-301630"/>
            <a:ext cx="10451586" cy="1444219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6535400" y="79176"/>
            <a:ext cx="1228105" cy="1444219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32239" y="5998659"/>
            <a:ext cx="1456278" cy="1889040"/>
          </a:xfrm>
          <a:prstGeom prst="rect">
            <a:avLst/>
          </a:prstGeom>
        </p:spPr>
      </p:pic>
      <p:grpSp>
        <p:nvGrpSpPr>
          <p:cNvPr id="14" name="مجموعة 13">
            <a:extLst>
              <a:ext uri="{FF2B5EF4-FFF2-40B4-BE49-F238E27FC236}">
                <a16:creationId xmlns:a16="http://schemas.microsoft.com/office/drawing/2014/main" id="{60F4195B-E918-C635-9784-2362EB91BE0B}"/>
              </a:ext>
            </a:extLst>
          </p:cNvPr>
          <p:cNvGrpSpPr/>
          <p:nvPr/>
        </p:nvGrpSpPr>
        <p:grpSpPr>
          <a:xfrm>
            <a:off x="-61948" y="7203317"/>
            <a:ext cx="2990839" cy="2780031"/>
            <a:chOff x="410695" y="7304319"/>
            <a:chExt cx="2990839" cy="2780031"/>
          </a:xfrm>
        </p:grpSpPr>
        <p:pic>
          <p:nvPicPr>
            <p:cNvPr id="15" name="صورة 14">
              <a:extLst>
                <a:ext uri="{FF2B5EF4-FFF2-40B4-BE49-F238E27FC236}">
                  <a16:creationId xmlns:a16="http://schemas.microsoft.com/office/drawing/2014/main" id="{D88BF8DE-FC43-4346-CAFC-510CDD7D9700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clrChange>
                <a:clrFrom>
                  <a:srgbClr val="D9D9D9"/>
                </a:clrFrom>
                <a:clrTo>
                  <a:srgbClr val="D9D9D9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0695" y="7304319"/>
              <a:ext cx="2990839" cy="2780031"/>
            </a:xfrm>
            <a:prstGeom prst="rect">
              <a:avLst/>
            </a:prstGeom>
          </p:spPr>
        </p:pic>
        <p:pic>
          <p:nvPicPr>
            <p:cNvPr id="16" name="صورة 15">
              <a:extLst>
                <a:ext uri="{FF2B5EF4-FFF2-40B4-BE49-F238E27FC236}">
                  <a16:creationId xmlns:a16="http://schemas.microsoft.com/office/drawing/2014/main" id="{FF5C07B4-1F97-E683-5766-A88166443095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colorTemperature colorTemp="7200"/>
                      </a14:imgEffect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9727" y="8912502"/>
              <a:ext cx="848790" cy="848790"/>
            </a:xfrm>
            <a:prstGeom prst="rect">
              <a:avLst/>
            </a:prstGeom>
          </p:spPr>
        </p:pic>
      </p:grpSp>
      <p:sp>
        <p:nvSpPr>
          <p:cNvPr id="21" name="مستطيل 20">
            <a:extLst>
              <a:ext uri="{FF2B5EF4-FFF2-40B4-BE49-F238E27FC236}">
                <a16:creationId xmlns:a16="http://schemas.microsoft.com/office/drawing/2014/main" id="{490B98A3-F4E4-8CAB-25F5-EFBB8182EAAC}"/>
              </a:ext>
            </a:extLst>
          </p:cNvPr>
          <p:cNvSpPr/>
          <p:nvPr/>
        </p:nvSpPr>
        <p:spPr>
          <a:xfrm>
            <a:off x="14940887" y="8388555"/>
            <a:ext cx="208422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5400" b="1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ص/ 63</a:t>
            </a:r>
            <a:endParaRPr lang="ar-SA" sz="5400" b="1" cap="none" spc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pattFill prst="narHorz">
                <a:fgClr>
                  <a:schemeClr val="accent3"/>
                </a:fgClr>
                <a:bgClr>
                  <a:schemeClr val="accent3">
                    <a:lumMod val="40000"/>
                    <a:lumOff val="60000"/>
                  </a:schemeClr>
                </a:bgClr>
              </a:pattFill>
              <a:effectLst>
                <a:innerShdw blurRad="177800">
                  <a:schemeClr val="accent3">
                    <a:lumMod val="50000"/>
                  </a:schemeClr>
                </a:innerShdw>
              </a:effectLst>
            </a:endParaRPr>
          </a:p>
        </p:txBody>
      </p:sp>
      <p:grpSp>
        <p:nvGrpSpPr>
          <p:cNvPr id="8" name="مجموعة 7">
            <a:extLst>
              <a:ext uri="{FF2B5EF4-FFF2-40B4-BE49-F238E27FC236}">
                <a16:creationId xmlns:a16="http://schemas.microsoft.com/office/drawing/2014/main" id="{F0247827-086D-2E8F-3847-A4F4CC2EAB5E}"/>
              </a:ext>
            </a:extLst>
          </p:cNvPr>
          <p:cNvGrpSpPr/>
          <p:nvPr/>
        </p:nvGrpSpPr>
        <p:grpSpPr>
          <a:xfrm>
            <a:off x="4579222" y="302808"/>
            <a:ext cx="8723960" cy="1438390"/>
            <a:chOff x="4579222" y="302808"/>
            <a:chExt cx="8723960" cy="1438390"/>
          </a:xfrm>
        </p:grpSpPr>
        <p:sp>
          <p:nvSpPr>
            <p:cNvPr id="17" name="مستطيل 16">
              <a:extLst>
                <a:ext uri="{FF2B5EF4-FFF2-40B4-BE49-F238E27FC236}">
                  <a16:creationId xmlns:a16="http://schemas.microsoft.com/office/drawing/2014/main" id="{33E527C8-A55F-0527-A6D4-7F81220BF4D0}"/>
                </a:ext>
              </a:extLst>
            </p:cNvPr>
            <p:cNvSpPr/>
            <p:nvPr/>
          </p:nvSpPr>
          <p:spPr>
            <a:xfrm>
              <a:off x="11717490" y="494703"/>
              <a:ext cx="1585692" cy="1246495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ar-SA" sz="7500" b="1">
                  <a:ln w="0"/>
                  <a:solidFill>
                    <a:schemeClr val="accent1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</a:rPr>
                <a:t>9-4</a:t>
              </a:r>
            </a:p>
          </p:txBody>
        </p:sp>
        <p:pic>
          <p:nvPicPr>
            <p:cNvPr id="18" name="صورة 17">
              <a:extLst>
                <a:ext uri="{FF2B5EF4-FFF2-40B4-BE49-F238E27FC236}">
                  <a16:creationId xmlns:a16="http://schemas.microsoft.com/office/drawing/2014/main" id="{8A091AEC-4128-87A2-D3F6-2CB806B14038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4579222" y="302808"/>
              <a:ext cx="7231525" cy="1354960"/>
            </a:xfrm>
            <a:prstGeom prst="rect">
              <a:avLst/>
            </a:prstGeom>
          </p:spPr>
        </p:pic>
      </p:grpSp>
      <p:grpSp>
        <p:nvGrpSpPr>
          <p:cNvPr id="32" name="مجموعة 31">
            <a:extLst>
              <a:ext uri="{FF2B5EF4-FFF2-40B4-BE49-F238E27FC236}">
                <a16:creationId xmlns:a16="http://schemas.microsoft.com/office/drawing/2014/main" id="{7BDA7DB6-2529-FA08-BB05-3E9368B1B28D}"/>
              </a:ext>
            </a:extLst>
          </p:cNvPr>
          <p:cNvGrpSpPr/>
          <p:nvPr/>
        </p:nvGrpSpPr>
        <p:grpSpPr>
          <a:xfrm>
            <a:off x="14097000" y="844221"/>
            <a:ext cx="2896028" cy="4408929"/>
            <a:chOff x="14097000" y="844221"/>
            <a:chExt cx="2896028" cy="4408929"/>
          </a:xfrm>
        </p:grpSpPr>
        <p:pic>
          <p:nvPicPr>
            <p:cNvPr id="20" name="صورة 19">
              <a:extLst>
                <a:ext uri="{FF2B5EF4-FFF2-40B4-BE49-F238E27FC236}">
                  <a16:creationId xmlns:a16="http://schemas.microsoft.com/office/drawing/2014/main" id="{DB2BA200-821F-71B1-D3E0-182B860213B2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clrChange>
                <a:clrFrom>
                  <a:srgbClr val="FFFDE9"/>
                </a:clrFrom>
                <a:clrTo>
                  <a:srgbClr val="FFFDE9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14874424" y="844221"/>
              <a:ext cx="1496897" cy="596736"/>
            </a:xfrm>
            <a:prstGeom prst="rect">
              <a:avLst/>
            </a:prstGeom>
          </p:spPr>
        </p:pic>
        <p:pic>
          <p:nvPicPr>
            <p:cNvPr id="27" name="صورة 26">
              <a:extLst>
                <a:ext uri="{FF2B5EF4-FFF2-40B4-BE49-F238E27FC236}">
                  <a16:creationId xmlns:a16="http://schemas.microsoft.com/office/drawing/2014/main" id="{308053F5-15E1-1F6A-2C3C-F259F539A226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>
              <a:clrChange>
                <a:clrFrom>
                  <a:srgbClr val="FFFDE9"/>
                </a:clrFrom>
                <a:clrTo>
                  <a:srgbClr val="FFFDE9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14097000" y="1489306"/>
              <a:ext cx="2792827" cy="1563221"/>
            </a:xfrm>
            <a:prstGeom prst="rect">
              <a:avLst/>
            </a:prstGeom>
          </p:spPr>
        </p:pic>
        <p:pic>
          <p:nvPicPr>
            <p:cNvPr id="29" name="صورة 28">
              <a:extLst>
                <a:ext uri="{FF2B5EF4-FFF2-40B4-BE49-F238E27FC236}">
                  <a16:creationId xmlns:a16="http://schemas.microsoft.com/office/drawing/2014/main" id="{987EA42A-87DA-F3EE-F8D5-8C47C9D7B6CD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>
              <a:clrChange>
                <a:clrFrom>
                  <a:srgbClr val="FFFDE9"/>
                </a:clrFrom>
                <a:clrTo>
                  <a:srgbClr val="FFFDE9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14537153" y="3118923"/>
              <a:ext cx="2220767" cy="777268"/>
            </a:xfrm>
            <a:prstGeom prst="rect">
              <a:avLst/>
            </a:prstGeom>
          </p:spPr>
        </p:pic>
        <p:pic>
          <p:nvPicPr>
            <p:cNvPr id="31" name="صورة 30">
              <a:extLst>
                <a:ext uri="{FF2B5EF4-FFF2-40B4-BE49-F238E27FC236}">
                  <a16:creationId xmlns:a16="http://schemas.microsoft.com/office/drawing/2014/main" id="{0CA8651F-E1FD-D732-890E-D89B6D57E5BD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>
              <a:clrChange>
                <a:clrFrom>
                  <a:srgbClr val="FFFDE9"/>
                </a:clrFrom>
                <a:clrTo>
                  <a:srgbClr val="FFFDE9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14146876" y="3962587"/>
              <a:ext cx="2846152" cy="1290563"/>
            </a:xfrm>
            <a:prstGeom prst="rect">
              <a:avLst/>
            </a:prstGeom>
          </p:spPr>
        </p:pic>
      </p:grpSp>
      <p:pic>
        <p:nvPicPr>
          <p:cNvPr id="34" name="صورة 33">
            <a:extLst>
              <a:ext uri="{FF2B5EF4-FFF2-40B4-BE49-F238E27FC236}">
                <a16:creationId xmlns:a16="http://schemas.microsoft.com/office/drawing/2014/main" id="{EC63C56D-2227-7E33-9FEC-8F0CF6B58676}"/>
              </a:ext>
            </a:extLst>
          </p:cNvPr>
          <p:cNvPicPr>
            <a:picLocks noChangeAspect="1"/>
          </p:cNvPicPr>
          <p:nvPr/>
        </p:nvPicPr>
        <p:blipFill>
          <a:blip r:embed="rId1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15875" y="1837868"/>
            <a:ext cx="12949648" cy="4485091"/>
          </a:xfrm>
          <a:prstGeom prst="rect">
            <a:avLst/>
          </a:prstGeom>
        </p:spPr>
      </p:pic>
      <p:pic>
        <p:nvPicPr>
          <p:cNvPr id="36" name="صورة 35">
            <a:extLst>
              <a:ext uri="{FF2B5EF4-FFF2-40B4-BE49-F238E27FC236}">
                <a16:creationId xmlns:a16="http://schemas.microsoft.com/office/drawing/2014/main" id="{2F8DDF30-0503-3D39-FCAC-72A51D04BFB2}"/>
              </a:ext>
            </a:extLst>
          </p:cNvPr>
          <p:cNvPicPr>
            <a:picLocks noChangeAspect="1"/>
          </p:cNvPicPr>
          <p:nvPr/>
        </p:nvPicPr>
        <p:blipFill>
          <a:blip r:embed="rId1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104179" y="6117901"/>
            <a:ext cx="14465773" cy="21021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066029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0710112" y="2758709"/>
            <a:ext cx="8647187" cy="8647187"/>
            <a:chOff x="0" y="0"/>
            <a:chExt cx="11529582" cy="11529582"/>
          </a:xfrm>
        </p:grpSpPr>
        <p:pic>
          <p:nvPicPr>
            <p:cNvPr id="3" name="Picture 3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5400000">
              <a:off x="3644708" y="4968202"/>
              <a:ext cx="11529582" cy="1593179"/>
            </a:xfrm>
            <a:prstGeom prst="rect">
              <a:avLst/>
            </a:prstGeom>
          </p:spPr>
        </p:pic>
        <p:pic>
          <p:nvPicPr>
            <p:cNvPr id="4" name="Picture 4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>
              <a:off x="0" y="8924252"/>
              <a:ext cx="11529582" cy="1593179"/>
            </a:xfrm>
            <a:prstGeom prst="rect">
              <a:avLst/>
            </a:prstGeom>
          </p:spPr>
        </p:pic>
      </p:grpSp>
      <p:pic>
        <p:nvPicPr>
          <p:cNvPr id="5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33409"/>
          <a:stretch>
            <a:fillRect/>
          </a:stretch>
        </p:blipFill>
        <p:spPr>
          <a:xfrm rot="-5400000">
            <a:off x="-3352035" y="7706000"/>
            <a:ext cx="7467218" cy="1549519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-3032821" y="-515382"/>
            <a:ext cx="11213627" cy="1549519"/>
          </a:xfrm>
          <a:prstGeom prst="rect">
            <a:avLst/>
          </a:prstGeom>
        </p:spPr>
      </p:pic>
      <p:pic>
        <p:nvPicPr>
          <p:cNvPr id="22" name="Picture 2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140520" y="1998411"/>
            <a:ext cx="1106919" cy="1374836"/>
          </a:xfrm>
          <a:prstGeom prst="rect">
            <a:avLst/>
          </a:prstGeom>
        </p:spPr>
      </p:pic>
      <p:pic>
        <p:nvPicPr>
          <p:cNvPr id="23" name="Picture 2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-1022156">
            <a:off x="13227" y="2981252"/>
            <a:ext cx="1264913" cy="1320118"/>
          </a:xfrm>
          <a:prstGeom prst="rect">
            <a:avLst/>
          </a:prstGeom>
        </p:spPr>
      </p:pic>
      <p:pic>
        <p:nvPicPr>
          <p:cNvPr id="24" name="Picture 2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rot="-8185014">
            <a:off x="14950127" y="1755069"/>
            <a:ext cx="2392752" cy="714158"/>
          </a:xfrm>
          <a:prstGeom prst="rect">
            <a:avLst/>
          </a:prstGeom>
        </p:spPr>
      </p:pic>
      <p:pic>
        <p:nvPicPr>
          <p:cNvPr id="25" name="Picture 2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6442404" y="461490"/>
            <a:ext cx="1106919" cy="1374836"/>
          </a:xfrm>
          <a:prstGeom prst="rect">
            <a:avLst/>
          </a:prstGeom>
        </p:spPr>
      </p:pic>
      <p:grpSp>
        <p:nvGrpSpPr>
          <p:cNvPr id="26" name="مجموعة 25">
            <a:extLst>
              <a:ext uri="{FF2B5EF4-FFF2-40B4-BE49-F238E27FC236}">
                <a16:creationId xmlns:a16="http://schemas.microsoft.com/office/drawing/2014/main" id="{DEE7A99A-AA0C-00DA-B297-4548BC7FAB0C}"/>
              </a:ext>
            </a:extLst>
          </p:cNvPr>
          <p:cNvGrpSpPr/>
          <p:nvPr/>
        </p:nvGrpSpPr>
        <p:grpSpPr>
          <a:xfrm>
            <a:off x="410695" y="7304319"/>
            <a:ext cx="2990839" cy="2780031"/>
            <a:chOff x="410695" y="7304319"/>
            <a:chExt cx="2990839" cy="2780031"/>
          </a:xfrm>
        </p:grpSpPr>
        <p:pic>
          <p:nvPicPr>
            <p:cNvPr id="27" name="صورة 26">
              <a:extLst>
                <a:ext uri="{FF2B5EF4-FFF2-40B4-BE49-F238E27FC236}">
                  <a16:creationId xmlns:a16="http://schemas.microsoft.com/office/drawing/2014/main" id="{EEFC145D-B4FA-1F9A-96B9-FFC73415F385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clrChange>
                <a:clrFrom>
                  <a:srgbClr val="D9D9D9"/>
                </a:clrFrom>
                <a:clrTo>
                  <a:srgbClr val="D9D9D9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0695" y="7304319"/>
              <a:ext cx="2990839" cy="2780031"/>
            </a:xfrm>
            <a:prstGeom prst="rect">
              <a:avLst/>
            </a:prstGeom>
          </p:spPr>
        </p:pic>
        <p:pic>
          <p:nvPicPr>
            <p:cNvPr id="28" name="صورة 27">
              <a:extLst>
                <a:ext uri="{FF2B5EF4-FFF2-40B4-BE49-F238E27FC236}">
                  <a16:creationId xmlns:a16="http://schemas.microsoft.com/office/drawing/2014/main" id="{8127C692-133B-E190-DCA4-D68DB44D66D4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12">
                      <a14:imgEffect>
                        <a14:colorTemperature colorTemp="7200"/>
                      </a14:imgEffect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9727" y="8912502"/>
              <a:ext cx="848790" cy="848790"/>
            </a:xfrm>
            <a:prstGeom prst="rect">
              <a:avLst/>
            </a:prstGeom>
          </p:spPr>
        </p:pic>
      </p:grpSp>
      <p:sp>
        <p:nvSpPr>
          <p:cNvPr id="33" name="مستطيل 32">
            <a:extLst>
              <a:ext uri="{FF2B5EF4-FFF2-40B4-BE49-F238E27FC236}">
                <a16:creationId xmlns:a16="http://schemas.microsoft.com/office/drawing/2014/main" id="{DAE6B4BC-F2EA-0292-ECDD-8F2555C57AC9}"/>
              </a:ext>
            </a:extLst>
          </p:cNvPr>
          <p:cNvSpPr/>
          <p:nvPr/>
        </p:nvSpPr>
        <p:spPr>
          <a:xfrm>
            <a:off x="14940887" y="8388555"/>
            <a:ext cx="208422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5400" b="1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ص/ 63</a:t>
            </a:r>
            <a:endParaRPr lang="ar-SA" sz="5400" b="1" cap="none" spc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pattFill prst="narHorz">
                <a:fgClr>
                  <a:schemeClr val="accent3"/>
                </a:fgClr>
                <a:bgClr>
                  <a:schemeClr val="accent3">
                    <a:lumMod val="40000"/>
                    <a:lumOff val="60000"/>
                  </a:schemeClr>
                </a:bgClr>
              </a:pattFill>
              <a:effectLst>
                <a:innerShdw blurRad="177800">
                  <a:schemeClr val="accent3">
                    <a:lumMod val="50000"/>
                  </a:schemeClr>
                </a:innerShdw>
              </a:effectLst>
            </a:endParaRPr>
          </a:p>
        </p:txBody>
      </p:sp>
      <p:grpSp>
        <p:nvGrpSpPr>
          <p:cNvPr id="7" name="مجموعة 6">
            <a:extLst>
              <a:ext uri="{FF2B5EF4-FFF2-40B4-BE49-F238E27FC236}">
                <a16:creationId xmlns:a16="http://schemas.microsoft.com/office/drawing/2014/main" id="{55B42E83-259A-D13E-165A-CB5D848E3A6A}"/>
              </a:ext>
            </a:extLst>
          </p:cNvPr>
          <p:cNvGrpSpPr/>
          <p:nvPr/>
        </p:nvGrpSpPr>
        <p:grpSpPr>
          <a:xfrm>
            <a:off x="4579222" y="302808"/>
            <a:ext cx="8723960" cy="1438390"/>
            <a:chOff x="4579222" y="302808"/>
            <a:chExt cx="8723960" cy="1438390"/>
          </a:xfrm>
        </p:grpSpPr>
        <p:sp>
          <p:nvSpPr>
            <p:cNvPr id="8" name="مستطيل 7">
              <a:extLst>
                <a:ext uri="{FF2B5EF4-FFF2-40B4-BE49-F238E27FC236}">
                  <a16:creationId xmlns:a16="http://schemas.microsoft.com/office/drawing/2014/main" id="{B7DDEC76-166D-0C42-DE54-07529C4CAAE9}"/>
                </a:ext>
              </a:extLst>
            </p:cNvPr>
            <p:cNvSpPr/>
            <p:nvPr/>
          </p:nvSpPr>
          <p:spPr>
            <a:xfrm>
              <a:off x="11717490" y="494703"/>
              <a:ext cx="1585692" cy="1246495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ar-SA" sz="7500" b="1">
                  <a:ln w="0"/>
                  <a:solidFill>
                    <a:schemeClr val="accent1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</a:rPr>
                <a:t>9-4</a:t>
              </a:r>
            </a:p>
          </p:txBody>
        </p:sp>
        <p:pic>
          <p:nvPicPr>
            <p:cNvPr id="16" name="صورة 15">
              <a:extLst>
                <a:ext uri="{FF2B5EF4-FFF2-40B4-BE49-F238E27FC236}">
                  <a16:creationId xmlns:a16="http://schemas.microsoft.com/office/drawing/2014/main" id="{806CD783-F563-993D-5B8B-9B100CEBFC5F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4579222" y="302808"/>
              <a:ext cx="7231525" cy="1354960"/>
            </a:xfrm>
            <a:prstGeom prst="rect">
              <a:avLst/>
            </a:prstGeom>
          </p:spPr>
        </p:pic>
      </p:grpSp>
      <p:grpSp>
        <p:nvGrpSpPr>
          <p:cNvPr id="17" name="مجموعة 16">
            <a:extLst>
              <a:ext uri="{FF2B5EF4-FFF2-40B4-BE49-F238E27FC236}">
                <a16:creationId xmlns:a16="http://schemas.microsoft.com/office/drawing/2014/main" id="{D236D95E-4D8F-367D-B83A-21EAF0E3E9BF}"/>
              </a:ext>
            </a:extLst>
          </p:cNvPr>
          <p:cNvGrpSpPr/>
          <p:nvPr/>
        </p:nvGrpSpPr>
        <p:grpSpPr>
          <a:xfrm>
            <a:off x="14097000" y="844221"/>
            <a:ext cx="2896028" cy="4408929"/>
            <a:chOff x="14097000" y="844221"/>
            <a:chExt cx="2896028" cy="4408929"/>
          </a:xfrm>
        </p:grpSpPr>
        <p:pic>
          <p:nvPicPr>
            <p:cNvPr id="18" name="صورة 17">
              <a:extLst>
                <a:ext uri="{FF2B5EF4-FFF2-40B4-BE49-F238E27FC236}">
                  <a16:creationId xmlns:a16="http://schemas.microsoft.com/office/drawing/2014/main" id="{DD8ED2D5-44FB-E10C-1186-FF3330CFB5AB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>
              <a:clrChange>
                <a:clrFrom>
                  <a:srgbClr val="FFFDE9"/>
                </a:clrFrom>
                <a:clrTo>
                  <a:srgbClr val="FFFDE9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14874424" y="844221"/>
              <a:ext cx="1496897" cy="596736"/>
            </a:xfrm>
            <a:prstGeom prst="rect">
              <a:avLst/>
            </a:prstGeom>
          </p:spPr>
        </p:pic>
        <p:pic>
          <p:nvPicPr>
            <p:cNvPr id="19" name="صورة 18">
              <a:extLst>
                <a:ext uri="{FF2B5EF4-FFF2-40B4-BE49-F238E27FC236}">
                  <a16:creationId xmlns:a16="http://schemas.microsoft.com/office/drawing/2014/main" id="{D1EA0AC6-D2F5-7FB1-BC82-81AF8DF6D68B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>
              <a:clrChange>
                <a:clrFrom>
                  <a:srgbClr val="FFFDE9"/>
                </a:clrFrom>
                <a:clrTo>
                  <a:srgbClr val="FFFDE9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14097000" y="1489306"/>
              <a:ext cx="2792827" cy="1563221"/>
            </a:xfrm>
            <a:prstGeom prst="rect">
              <a:avLst/>
            </a:prstGeom>
          </p:spPr>
        </p:pic>
        <p:pic>
          <p:nvPicPr>
            <p:cNvPr id="20" name="صورة 19">
              <a:extLst>
                <a:ext uri="{FF2B5EF4-FFF2-40B4-BE49-F238E27FC236}">
                  <a16:creationId xmlns:a16="http://schemas.microsoft.com/office/drawing/2014/main" id="{13620FA7-1101-28DF-8CA3-8C4AEF2F7122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>
              <a:clrChange>
                <a:clrFrom>
                  <a:srgbClr val="FFFDE9"/>
                </a:clrFrom>
                <a:clrTo>
                  <a:srgbClr val="FFFDE9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14537153" y="3118923"/>
              <a:ext cx="2220767" cy="777268"/>
            </a:xfrm>
            <a:prstGeom prst="rect">
              <a:avLst/>
            </a:prstGeom>
          </p:spPr>
        </p:pic>
        <p:pic>
          <p:nvPicPr>
            <p:cNvPr id="21" name="صورة 20">
              <a:extLst>
                <a:ext uri="{FF2B5EF4-FFF2-40B4-BE49-F238E27FC236}">
                  <a16:creationId xmlns:a16="http://schemas.microsoft.com/office/drawing/2014/main" id="{F66921DF-6B76-E056-A941-0D048681C83D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>
              <a:clrChange>
                <a:clrFrom>
                  <a:srgbClr val="FFFDE9"/>
                </a:clrFrom>
                <a:clrTo>
                  <a:srgbClr val="FFFDE9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14146876" y="3962587"/>
              <a:ext cx="2846152" cy="1290563"/>
            </a:xfrm>
            <a:prstGeom prst="rect">
              <a:avLst/>
            </a:prstGeom>
          </p:spPr>
        </p:pic>
      </p:grpSp>
      <p:pic>
        <p:nvPicPr>
          <p:cNvPr id="30" name="صورة 29">
            <a:extLst>
              <a:ext uri="{FF2B5EF4-FFF2-40B4-BE49-F238E27FC236}">
                <a16:creationId xmlns:a16="http://schemas.microsoft.com/office/drawing/2014/main" id="{284AAA32-51C5-0702-9825-680CE3F2C403}"/>
              </a:ext>
            </a:extLst>
          </p:cNvPr>
          <p:cNvPicPr>
            <a:picLocks noChangeAspect="1"/>
          </p:cNvPicPr>
          <p:nvPr/>
        </p:nvPicPr>
        <p:blipFill>
          <a:blip r:embed="rId1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463076" y="1573086"/>
            <a:ext cx="12760460" cy="72246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836789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0710112" y="2758709"/>
            <a:ext cx="8647187" cy="8647187"/>
            <a:chOff x="0" y="0"/>
            <a:chExt cx="11529582" cy="11529582"/>
          </a:xfrm>
        </p:grpSpPr>
        <p:pic>
          <p:nvPicPr>
            <p:cNvPr id="3" name="Picture 3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rcRect/>
            <a:stretch>
              <a:fillRect/>
            </a:stretch>
          </p:blipFill>
          <p:spPr>
            <a:xfrm rot="5400000">
              <a:off x="3644708" y="4968202"/>
              <a:ext cx="11529582" cy="1593179"/>
            </a:xfrm>
            <a:prstGeom prst="rect">
              <a:avLst/>
            </a:prstGeom>
          </p:spPr>
        </p:pic>
        <p:pic>
          <p:nvPicPr>
            <p:cNvPr id="4" name="Picture 4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rcRect/>
            <a:stretch>
              <a:fillRect/>
            </a:stretch>
          </p:blipFill>
          <p:spPr>
            <a:xfrm rot="-10800000">
              <a:off x="0" y="8924252"/>
              <a:ext cx="11529582" cy="1593179"/>
            </a:xfrm>
            <a:prstGeom prst="rect">
              <a:avLst/>
            </a:prstGeom>
          </p:spPr>
        </p:pic>
      </p:grpSp>
      <p:pic>
        <p:nvPicPr>
          <p:cNvPr id="5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 l="33409"/>
          <a:stretch>
            <a:fillRect/>
          </a:stretch>
        </p:blipFill>
        <p:spPr>
          <a:xfrm rot="-5400000">
            <a:off x="-3352035" y="7706000"/>
            <a:ext cx="7467218" cy="1549519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-3032821" y="-515382"/>
            <a:ext cx="11213627" cy="1549519"/>
          </a:xfrm>
          <a:prstGeom prst="rect">
            <a:avLst/>
          </a:prstGeom>
        </p:spPr>
      </p:pic>
      <p:pic>
        <p:nvPicPr>
          <p:cNvPr id="22" name="Picture 2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1140520" y="1998411"/>
            <a:ext cx="1106919" cy="1374836"/>
          </a:xfrm>
          <a:prstGeom prst="rect">
            <a:avLst/>
          </a:prstGeom>
        </p:spPr>
      </p:pic>
      <p:pic>
        <p:nvPicPr>
          <p:cNvPr id="23" name="Picture 2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rot="-1022156">
            <a:off x="13227" y="2981252"/>
            <a:ext cx="1264913" cy="1320118"/>
          </a:xfrm>
          <a:prstGeom prst="rect">
            <a:avLst/>
          </a:prstGeom>
        </p:spPr>
      </p:pic>
      <p:pic>
        <p:nvPicPr>
          <p:cNvPr id="24" name="Picture 24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 rot="-8185014">
            <a:off x="14950127" y="1755069"/>
            <a:ext cx="2392752" cy="714158"/>
          </a:xfrm>
          <a:prstGeom prst="rect">
            <a:avLst/>
          </a:prstGeom>
        </p:spPr>
      </p:pic>
      <p:pic>
        <p:nvPicPr>
          <p:cNvPr id="25" name="Picture 2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16442404" y="461490"/>
            <a:ext cx="1106919" cy="1374836"/>
          </a:xfrm>
          <a:prstGeom prst="rect">
            <a:avLst/>
          </a:prstGeom>
        </p:spPr>
      </p:pic>
      <p:grpSp>
        <p:nvGrpSpPr>
          <p:cNvPr id="26" name="مجموعة 25">
            <a:extLst>
              <a:ext uri="{FF2B5EF4-FFF2-40B4-BE49-F238E27FC236}">
                <a16:creationId xmlns:a16="http://schemas.microsoft.com/office/drawing/2014/main" id="{DEE7A99A-AA0C-00DA-B297-4548BC7FAB0C}"/>
              </a:ext>
            </a:extLst>
          </p:cNvPr>
          <p:cNvGrpSpPr/>
          <p:nvPr/>
        </p:nvGrpSpPr>
        <p:grpSpPr>
          <a:xfrm>
            <a:off x="410695" y="7304319"/>
            <a:ext cx="2990839" cy="2780031"/>
            <a:chOff x="410695" y="7304319"/>
            <a:chExt cx="2990839" cy="2780031"/>
          </a:xfrm>
        </p:grpSpPr>
        <p:pic>
          <p:nvPicPr>
            <p:cNvPr id="27" name="صورة 26">
              <a:extLst>
                <a:ext uri="{FF2B5EF4-FFF2-40B4-BE49-F238E27FC236}">
                  <a16:creationId xmlns:a16="http://schemas.microsoft.com/office/drawing/2014/main" id="{EEFC145D-B4FA-1F9A-96B9-FFC73415F385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clrChange>
                <a:clrFrom>
                  <a:srgbClr val="D9D9D9"/>
                </a:clrFrom>
                <a:clrTo>
                  <a:srgbClr val="D9D9D9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0695" y="7304319"/>
              <a:ext cx="2990839" cy="2780031"/>
            </a:xfrm>
            <a:prstGeom prst="rect">
              <a:avLst/>
            </a:prstGeom>
          </p:spPr>
        </p:pic>
        <p:pic>
          <p:nvPicPr>
            <p:cNvPr id="28" name="صورة 27">
              <a:extLst>
                <a:ext uri="{FF2B5EF4-FFF2-40B4-BE49-F238E27FC236}">
                  <a16:creationId xmlns:a16="http://schemas.microsoft.com/office/drawing/2014/main" id="{8127C692-133B-E190-DCA4-D68DB44D66D4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14">
                      <a14:imgEffect>
                        <a14:colorTemperature colorTemp="7200"/>
                      </a14:imgEffect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9727" y="8912502"/>
              <a:ext cx="848790" cy="848790"/>
            </a:xfrm>
            <a:prstGeom prst="rect">
              <a:avLst/>
            </a:prstGeom>
          </p:spPr>
        </p:pic>
      </p:grpSp>
      <p:sp>
        <p:nvSpPr>
          <p:cNvPr id="33" name="مستطيل 32">
            <a:extLst>
              <a:ext uri="{FF2B5EF4-FFF2-40B4-BE49-F238E27FC236}">
                <a16:creationId xmlns:a16="http://schemas.microsoft.com/office/drawing/2014/main" id="{DAE6B4BC-F2EA-0292-ECDD-8F2555C57AC9}"/>
              </a:ext>
            </a:extLst>
          </p:cNvPr>
          <p:cNvSpPr/>
          <p:nvPr/>
        </p:nvSpPr>
        <p:spPr>
          <a:xfrm>
            <a:off x="14940887" y="8388555"/>
            <a:ext cx="208422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5400" b="1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ص/ 63</a:t>
            </a:r>
            <a:endParaRPr lang="ar-SA" sz="5400" b="1" cap="none" spc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pattFill prst="narHorz">
                <a:fgClr>
                  <a:schemeClr val="accent3"/>
                </a:fgClr>
                <a:bgClr>
                  <a:schemeClr val="accent3">
                    <a:lumMod val="40000"/>
                    <a:lumOff val="60000"/>
                  </a:schemeClr>
                </a:bgClr>
              </a:pattFill>
              <a:effectLst>
                <a:innerShdw blurRad="177800">
                  <a:schemeClr val="accent3">
                    <a:lumMod val="50000"/>
                  </a:schemeClr>
                </a:innerShdw>
              </a:effectLst>
            </a:endParaRPr>
          </a:p>
        </p:txBody>
      </p:sp>
      <p:pic>
        <p:nvPicPr>
          <p:cNvPr id="39" name="IMG_4150">
            <a:hlinkClick r:id="" action="ppaction://media"/>
            <a:extLst>
              <a:ext uri="{FF2B5EF4-FFF2-40B4-BE49-F238E27FC236}">
                <a16:creationId xmlns:a16="http://schemas.microsoft.com/office/drawing/2014/main" id="{7C150B0D-3E8D-C15E-4D3F-D8F8275FAE20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5"/>
          <a:stretch>
            <a:fillRect/>
          </a:stretch>
        </p:blipFill>
        <p:spPr>
          <a:xfrm>
            <a:off x="1488517" y="409189"/>
            <a:ext cx="2594180" cy="1427137"/>
          </a:xfrm>
          <a:prstGeom prst="rect">
            <a:avLst/>
          </a:prstGeom>
        </p:spPr>
      </p:pic>
      <p:pic>
        <p:nvPicPr>
          <p:cNvPr id="12" name="صورة 11">
            <a:extLst>
              <a:ext uri="{FF2B5EF4-FFF2-40B4-BE49-F238E27FC236}">
                <a16:creationId xmlns:a16="http://schemas.microsoft.com/office/drawing/2014/main" id="{79DB1557-3953-B694-5015-BE08FBA66117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848" y="1623449"/>
            <a:ext cx="1106919" cy="1080975"/>
          </a:xfrm>
          <a:prstGeom prst="rect">
            <a:avLst/>
          </a:prstGeom>
        </p:spPr>
      </p:pic>
      <p:grpSp>
        <p:nvGrpSpPr>
          <p:cNvPr id="7" name="مجموعة 6">
            <a:extLst>
              <a:ext uri="{FF2B5EF4-FFF2-40B4-BE49-F238E27FC236}">
                <a16:creationId xmlns:a16="http://schemas.microsoft.com/office/drawing/2014/main" id="{587051FB-4831-29F0-6AA1-A530FA6B2B15}"/>
              </a:ext>
            </a:extLst>
          </p:cNvPr>
          <p:cNvGrpSpPr/>
          <p:nvPr/>
        </p:nvGrpSpPr>
        <p:grpSpPr>
          <a:xfrm>
            <a:off x="4579222" y="302808"/>
            <a:ext cx="8723960" cy="1438390"/>
            <a:chOff x="4579222" y="302808"/>
            <a:chExt cx="8723960" cy="1438390"/>
          </a:xfrm>
        </p:grpSpPr>
        <p:sp>
          <p:nvSpPr>
            <p:cNvPr id="14" name="مستطيل 13">
              <a:extLst>
                <a:ext uri="{FF2B5EF4-FFF2-40B4-BE49-F238E27FC236}">
                  <a16:creationId xmlns:a16="http://schemas.microsoft.com/office/drawing/2014/main" id="{8D72CAC6-C7C5-0299-7232-611E70993CD4}"/>
                </a:ext>
              </a:extLst>
            </p:cNvPr>
            <p:cNvSpPr/>
            <p:nvPr/>
          </p:nvSpPr>
          <p:spPr>
            <a:xfrm>
              <a:off x="11717490" y="494703"/>
              <a:ext cx="1585692" cy="1246495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ar-SA" sz="7500" b="1">
                  <a:ln w="0"/>
                  <a:solidFill>
                    <a:schemeClr val="accent1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</a:rPr>
                <a:t>9-4</a:t>
              </a:r>
            </a:p>
          </p:txBody>
        </p:sp>
        <p:pic>
          <p:nvPicPr>
            <p:cNvPr id="15" name="صورة 14">
              <a:extLst>
                <a:ext uri="{FF2B5EF4-FFF2-40B4-BE49-F238E27FC236}">
                  <a16:creationId xmlns:a16="http://schemas.microsoft.com/office/drawing/2014/main" id="{D378920B-ADD6-3276-8AF2-81130684E7A4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4579222" y="302808"/>
              <a:ext cx="7231525" cy="1354960"/>
            </a:xfrm>
            <a:prstGeom prst="rect">
              <a:avLst/>
            </a:prstGeom>
          </p:spPr>
        </p:pic>
      </p:grpSp>
      <p:grpSp>
        <p:nvGrpSpPr>
          <p:cNvPr id="16" name="مجموعة 15">
            <a:extLst>
              <a:ext uri="{FF2B5EF4-FFF2-40B4-BE49-F238E27FC236}">
                <a16:creationId xmlns:a16="http://schemas.microsoft.com/office/drawing/2014/main" id="{3B17E164-65D2-5F8B-7B47-23A97BF9333D}"/>
              </a:ext>
            </a:extLst>
          </p:cNvPr>
          <p:cNvGrpSpPr/>
          <p:nvPr/>
        </p:nvGrpSpPr>
        <p:grpSpPr>
          <a:xfrm>
            <a:off x="14501481" y="851475"/>
            <a:ext cx="2896028" cy="4408929"/>
            <a:chOff x="14097000" y="844221"/>
            <a:chExt cx="2896028" cy="4408929"/>
          </a:xfrm>
        </p:grpSpPr>
        <p:pic>
          <p:nvPicPr>
            <p:cNvPr id="17" name="صورة 16">
              <a:extLst>
                <a:ext uri="{FF2B5EF4-FFF2-40B4-BE49-F238E27FC236}">
                  <a16:creationId xmlns:a16="http://schemas.microsoft.com/office/drawing/2014/main" id="{F65E366A-178B-224C-2D83-D22D5A4EB9ED}"/>
                </a:ext>
              </a:extLst>
            </p:cNvPr>
            <p:cNvPicPr>
              <a:picLocks noChangeAspect="1"/>
            </p:cNvPicPr>
            <p:nvPr/>
          </p:nvPicPr>
          <p:blipFill>
            <a:blip r:embed="rId18">
              <a:clrChange>
                <a:clrFrom>
                  <a:srgbClr val="FFFDE9"/>
                </a:clrFrom>
                <a:clrTo>
                  <a:srgbClr val="FFFDE9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14874424" y="844221"/>
              <a:ext cx="1496897" cy="596736"/>
            </a:xfrm>
            <a:prstGeom prst="rect">
              <a:avLst/>
            </a:prstGeom>
          </p:spPr>
        </p:pic>
        <p:pic>
          <p:nvPicPr>
            <p:cNvPr id="19" name="صورة 18">
              <a:extLst>
                <a:ext uri="{FF2B5EF4-FFF2-40B4-BE49-F238E27FC236}">
                  <a16:creationId xmlns:a16="http://schemas.microsoft.com/office/drawing/2014/main" id="{D77BC79B-A15A-9C49-1DD0-1B14C671D45F}"/>
                </a:ext>
              </a:extLst>
            </p:cNvPr>
            <p:cNvPicPr>
              <a:picLocks noChangeAspect="1"/>
            </p:cNvPicPr>
            <p:nvPr/>
          </p:nvPicPr>
          <p:blipFill>
            <a:blip r:embed="rId19">
              <a:clrChange>
                <a:clrFrom>
                  <a:srgbClr val="FFFDE9"/>
                </a:clrFrom>
                <a:clrTo>
                  <a:srgbClr val="FFFDE9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14097000" y="1489306"/>
              <a:ext cx="2792827" cy="1563221"/>
            </a:xfrm>
            <a:prstGeom prst="rect">
              <a:avLst/>
            </a:prstGeom>
          </p:spPr>
        </p:pic>
        <p:pic>
          <p:nvPicPr>
            <p:cNvPr id="20" name="صورة 19">
              <a:extLst>
                <a:ext uri="{FF2B5EF4-FFF2-40B4-BE49-F238E27FC236}">
                  <a16:creationId xmlns:a16="http://schemas.microsoft.com/office/drawing/2014/main" id="{5B55A95E-3A3C-ACA3-61B1-06D9A46B46A7}"/>
                </a:ext>
              </a:extLst>
            </p:cNvPr>
            <p:cNvPicPr>
              <a:picLocks noChangeAspect="1"/>
            </p:cNvPicPr>
            <p:nvPr/>
          </p:nvPicPr>
          <p:blipFill>
            <a:blip r:embed="rId20">
              <a:clrChange>
                <a:clrFrom>
                  <a:srgbClr val="FFFDE9"/>
                </a:clrFrom>
                <a:clrTo>
                  <a:srgbClr val="FFFDE9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14537153" y="3118923"/>
              <a:ext cx="2220767" cy="777268"/>
            </a:xfrm>
            <a:prstGeom prst="rect">
              <a:avLst/>
            </a:prstGeom>
          </p:spPr>
        </p:pic>
        <p:pic>
          <p:nvPicPr>
            <p:cNvPr id="21" name="صورة 20">
              <a:extLst>
                <a:ext uri="{FF2B5EF4-FFF2-40B4-BE49-F238E27FC236}">
                  <a16:creationId xmlns:a16="http://schemas.microsoft.com/office/drawing/2014/main" id="{1A1D27B7-F078-F305-D249-3F1E92F901A3}"/>
                </a:ext>
              </a:extLst>
            </p:cNvPr>
            <p:cNvPicPr>
              <a:picLocks noChangeAspect="1"/>
            </p:cNvPicPr>
            <p:nvPr/>
          </p:nvPicPr>
          <p:blipFill>
            <a:blip r:embed="rId21">
              <a:clrChange>
                <a:clrFrom>
                  <a:srgbClr val="FFFDE9"/>
                </a:clrFrom>
                <a:clrTo>
                  <a:srgbClr val="FFFDE9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14146876" y="3962587"/>
              <a:ext cx="2846152" cy="1290563"/>
            </a:xfrm>
            <a:prstGeom prst="rect">
              <a:avLst/>
            </a:prstGeom>
          </p:spPr>
        </p:pic>
      </p:grpSp>
      <p:pic>
        <p:nvPicPr>
          <p:cNvPr id="30" name="صورة 29">
            <a:extLst>
              <a:ext uri="{FF2B5EF4-FFF2-40B4-BE49-F238E27FC236}">
                <a16:creationId xmlns:a16="http://schemas.microsoft.com/office/drawing/2014/main" id="{77CDC865-22AD-3EC3-395B-7756A57DA751}"/>
              </a:ext>
            </a:extLst>
          </p:cNvPr>
          <p:cNvPicPr>
            <a:picLocks noChangeAspect="1"/>
          </p:cNvPicPr>
          <p:nvPr/>
        </p:nvPicPr>
        <p:blipFill>
          <a:blip r:embed="rId2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356604" y="1698695"/>
            <a:ext cx="13335858" cy="2919602"/>
          </a:xfrm>
          <a:prstGeom prst="rect">
            <a:avLst/>
          </a:prstGeom>
        </p:spPr>
      </p:pic>
      <p:cxnSp>
        <p:nvCxnSpPr>
          <p:cNvPr id="31" name="رابط مستقيم 30">
            <a:extLst>
              <a:ext uri="{FF2B5EF4-FFF2-40B4-BE49-F238E27FC236}">
                <a16:creationId xmlns:a16="http://schemas.microsoft.com/office/drawing/2014/main" id="{D752FF4A-2E8D-301E-031B-B60566B56EEC}"/>
              </a:ext>
            </a:extLst>
          </p:cNvPr>
          <p:cNvCxnSpPr/>
          <p:nvPr/>
        </p:nvCxnSpPr>
        <p:spPr>
          <a:xfrm>
            <a:off x="8196046" y="3307008"/>
            <a:ext cx="0" cy="697999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2800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video>
              <p:cMediaNode vol="80000">
                <p:cTn id="12" fill="hold" display="0">
                  <p:stCondLst>
                    <p:cond delay="indefinite"/>
                  </p:stCondLst>
                </p:cTn>
                <p:tgtEl>
                  <p:spTgt spid="39"/>
                </p:tgtEl>
              </p:cMediaNode>
            </p:video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0710112" y="2758709"/>
            <a:ext cx="8647187" cy="8647187"/>
            <a:chOff x="0" y="0"/>
            <a:chExt cx="11529582" cy="11529582"/>
          </a:xfrm>
        </p:grpSpPr>
        <p:pic>
          <p:nvPicPr>
            <p:cNvPr id="3" name="Picture 3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rcRect/>
            <a:stretch>
              <a:fillRect/>
            </a:stretch>
          </p:blipFill>
          <p:spPr>
            <a:xfrm rot="5400000">
              <a:off x="3644708" y="4968202"/>
              <a:ext cx="11529582" cy="1593179"/>
            </a:xfrm>
            <a:prstGeom prst="rect">
              <a:avLst/>
            </a:prstGeom>
          </p:spPr>
        </p:pic>
        <p:pic>
          <p:nvPicPr>
            <p:cNvPr id="4" name="Picture 4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rcRect/>
            <a:stretch>
              <a:fillRect/>
            </a:stretch>
          </p:blipFill>
          <p:spPr>
            <a:xfrm rot="-10800000">
              <a:off x="0" y="8924252"/>
              <a:ext cx="11529582" cy="1593179"/>
            </a:xfrm>
            <a:prstGeom prst="rect">
              <a:avLst/>
            </a:prstGeom>
          </p:spPr>
        </p:pic>
      </p:grpSp>
      <p:pic>
        <p:nvPicPr>
          <p:cNvPr id="5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 l="33409"/>
          <a:stretch>
            <a:fillRect/>
          </a:stretch>
        </p:blipFill>
        <p:spPr>
          <a:xfrm rot="-5400000">
            <a:off x="-3352035" y="7706000"/>
            <a:ext cx="7467218" cy="1549519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-3032821" y="-515382"/>
            <a:ext cx="11213627" cy="1549519"/>
          </a:xfrm>
          <a:prstGeom prst="rect">
            <a:avLst/>
          </a:prstGeom>
        </p:spPr>
      </p:pic>
      <p:pic>
        <p:nvPicPr>
          <p:cNvPr id="22" name="Picture 2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1140520" y="1998411"/>
            <a:ext cx="1106919" cy="1374836"/>
          </a:xfrm>
          <a:prstGeom prst="rect">
            <a:avLst/>
          </a:prstGeom>
        </p:spPr>
      </p:pic>
      <p:pic>
        <p:nvPicPr>
          <p:cNvPr id="23" name="Picture 2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rot="-1022156">
            <a:off x="13227" y="2981252"/>
            <a:ext cx="1264913" cy="1320118"/>
          </a:xfrm>
          <a:prstGeom prst="rect">
            <a:avLst/>
          </a:prstGeom>
        </p:spPr>
      </p:pic>
      <p:pic>
        <p:nvPicPr>
          <p:cNvPr id="24" name="Picture 24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 rot="-8185014">
            <a:off x="14950127" y="1755069"/>
            <a:ext cx="2392752" cy="714158"/>
          </a:xfrm>
          <a:prstGeom prst="rect">
            <a:avLst/>
          </a:prstGeom>
        </p:spPr>
      </p:pic>
      <p:pic>
        <p:nvPicPr>
          <p:cNvPr id="25" name="Picture 2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16442404" y="461490"/>
            <a:ext cx="1106919" cy="1374836"/>
          </a:xfrm>
          <a:prstGeom prst="rect">
            <a:avLst/>
          </a:prstGeom>
        </p:spPr>
      </p:pic>
      <p:grpSp>
        <p:nvGrpSpPr>
          <p:cNvPr id="26" name="مجموعة 25">
            <a:extLst>
              <a:ext uri="{FF2B5EF4-FFF2-40B4-BE49-F238E27FC236}">
                <a16:creationId xmlns:a16="http://schemas.microsoft.com/office/drawing/2014/main" id="{DEE7A99A-AA0C-00DA-B297-4548BC7FAB0C}"/>
              </a:ext>
            </a:extLst>
          </p:cNvPr>
          <p:cNvGrpSpPr/>
          <p:nvPr/>
        </p:nvGrpSpPr>
        <p:grpSpPr>
          <a:xfrm>
            <a:off x="410695" y="7304319"/>
            <a:ext cx="2990839" cy="2780031"/>
            <a:chOff x="410695" y="7304319"/>
            <a:chExt cx="2990839" cy="2780031"/>
          </a:xfrm>
        </p:grpSpPr>
        <p:pic>
          <p:nvPicPr>
            <p:cNvPr id="27" name="صورة 26">
              <a:extLst>
                <a:ext uri="{FF2B5EF4-FFF2-40B4-BE49-F238E27FC236}">
                  <a16:creationId xmlns:a16="http://schemas.microsoft.com/office/drawing/2014/main" id="{EEFC145D-B4FA-1F9A-96B9-FFC73415F385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clrChange>
                <a:clrFrom>
                  <a:srgbClr val="D9D9D9"/>
                </a:clrFrom>
                <a:clrTo>
                  <a:srgbClr val="D9D9D9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0695" y="7304319"/>
              <a:ext cx="2990839" cy="2780031"/>
            </a:xfrm>
            <a:prstGeom prst="rect">
              <a:avLst/>
            </a:prstGeom>
          </p:spPr>
        </p:pic>
        <p:pic>
          <p:nvPicPr>
            <p:cNvPr id="28" name="صورة 27">
              <a:extLst>
                <a:ext uri="{FF2B5EF4-FFF2-40B4-BE49-F238E27FC236}">
                  <a16:creationId xmlns:a16="http://schemas.microsoft.com/office/drawing/2014/main" id="{8127C692-133B-E190-DCA4-D68DB44D66D4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14">
                      <a14:imgEffect>
                        <a14:colorTemperature colorTemp="7200"/>
                      </a14:imgEffect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9727" y="8912502"/>
              <a:ext cx="848790" cy="848790"/>
            </a:xfrm>
            <a:prstGeom prst="rect">
              <a:avLst/>
            </a:prstGeom>
          </p:spPr>
        </p:pic>
      </p:grpSp>
      <p:sp>
        <p:nvSpPr>
          <p:cNvPr id="33" name="مستطيل 32">
            <a:extLst>
              <a:ext uri="{FF2B5EF4-FFF2-40B4-BE49-F238E27FC236}">
                <a16:creationId xmlns:a16="http://schemas.microsoft.com/office/drawing/2014/main" id="{DAE6B4BC-F2EA-0292-ECDD-8F2555C57AC9}"/>
              </a:ext>
            </a:extLst>
          </p:cNvPr>
          <p:cNvSpPr/>
          <p:nvPr/>
        </p:nvSpPr>
        <p:spPr>
          <a:xfrm>
            <a:off x="14940887" y="8388555"/>
            <a:ext cx="208422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5400" b="1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ص/ 64</a:t>
            </a:r>
            <a:endParaRPr lang="ar-SA" sz="5400" b="1" cap="none" spc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pattFill prst="narHorz">
                <a:fgClr>
                  <a:schemeClr val="accent3"/>
                </a:fgClr>
                <a:bgClr>
                  <a:schemeClr val="accent3">
                    <a:lumMod val="40000"/>
                    <a:lumOff val="60000"/>
                  </a:schemeClr>
                </a:bgClr>
              </a:pattFill>
              <a:effectLst>
                <a:innerShdw blurRad="177800">
                  <a:schemeClr val="accent3">
                    <a:lumMod val="50000"/>
                  </a:schemeClr>
                </a:innerShdw>
              </a:effectLst>
            </a:endParaRPr>
          </a:p>
        </p:txBody>
      </p:sp>
      <p:pic>
        <p:nvPicPr>
          <p:cNvPr id="39" name="IMG_4150">
            <a:hlinkClick r:id="" action="ppaction://media"/>
            <a:extLst>
              <a:ext uri="{FF2B5EF4-FFF2-40B4-BE49-F238E27FC236}">
                <a16:creationId xmlns:a16="http://schemas.microsoft.com/office/drawing/2014/main" id="{7C150B0D-3E8D-C15E-4D3F-D8F8275FAE20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5"/>
          <a:stretch>
            <a:fillRect/>
          </a:stretch>
        </p:blipFill>
        <p:spPr>
          <a:xfrm>
            <a:off x="1488517" y="409189"/>
            <a:ext cx="2594180" cy="1427137"/>
          </a:xfrm>
          <a:prstGeom prst="rect">
            <a:avLst/>
          </a:prstGeom>
        </p:spPr>
      </p:pic>
      <p:pic>
        <p:nvPicPr>
          <p:cNvPr id="12" name="صورة 11">
            <a:extLst>
              <a:ext uri="{FF2B5EF4-FFF2-40B4-BE49-F238E27FC236}">
                <a16:creationId xmlns:a16="http://schemas.microsoft.com/office/drawing/2014/main" id="{79DB1557-3953-B694-5015-BE08FBA66117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4457" y="1662938"/>
            <a:ext cx="1106919" cy="1080975"/>
          </a:xfrm>
          <a:prstGeom prst="rect">
            <a:avLst/>
          </a:prstGeom>
        </p:spPr>
      </p:pic>
      <p:grpSp>
        <p:nvGrpSpPr>
          <p:cNvPr id="7" name="مجموعة 6">
            <a:extLst>
              <a:ext uri="{FF2B5EF4-FFF2-40B4-BE49-F238E27FC236}">
                <a16:creationId xmlns:a16="http://schemas.microsoft.com/office/drawing/2014/main" id="{D1BF9B9D-5353-3EAB-2867-B9CC9E5C0D34}"/>
              </a:ext>
            </a:extLst>
          </p:cNvPr>
          <p:cNvGrpSpPr/>
          <p:nvPr/>
        </p:nvGrpSpPr>
        <p:grpSpPr>
          <a:xfrm>
            <a:off x="4579222" y="302808"/>
            <a:ext cx="8723960" cy="1438390"/>
            <a:chOff x="4579222" y="302808"/>
            <a:chExt cx="8723960" cy="1438390"/>
          </a:xfrm>
        </p:grpSpPr>
        <p:sp>
          <p:nvSpPr>
            <p:cNvPr id="15" name="مستطيل 14">
              <a:extLst>
                <a:ext uri="{FF2B5EF4-FFF2-40B4-BE49-F238E27FC236}">
                  <a16:creationId xmlns:a16="http://schemas.microsoft.com/office/drawing/2014/main" id="{215A41A1-F1FD-DF40-C102-A63ADDA7CA4D}"/>
                </a:ext>
              </a:extLst>
            </p:cNvPr>
            <p:cNvSpPr/>
            <p:nvPr/>
          </p:nvSpPr>
          <p:spPr>
            <a:xfrm>
              <a:off x="11717490" y="494703"/>
              <a:ext cx="1585692" cy="1246495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ar-SA" sz="7500" b="1">
                  <a:ln w="0"/>
                  <a:solidFill>
                    <a:schemeClr val="accent1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</a:rPr>
                <a:t>9-4</a:t>
              </a:r>
            </a:p>
          </p:txBody>
        </p:sp>
        <p:pic>
          <p:nvPicPr>
            <p:cNvPr id="16" name="صورة 15">
              <a:extLst>
                <a:ext uri="{FF2B5EF4-FFF2-40B4-BE49-F238E27FC236}">
                  <a16:creationId xmlns:a16="http://schemas.microsoft.com/office/drawing/2014/main" id="{F23E0E9E-927D-9888-EF2F-8374D025A07E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4579222" y="302808"/>
              <a:ext cx="7231525" cy="1354960"/>
            </a:xfrm>
            <a:prstGeom prst="rect">
              <a:avLst/>
            </a:prstGeom>
          </p:spPr>
        </p:pic>
      </p:grpSp>
      <p:grpSp>
        <p:nvGrpSpPr>
          <p:cNvPr id="17" name="مجموعة 16">
            <a:extLst>
              <a:ext uri="{FF2B5EF4-FFF2-40B4-BE49-F238E27FC236}">
                <a16:creationId xmlns:a16="http://schemas.microsoft.com/office/drawing/2014/main" id="{09BD71A9-09E8-C1B6-7458-7170EDAE42F6}"/>
              </a:ext>
            </a:extLst>
          </p:cNvPr>
          <p:cNvGrpSpPr/>
          <p:nvPr/>
        </p:nvGrpSpPr>
        <p:grpSpPr>
          <a:xfrm>
            <a:off x="14684216" y="1558341"/>
            <a:ext cx="2896028" cy="4408929"/>
            <a:chOff x="14097000" y="844221"/>
            <a:chExt cx="2896028" cy="4408929"/>
          </a:xfrm>
        </p:grpSpPr>
        <p:pic>
          <p:nvPicPr>
            <p:cNvPr id="18" name="صورة 17">
              <a:extLst>
                <a:ext uri="{FF2B5EF4-FFF2-40B4-BE49-F238E27FC236}">
                  <a16:creationId xmlns:a16="http://schemas.microsoft.com/office/drawing/2014/main" id="{8D6FC949-7833-D7D0-8D6F-E4C8D8922AFF}"/>
                </a:ext>
              </a:extLst>
            </p:cNvPr>
            <p:cNvPicPr>
              <a:picLocks noChangeAspect="1"/>
            </p:cNvPicPr>
            <p:nvPr/>
          </p:nvPicPr>
          <p:blipFill>
            <a:blip r:embed="rId18">
              <a:clrChange>
                <a:clrFrom>
                  <a:srgbClr val="FFFDE9"/>
                </a:clrFrom>
                <a:clrTo>
                  <a:srgbClr val="FFFDE9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14874424" y="844221"/>
              <a:ext cx="1496897" cy="596736"/>
            </a:xfrm>
            <a:prstGeom prst="rect">
              <a:avLst/>
            </a:prstGeom>
          </p:spPr>
        </p:pic>
        <p:pic>
          <p:nvPicPr>
            <p:cNvPr id="19" name="صورة 18">
              <a:extLst>
                <a:ext uri="{FF2B5EF4-FFF2-40B4-BE49-F238E27FC236}">
                  <a16:creationId xmlns:a16="http://schemas.microsoft.com/office/drawing/2014/main" id="{629FA721-DCC3-8447-4219-7B3638879F2F}"/>
                </a:ext>
              </a:extLst>
            </p:cNvPr>
            <p:cNvPicPr>
              <a:picLocks noChangeAspect="1"/>
            </p:cNvPicPr>
            <p:nvPr/>
          </p:nvPicPr>
          <p:blipFill>
            <a:blip r:embed="rId19">
              <a:clrChange>
                <a:clrFrom>
                  <a:srgbClr val="FFFDE9"/>
                </a:clrFrom>
                <a:clrTo>
                  <a:srgbClr val="FFFDE9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14097000" y="1489306"/>
              <a:ext cx="2792827" cy="1563221"/>
            </a:xfrm>
            <a:prstGeom prst="rect">
              <a:avLst/>
            </a:prstGeom>
          </p:spPr>
        </p:pic>
        <p:pic>
          <p:nvPicPr>
            <p:cNvPr id="20" name="صورة 19">
              <a:extLst>
                <a:ext uri="{FF2B5EF4-FFF2-40B4-BE49-F238E27FC236}">
                  <a16:creationId xmlns:a16="http://schemas.microsoft.com/office/drawing/2014/main" id="{143BA3A3-3B32-350C-D9A3-46D747D31D2A}"/>
                </a:ext>
              </a:extLst>
            </p:cNvPr>
            <p:cNvPicPr>
              <a:picLocks noChangeAspect="1"/>
            </p:cNvPicPr>
            <p:nvPr/>
          </p:nvPicPr>
          <p:blipFill>
            <a:blip r:embed="rId20">
              <a:clrChange>
                <a:clrFrom>
                  <a:srgbClr val="FFFDE9"/>
                </a:clrFrom>
                <a:clrTo>
                  <a:srgbClr val="FFFDE9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14537153" y="3118923"/>
              <a:ext cx="2220767" cy="777268"/>
            </a:xfrm>
            <a:prstGeom prst="rect">
              <a:avLst/>
            </a:prstGeom>
          </p:spPr>
        </p:pic>
        <p:pic>
          <p:nvPicPr>
            <p:cNvPr id="21" name="صورة 20">
              <a:extLst>
                <a:ext uri="{FF2B5EF4-FFF2-40B4-BE49-F238E27FC236}">
                  <a16:creationId xmlns:a16="http://schemas.microsoft.com/office/drawing/2014/main" id="{0AA6DE47-A4C2-266F-C5D9-D709CB979D3E}"/>
                </a:ext>
              </a:extLst>
            </p:cNvPr>
            <p:cNvPicPr>
              <a:picLocks noChangeAspect="1"/>
            </p:cNvPicPr>
            <p:nvPr/>
          </p:nvPicPr>
          <p:blipFill>
            <a:blip r:embed="rId21">
              <a:clrChange>
                <a:clrFrom>
                  <a:srgbClr val="FFFDE9"/>
                </a:clrFrom>
                <a:clrTo>
                  <a:srgbClr val="FFFDE9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14146876" y="3962587"/>
              <a:ext cx="2846152" cy="1290563"/>
            </a:xfrm>
            <a:prstGeom prst="rect">
              <a:avLst/>
            </a:prstGeom>
          </p:spPr>
        </p:pic>
      </p:grpSp>
      <p:pic>
        <p:nvPicPr>
          <p:cNvPr id="30" name="صورة 29">
            <a:extLst>
              <a:ext uri="{FF2B5EF4-FFF2-40B4-BE49-F238E27FC236}">
                <a16:creationId xmlns:a16="http://schemas.microsoft.com/office/drawing/2014/main" id="{14F3FCCA-403E-A9FC-F2B1-A1FB0D9E4B7B}"/>
              </a:ext>
            </a:extLst>
          </p:cNvPr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6630262" y="1703098"/>
            <a:ext cx="7527066" cy="1063023"/>
          </a:xfrm>
          <a:prstGeom prst="rect">
            <a:avLst/>
          </a:prstGeom>
        </p:spPr>
      </p:pic>
      <p:pic>
        <p:nvPicPr>
          <p:cNvPr id="32" name="صورة 31">
            <a:extLst>
              <a:ext uri="{FF2B5EF4-FFF2-40B4-BE49-F238E27FC236}">
                <a16:creationId xmlns:a16="http://schemas.microsoft.com/office/drawing/2014/main" id="{19B0E56C-6B20-F95A-F7F1-ECF469E4385A}"/>
              </a:ext>
            </a:extLst>
          </p:cNvPr>
          <p:cNvPicPr>
            <a:picLocks noChangeAspect="1"/>
          </p:cNvPicPr>
          <p:nvPr/>
        </p:nvPicPr>
        <p:blipFill>
          <a:blip r:embed="rId2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552837" y="2863679"/>
            <a:ext cx="13105508" cy="2469175"/>
          </a:xfrm>
          <a:prstGeom prst="rect">
            <a:avLst/>
          </a:prstGeom>
        </p:spPr>
      </p:pic>
      <p:cxnSp>
        <p:nvCxnSpPr>
          <p:cNvPr id="35" name="رابط مستقيم 34">
            <a:extLst>
              <a:ext uri="{FF2B5EF4-FFF2-40B4-BE49-F238E27FC236}">
                <a16:creationId xmlns:a16="http://schemas.microsoft.com/office/drawing/2014/main" id="{9302AB4D-1860-9005-5330-96FF5B888AE0}"/>
              </a:ext>
            </a:extLst>
          </p:cNvPr>
          <p:cNvCxnSpPr>
            <a:cxnSpLocks/>
          </p:cNvCxnSpPr>
          <p:nvPr/>
        </p:nvCxnSpPr>
        <p:spPr>
          <a:xfrm>
            <a:off x="10544699" y="3833043"/>
            <a:ext cx="0" cy="580625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رابط مستقيم 36">
            <a:extLst>
              <a:ext uri="{FF2B5EF4-FFF2-40B4-BE49-F238E27FC236}">
                <a16:creationId xmlns:a16="http://schemas.microsoft.com/office/drawing/2014/main" id="{0D052F6F-2BC9-46BE-1559-7943A3808CCF}"/>
              </a:ext>
            </a:extLst>
          </p:cNvPr>
          <p:cNvCxnSpPr>
            <a:cxnSpLocks/>
          </p:cNvCxnSpPr>
          <p:nvPr/>
        </p:nvCxnSpPr>
        <p:spPr>
          <a:xfrm>
            <a:off x="5511376" y="3955035"/>
            <a:ext cx="0" cy="580625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8127945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2800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video>
              <p:cMediaNode vol="80000">
                <p:cTn id="12" fill="hold" display="0">
                  <p:stCondLst>
                    <p:cond delay="indefinite"/>
                  </p:stCondLst>
                </p:cTn>
                <p:tgtEl>
                  <p:spTgt spid="39"/>
                </p:tgtEl>
              </p:cMediaNode>
            </p:video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5400000">
            <a:off x="12712139" y="5392278"/>
            <a:ext cx="10126448" cy="1399291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 l="33409"/>
          <a:stretch>
            <a:fillRect/>
          </a:stretch>
        </p:blipFill>
        <p:spPr>
          <a:xfrm rot="-5400000">
            <a:off x="-3352035" y="7706000"/>
            <a:ext cx="7467218" cy="1549519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-393186" y="0"/>
            <a:ext cx="11213627" cy="1549519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16497902" y="235371"/>
            <a:ext cx="1277461" cy="1586655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rot="-1754853">
            <a:off x="15067131" y="9003264"/>
            <a:ext cx="2319495" cy="692293"/>
          </a:xfrm>
          <a:prstGeom prst="rect">
            <a:avLst/>
          </a:prstGeom>
        </p:spPr>
      </p:pic>
      <p:pic>
        <p:nvPicPr>
          <p:cNvPr id="15" name="Picture 15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 rot="-737215">
            <a:off x="132888" y="830360"/>
            <a:ext cx="1334290" cy="1392523"/>
          </a:xfrm>
          <a:prstGeom prst="rect">
            <a:avLst/>
          </a:prstGeom>
        </p:spPr>
      </p:pic>
      <p:grpSp>
        <p:nvGrpSpPr>
          <p:cNvPr id="16" name="مجموعة 15">
            <a:extLst>
              <a:ext uri="{FF2B5EF4-FFF2-40B4-BE49-F238E27FC236}">
                <a16:creationId xmlns:a16="http://schemas.microsoft.com/office/drawing/2014/main" id="{B544489A-BA6B-0568-A206-01DECB5C7224}"/>
              </a:ext>
            </a:extLst>
          </p:cNvPr>
          <p:cNvGrpSpPr/>
          <p:nvPr/>
        </p:nvGrpSpPr>
        <p:grpSpPr>
          <a:xfrm>
            <a:off x="410695" y="7304319"/>
            <a:ext cx="2990839" cy="2780031"/>
            <a:chOff x="410695" y="7304319"/>
            <a:chExt cx="2990839" cy="2780031"/>
          </a:xfrm>
        </p:grpSpPr>
        <p:pic>
          <p:nvPicPr>
            <p:cNvPr id="17" name="صورة 16">
              <a:extLst>
                <a:ext uri="{FF2B5EF4-FFF2-40B4-BE49-F238E27FC236}">
                  <a16:creationId xmlns:a16="http://schemas.microsoft.com/office/drawing/2014/main" id="{477559A1-F9DE-7E2F-BDEA-D213D8C8C85D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clrChange>
                <a:clrFrom>
                  <a:srgbClr val="D9D9D9"/>
                </a:clrFrom>
                <a:clrTo>
                  <a:srgbClr val="D9D9D9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0695" y="7304319"/>
              <a:ext cx="2990839" cy="2780031"/>
            </a:xfrm>
            <a:prstGeom prst="rect">
              <a:avLst/>
            </a:prstGeom>
          </p:spPr>
        </p:pic>
        <p:pic>
          <p:nvPicPr>
            <p:cNvPr id="18" name="صورة 17">
              <a:extLst>
                <a:ext uri="{FF2B5EF4-FFF2-40B4-BE49-F238E27FC236}">
                  <a16:creationId xmlns:a16="http://schemas.microsoft.com/office/drawing/2014/main" id="{9EBB6F5F-3B4B-D23F-EE6E-889360959583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14">
                      <a14:imgEffect>
                        <a14:colorTemperature colorTemp="7200"/>
                      </a14:imgEffect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9727" y="8912502"/>
              <a:ext cx="848790" cy="848790"/>
            </a:xfrm>
            <a:prstGeom prst="rect">
              <a:avLst/>
            </a:prstGeom>
          </p:spPr>
        </p:pic>
      </p:grpSp>
      <p:pic>
        <p:nvPicPr>
          <p:cNvPr id="3" name="Picture 3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6"/>
              </a:ext>
            </a:extLst>
          </a:blip>
          <a:srcRect/>
          <a:stretch>
            <a:fillRect/>
          </a:stretch>
        </p:blipFill>
        <p:spPr>
          <a:xfrm rot="-10800000">
            <a:off x="6543230" y="146516"/>
            <a:ext cx="5236550" cy="2093479"/>
          </a:xfrm>
          <a:prstGeom prst="rect">
            <a:avLst/>
          </a:prstGeom>
        </p:spPr>
      </p:pic>
      <p:sp>
        <p:nvSpPr>
          <p:cNvPr id="34" name="مستطيل 33">
            <a:extLst>
              <a:ext uri="{FF2B5EF4-FFF2-40B4-BE49-F238E27FC236}">
                <a16:creationId xmlns:a16="http://schemas.microsoft.com/office/drawing/2014/main" id="{F4A07A01-F20C-4A92-BC3C-4F3E3B8A0BDB}"/>
              </a:ext>
            </a:extLst>
          </p:cNvPr>
          <p:cNvSpPr/>
          <p:nvPr/>
        </p:nvSpPr>
        <p:spPr>
          <a:xfrm>
            <a:off x="14940887" y="8388555"/>
            <a:ext cx="208422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5400" b="1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ص/ 66</a:t>
            </a:r>
            <a:endParaRPr lang="ar-SA" sz="5400" b="1" cap="none" spc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pattFill prst="narHorz">
                <a:fgClr>
                  <a:schemeClr val="accent3"/>
                </a:fgClr>
                <a:bgClr>
                  <a:schemeClr val="accent3">
                    <a:lumMod val="40000"/>
                    <a:lumOff val="60000"/>
                  </a:schemeClr>
                </a:bgClr>
              </a:pattFill>
              <a:effectLst>
                <a:innerShdw blurRad="177800">
                  <a:schemeClr val="accent3">
                    <a:lumMod val="50000"/>
                  </a:schemeClr>
                </a:innerShdw>
              </a:effectLst>
            </a:endParaRPr>
          </a:p>
        </p:txBody>
      </p:sp>
      <p:pic>
        <p:nvPicPr>
          <p:cNvPr id="39" name="IMG_4150">
            <a:hlinkClick r:id="" action="ppaction://media"/>
            <a:extLst>
              <a:ext uri="{FF2B5EF4-FFF2-40B4-BE49-F238E27FC236}">
                <a16:creationId xmlns:a16="http://schemas.microsoft.com/office/drawing/2014/main" id="{9022453E-E500-70E9-D992-761882D269B7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7"/>
          <a:stretch>
            <a:fillRect/>
          </a:stretch>
        </p:blipFill>
        <p:spPr>
          <a:xfrm>
            <a:off x="2063042" y="1135683"/>
            <a:ext cx="2594180" cy="1427137"/>
          </a:xfrm>
          <a:prstGeom prst="rect">
            <a:avLst/>
          </a:prstGeom>
        </p:spPr>
      </p:pic>
      <p:pic>
        <p:nvPicPr>
          <p:cNvPr id="40" name="صورة 39">
            <a:extLst>
              <a:ext uri="{FF2B5EF4-FFF2-40B4-BE49-F238E27FC236}">
                <a16:creationId xmlns:a16="http://schemas.microsoft.com/office/drawing/2014/main" id="{45D513EA-1BDC-65F6-723B-5F9996CF05B6}"/>
              </a:ext>
            </a:extLst>
          </p:cNvPr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9727" y="2790422"/>
            <a:ext cx="1106919" cy="1080975"/>
          </a:xfrm>
          <a:prstGeom prst="rect">
            <a:avLst/>
          </a:prstGeom>
        </p:spPr>
      </p:pic>
      <p:sp>
        <p:nvSpPr>
          <p:cNvPr id="8" name="مستطيل 7">
            <a:extLst>
              <a:ext uri="{FF2B5EF4-FFF2-40B4-BE49-F238E27FC236}">
                <a16:creationId xmlns:a16="http://schemas.microsoft.com/office/drawing/2014/main" id="{A0FEDD78-007F-C0BF-4AE3-D45FA2ED75D8}"/>
              </a:ext>
            </a:extLst>
          </p:cNvPr>
          <p:cNvSpPr/>
          <p:nvPr/>
        </p:nvSpPr>
        <p:spPr>
          <a:xfrm>
            <a:off x="9509736" y="5306412"/>
            <a:ext cx="7010400" cy="78551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grpSp>
        <p:nvGrpSpPr>
          <p:cNvPr id="9" name="مجموعة 8">
            <a:extLst>
              <a:ext uri="{FF2B5EF4-FFF2-40B4-BE49-F238E27FC236}">
                <a16:creationId xmlns:a16="http://schemas.microsoft.com/office/drawing/2014/main" id="{FCE7B385-5EF9-DF44-BFE7-4BA66ACFDD39}"/>
              </a:ext>
            </a:extLst>
          </p:cNvPr>
          <p:cNvGrpSpPr/>
          <p:nvPr/>
        </p:nvGrpSpPr>
        <p:grpSpPr>
          <a:xfrm>
            <a:off x="4579222" y="302808"/>
            <a:ext cx="8723960" cy="1438390"/>
            <a:chOff x="4579222" y="302808"/>
            <a:chExt cx="8723960" cy="1438390"/>
          </a:xfrm>
        </p:grpSpPr>
        <p:sp>
          <p:nvSpPr>
            <p:cNvPr id="11" name="مستطيل 10">
              <a:extLst>
                <a:ext uri="{FF2B5EF4-FFF2-40B4-BE49-F238E27FC236}">
                  <a16:creationId xmlns:a16="http://schemas.microsoft.com/office/drawing/2014/main" id="{782AC600-055D-D94D-7DA8-E556B041BA11}"/>
                </a:ext>
              </a:extLst>
            </p:cNvPr>
            <p:cNvSpPr/>
            <p:nvPr/>
          </p:nvSpPr>
          <p:spPr>
            <a:xfrm>
              <a:off x="11717490" y="494703"/>
              <a:ext cx="1585692" cy="1246495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ar-SA" sz="7500" b="1">
                  <a:ln w="0"/>
                  <a:solidFill>
                    <a:schemeClr val="accent1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</a:rPr>
                <a:t>9-4</a:t>
              </a:r>
            </a:p>
          </p:txBody>
        </p:sp>
        <p:pic>
          <p:nvPicPr>
            <p:cNvPr id="22" name="صورة 21">
              <a:extLst>
                <a:ext uri="{FF2B5EF4-FFF2-40B4-BE49-F238E27FC236}">
                  <a16:creationId xmlns:a16="http://schemas.microsoft.com/office/drawing/2014/main" id="{6E1991A6-409B-E936-367D-0ECAFC4BA98F}"/>
                </a:ext>
              </a:extLst>
            </p:cNvPr>
            <p:cNvPicPr>
              <a:picLocks noChangeAspect="1"/>
            </p:cNvPicPr>
            <p:nvPr/>
          </p:nvPicPr>
          <p:blipFill>
            <a:blip r:embed="rId19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4579222" y="302808"/>
              <a:ext cx="7231525" cy="1354960"/>
            </a:xfrm>
            <a:prstGeom prst="rect">
              <a:avLst/>
            </a:prstGeom>
          </p:spPr>
        </p:pic>
      </p:grpSp>
      <p:sp>
        <p:nvSpPr>
          <p:cNvPr id="12" name="مستطيل 11">
            <a:extLst>
              <a:ext uri="{FF2B5EF4-FFF2-40B4-BE49-F238E27FC236}">
                <a16:creationId xmlns:a16="http://schemas.microsoft.com/office/drawing/2014/main" id="{54581BEB-5244-C0DF-27BE-472508B22006}"/>
              </a:ext>
            </a:extLst>
          </p:cNvPr>
          <p:cNvSpPr/>
          <p:nvPr/>
        </p:nvSpPr>
        <p:spPr>
          <a:xfrm>
            <a:off x="2349553" y="5676900"/>
            <a:ext cx="3441647" cy="1143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20" name="صورة 19">
            <a:extLst>
              <a:ext uri="{FF2B5EF4-FFF2-40B4-BE49-F238E27FC236}">
                <a16:creationId xmlns:a16="http://schemas.microsoft.com/office/drawing/2014/main" id="{EC22D953-390B-360C-9581-478C6E4081EB}"/>
              </a:ext>
            </a:extLst>
          </p:cNvPr>
          <p:cNvPicPr>
            <a:picLocks noChangeAspect="1"/>
          </p:cNvPicPr>
          <p:nvPr/>
        </p:nvPicPr>
        <p:blipFill>
          <a:blip r:embed="rId2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181157" y="2310808"/>
            <a:ext cx="9456698" cy="1246495"/>
          </a:xfrm>
          <a:prstGeom prst="rect">
            <a:avLst/>
          </a:prstGeom>
        </p:spPr>
      </p:pic>
      <p:grpSp>
        <p:nvGrpSpPr>
          <p:cNvPr id="21" name="مجموعة 20">
            <a:extLst>
              <a:ext uri="{FF2B5EF4-FFF2-40B4-BE49-F238E27FC236}">
                <a16:creationId xmlns:a16="http://schemas.microsoft.com/office/drawing/2014/main" id="{68ACB8EF-C4EA-4F85-313E-AFB494C79B85}"/>
              </a:ext>
            </a:extLst>
          </p:cNvPr>
          <p:cNvGrpSpPr/>
          <p:nvPr/>
        </p:nvGrpSpPr>
        <p:grpSpPr>
          <a:xfrm>
            <a:off x="14684216" y="1558341"/>
            <a:ext cx="2896028" cy="4408929"/>
            <a:chOff x="14097000" y="844221"/>
            <a:chExt cx="2896028" cy="4408929"/>
          </a:xfrm>
        </p:grpSpPr>
        <p:pic>
          <p:nvPicPr>
            <p:cNvPr id="23" name="صورة 22">
              <a:extLst>
                <a:ext uri="{FF2B5EF4-FFF2-40B4-BE49-F238E27FC236}">
                  <a16:creationId xmlns:a16="http://schemas.microsoft.com/office/drawing/2014/main" id="{01C6D064-158E-97DC-50C6-DF73E7247F92}"/>
                </a:ext>
              </a:extLst>
            </p:cNvPr>
            <p:cNvPicPr>
              <a:picLocks noChangeAspect="1"/>
            </p:cNvPicPr>
            <p:nvPr/>
          </p:nvPicPr>
          <p:blipFill>
            <a:blip r:embed="rId21">
              <a:clrChange>
                <a:clrFrom>
                  <a:srgbClr val="FFFDE9"/>
                </a:clrFrom>
                <a:clrTo>
                  <a:srgbClr val="FFFDE9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14874424" y="844221"/>
              <a:ext cx="1496897" cy="596736"/>
            </a:xfrm>
            <a:prstGeom prst="rect">
              <a:avLst/>
            </a:prstGeom>
          </p:spPr>
        </p:pic>
        <p:pic>
          <p:nvPicPr>
            <p:cNvPr id="27" name="صورة 26">
              <a:extLst>
                <a:ext uri="{FF2B5EF4-FFF2-40B4-BE49-F238E27FC236}">
                  <a16:creationId xmlns:a16="http://schemas.microsoft.com/office/drawing/2014/main" id="{9FAE8996-73F6-3AEE-7DE1-92AD74C00739}"/>
                </a:ext>
              </a:extLst>
            </p:cNvPr>
            <p:cNvPicPr>
              <a:picLocks noChangeAspect="1"/>
            </p:cNvPicPr>
            <p:nvPr/>
          </p:nvPicPr>
          <p:blipFill>
            <a:blip r:embed="rId22">
              <a:clrChange>
                <a:clrFrom>
                  <a:srgbClr val="FFFDE9"/>
                </a:clrFrom>
                <a:clrTo>
                  <a:srgbClr val="FFFDE9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14097000" y="1489306"/>
              <a:ext cx="2792827" cy="1563221"/>
            </a:xfrm>
            <a:prstGeom prst="rect">
              <a:avLst/>
            </a:prstGeom>
          </p:spPr>
        </p:pic>
        <p:pic>
          <p:nvPicPr>
            <p:cNvPr id="28" name="صورة 27">
              <a:extLst>
                <a:ext uri="{FF2B5EF4-FFF2-40B4-BE49-F238E27FC236}">
                  <a16:creationId xmlns:a16="http://schemas.microsoft.com/office/drawing/2014/main" id="{D56FD5A9-7C11-3726-ED51-26C131FA7638}"/>
                </a:ext>
              </a:extLst>
            </p:cNvPr>
            <p:cNvPicPr>
              <a:picLocks noChangeAspect="1"/>
            </p:cNvPicPr>
            <p:nvPr/>
          </p:nvPicPr>
          <p:blipFill>
            <a:blip r:embed="rId23">
              <a:clrChange>
                <a:clrFrom>
                  <a:srgbClr val="FFFDE9"/>
                </a:clrFrom>
                <a:clrTo>
                  <a:srgbClr val="FFFDE9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14537153" y="3118923"/>
              <a:ext cx="2220767" cy="777268"/>
            </a:xfrm>
            <a:prstGeom prst="rect">
              <a:avLst/>
            </a:prstGeom>
          </p:spPr>
        </p:pic>
        <p:pic>
          <p:nvPicPr>
            <p:cNvPr id="29" name="صورة 28">
              <a:extLst>
                <a:ext uri="{FF2B5EF4-FFF2-40B4-BE49-F238E27FC236}">
                  <a16:creationId xmlns:a16="http://schemas.microsoft.com/office/drawing/2014/main" id="{0040CFFD-DDED-F1E7-6C94-7F91B34F04ED}"/>
                </a:ext>
              </a:extLst>
            </p:cNvPr>
            <p:cNvPicPr>
              <a:picLocks noChangeAspect="1"/>
            </p:cNvPicPr>
            <p:nvPr/>
          </p:nvPicPr>
          <p:blipFill>
            <a:blip r:embed="rId24">
              <a:clrChange>
                <a:clrFrom>
                  <a:srgbClr val="FFFDE9"/>
                </a:clrFrom>
                <a:clrTo>
                  <a:srgbClr val="FFFDE9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14146876" y="3962587"/>
              <a:ext cx="2846152" cy="1290563"/>
            </a:xfrm>
            <a:prstGeom prst="rect">
              <a:avLst/>
            </a:prstGeom>
          </p:spPr>
        </p:pic>
      </p:grpSp>
      <p:pic>
        <p:nvPicPr>
          <p:cNvPr id="31" name="صورة 30">
            <a:extLst>
              <a:ext uri="{FF2B5EF4-FFF2-40B4-BE49-F238E27FC236}">
                <a16:creationId xmlns:a16="http://schemas.microsoft.com/office/drawing/2014/main" id="{60F659C2-8C35-AC39-EA2C-582F5AE88E9A}"/>
              </a:ext>
            </a:extLst>
          </p:cNvPr>
          <p:cNvPicPr>
            <a:picLocks noChangeAspect="1"/>
          </p:cNvPicPr>
          <p:nvPr/>
        </p:nvPicPr>
        <p:blipFill>
          <a:blip r:embed="rId2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510280" y="3595739"/>
            <a:ext cx="13283457" cy="51023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197490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2800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video>
              <p:cMediaNode vol="80000">
                <p:cTn id="12" fill="hold" display="0">
                  <p:stCondLst>
                    <p:cond delay="indefinite"/>
                  </p:stCondLst>
                </p:cTn>
                <p:tgtEl>
                  <p:spTgt spid="39"/>
                </p:tgtEl>
              </p:cMediaNode>
            </p:video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-10800000">
            <a:off x="11925866" y="9095657"/>
            <a:ext cx="11213627" cy="1549519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33409"/>
          <a:stretch>
            <a:fillRect/>
          </a:stretch>
        </p:blipFill>
        <p:spPr>
          <a:xfrm rot="-5400000">
            <a:off x="-3291759" y="6262818"/>
            <a:ext cx="7467218" cy="1549519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-1345686" y="0"/>
            <a:ext cx="11213627" cy="1549519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-4114635">
            <a:off x="972396" y="1547361"/>
            <a:ext cx="2161018" cy="2039461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14602747" y="774760"/>
            <a:ext cx="3125068" cy="2949283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rot="-4056892">
            <a:off x="15446385" y="3811687"/>
            <a:ext cx="2743620" cy="818880"/>
          </a:xfrm>
          <a:prstGeom prst="rect">
            <a:avLst/>
          </a:prstGeom>
        </p:spPr>
      </p:pic>
      <p:grpSp>
        <p:nvGrpSpPr>
          <p:cNvPr id="15" name="مجموعة 14">
            <a:extLst>
              <a:ext uri="{FF2B5EF4-FFF2-40B4-BE49-F238E27FC236}">
                <a16:creationId xmlns:a16="http://schemas.microsoft.com/office/drawing/2014/main" id="{99F0744A-2FB2-E2F7-51E4-9AE2F71582FC}"/>
              </a:ext>
            </a:extLst>
          </p:cNvPr>
          <p:cNvGrpSpPr/>
          <p:nvPr/>
        </p:nvGrpSpPr>
        <p:grpSpPr>
          <a:xfrm>
            <a:off x="410695" y="7304319"/>
            <a:ext cx="2990839" cy="2780031"/>
            <a:chOff x="410695" y="7304319"/>
            <a:chExt cx="2990839" cy="2780031"/>
          </a:xfrm>
        </p:grpSpPr>
        <p:pic>
          <p:nvPicPr>
            <p:cNvPr id="16" name="صورة 15">
              <a:extLst>
                <a:ext uri="{FF2B5EF4-FFF2-40B4-BE49-F238E27FC236}">
                  <a16:creationId xmlns:a16="http://schemas.microsoft.com/office/drawing/2014/main" id="{F233D6D9-2F56-AB70-35E3-078A651944EB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clrChange>
                <a:clrFrom>
                  <a:srgbClr val="D9D9D9"/>
                </a:clrFrom>
                <a:clrTo>
                  <a:srgbClr val="D9D9D9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0695" y="7304319"/>
              <a:ext cx="2990839" cy="2780031"/>
            </a:xfrm>
            <a:prstGeom prst="rect">
              <a:avLst/>
            </a:prstGeom>
          </p:spPr>
        </p:pic>
        <p:pic>
          <p:nvPicPr>
            <p:cNvPr id="17" name="صورة 16">
              <a:extLst>
                <a:ext uri="{FF2B5EF4-FFF2-40B4-BE49-F238E27FC236}">
                  <a16:creationId xmlns:a16="http://schemas.microsoft.com/office/drawing/2014/main" id="{0FE32DB8-4C00-360F-B3A6-979D7C056CEE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12">
                      <a14:imgEffect>
                        <a14:colorTemperature colorTemp="7200"/>
                      </a14:imgEffect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9727" y="8912502"/>
              <a:ext cx="848790" cy="848790"/>
            </a:xfrm>
            <a:prstGeom prst="rect">
              <a:avLst/>
            </a:prstGeom>
          </p:spPr>
        </p:pic>
      </p:grpSp>
      <p:grpSp>
        <p:nvGrpSpPr>
          <p:cNvPr id="22" name="Group 2">
            <a:extLst>
              <a:ext uri="{FF2B5EF4-FFF2-40B4-BE49-F238E27FC236}">
                <a16:creationId xmlns:a16="http://schemas.microsoft.com/office/drawing/2014/main" id="{DEEC3C62-E849-98AA-8876-AC0A9F5070FA}"/>
              </a:ext>
            </a:extLst>
          </p:cNvPr>
          <p:cNvGrpSpPr/>
          <p:nvPr/>
        </p:nvGrpSpPr>
        <p:grpSpPr>
          <a:xfrm>
            <a:off x="2438401" y="1943100"/>
            <a:ext cx="12130292" cy="6653151"/>
            <a:chOff x="0" y="0"/>
            <a:chExt cx="7886068" cy="7868691"/>
          </a:xfrm>
        </p:grpSpPr>
        <p:pic>
          <p:nvPicPr>
            <p:cNvPr id="23" name="Picture 3">
              <a:extLst>
                <a:ext uri="{FF2B5EF4-FFF2-40B4-BE49-F238E27FC236}">
                  <a16:creationId xmlns:a16="http://schemas.microsoft.com/office/drawing/2014/main" id="{DCED7AE4-C58B-1770-506A-114E83CCD7A8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rcRect/>
            <a:stretch>
              <a:fillRect/>
            </a:stretch>
          </p:blipFill>
          <p:spPr>
            <a:xfrm rot="-7966963">
              <a:off x="1235274" y="1067784"/>
              <a:ext cx="5415521" cy="5733123"/>
            </a:xfrm>
            <a:prstGeom prst="rect">
              <a:avLst/>
            </a:prstGeom>
          </p:spPr>
        </p:pic>
        <p:pic>
          <p:nvPicPr>
            <p:cNvPr id="24" name="Picture 4">
              <a:extLst>
                <a:ext uri="{FF2B5EF4-FFF2-40B4-BE49-F238E27FC236}">
                  <a16:creationId xmlns:a16="http://schemas.microsoft.com/office/drawing/2014/main" id="{83BE4E88-9D8F-2BF4-F69F-4BC872820D52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6"/>
                </a:ext>
              </a:extLst>
            </a:blip>
            <a:srcRect/>
            <a:stretch>
              <a:fillRect/>
            </a:stretch>
          </p:blipFill>
          <p:spPr>
            <a:xfrm rot="2590557">
              <a:off x="2756269" y="2168556"/>
              <a:ext cx="4037424" cy="4274205"/>
            </a:xfrm>
            <a:prstGeom prst="rect">
              <a:avLst/>
            </a:prstGeom>
          </p:spPr>
        </p:pic>
      </p:grpSp>
      <p:sp>
        <p:nvSpPr>
          <p:cNvPr id="25" name="مستطيل 24">
            <a:extLst>
              <a:ext uri="{FF2B5EF4-FFF2-40B4-BE49-F238E27FC236}">
                <a16:creationId xmlns:a16="http://schemas.microsoft.com/office/drawing/2014/main" id="{13400A46-58DC-D928-6498-BD77D109C75F}"/>
              </a:ext>
            </a:extLst>
          </p:cNvPr>
          <p:cNvSpPr/>
          <p:nvPr/>
        </p:nvSpPr>
        <p:spPr>
          <a:xfrm>
            <a:off x="6602035" y="4000500"/>
            <a:ext cx="4490332" cy="224676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7000" b="1" cap="none" spc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الواجب : </a:t>
            </a:r>
          </a:p>
          <a:p>
            <a:pPr algn="ctr"/>
            <a:r>
              <a:rPr lang="ar-SA" sz="7000" b="1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منصة مدرستي</a:t>
            </a:r>
          </a:p>
        </p:txBody>
      </p:sp>
      <p:grpSp>
        <p:nvGrpSpPr>
          <p:cNvPr id="6" name="مجموعة 5">
            <a:extLst>
              <a:ext uri="{FF2B5EF4-FFF2-40B4-BE49-F238E27FC236}">
                <a16:creationId xmlns:a16="http://schemas.microsoft.com/office/drawing/2014/main" id="{AFE377CA-383B-8B14-BCB6-28210200FB1D}"/>
              </a:ext>
            </a:extLst>
          </p:cNvPr>
          <p:cNvGrpSpPr/>
          <p:nvPr/>
        </p:nvGrpSpPr>
        <p:grpSpPr>
          <a:xfrm>
            <a:off x="4579222" y="302808"/>
            <a:ext cx="8723960" cy="1438390"/>
            <a:chOff x="4579222" y="302808"/>
            <a:chExt cx="8723960" cy="1438390"/>
          </a:xfrm>
        </p:grpSpPr>
        <p:sp>
          <p:nvSpPr>
            <p:cNvPr id="9" name="مستطيل 8">
              <a:extLst>
                <a:ext uri="{FF2B5EF4-FFF2-40B4-BE49-F238E27FC236}">
                  <a16:creationId xmlns:a16="http://schemas.microsoft.com/office/drawing/2014/main" id="{E75A92FF-B356-9D24-3849-9796D93D86F3}"/>
                </a:ext>
              </a:extLst>
            </p:cNvPr>
            <p:cNvSpPr/>
            <p:nvPr/>
          </p:nvSpPr>
          <p:spPr>
            <a:xfrm>
              <a:off x="11717490" y="494703"/>
              <a:ext cx="1585692" cy="1246495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ar-SA" sz="7500" b="1">
                  <a:ln w="0"/>
                  <a:solidFill>
                    <a:schemeClr val="accent1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</a:rPr>
                <a:t>9-4</a:t>
              </a:r>
            </a:p>
          </p:txBody>
        </p:sp>
        <p:pic>
          <p:nvPicPr>
            <p:cNvPr id="14" name="صورة 13">
              <a:extLst>
                <a:ext uri="{FF2B5EF4-FFF2-40B4-BE49-F238E27FC236}">
                  <a16:creationId xmlns:a16="http://schemas.microsoft.com/office/drawing/2014/main" id="{9E1690CA-9056-37DB-E8C2-21C388E49858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4579222" y="302808"/>
              <a:ext cx="7231525" cy="1354960"/>
            </a:xfrm>
            <a:prstGeom prst="rect">
              <a:avLst/>
            </a:prstGeom>
          </p:spPr>
        </p:pic>
      </p:grpSp>
      <p:grpSp>
        <p:nvGrpSpPr>
          <p:cNvPr id="10" name="مجموعة 9">
            <a:extLst>
              <a:ext uri="{FF2B5EF4-FFF2-40B4-BE49-F238E27FC236}">
                <a16:creationId xmlns:a16="http://schemas.microsoft.com/office/drawing/2014/main" id="{AF157067-AD1F-F9D5-2974-F13D4A7F04F2}"/>
              </a:ext>
            </a:extLst>
          </p:cNvPr>
          <p:cNvGrpSpPr/>
          <p:nvPr/>
        </p:nvGrpSpPr>
        <p:grpSpPr>
          <a:xfrm>
            <a:off x="14097000" y="844221"/>
            <a:ext cx="2896028" cy="4408929"/>
            <a:chOff x="14097000" y="844221"/>
            <a:chExt cx="2896028" cy="4408929"/>
          </a:xfrm>
        </p:grpSpPr>
        <p:pic>
          <p:nvPicPr>
            <p:cNvPr id="11" name="صورة 10">
              <a:extLst>
                <a:ext uri="{FF2B5EF4-FFF2-40B4-BE49-F238E27FC236}">
                  <a16:creationId xmlns:a16="http://schemas.microsoft.com/office/drawing/2014/main" id="{19DE4B74-4128-E743-D34A-4DBC3C51C659}"/>
                </a:ext>
              </a:extLst>
            </p:cNvPr>
            <p:cNvPicPr>
              <a:picLocks noChangeAspect="1"/>
            </p:cNvPicPr>
            <p:nvPr/>
          </p:nvPicPr>
          <p:blipFill>
            <a:blip r:embed="rId18">
              <a:clrChange>
                <a:clrFrom>
                  <a:srgbClr val="FFFDE9"/>
                </a:clrFrom>
                <a:clrTo>
                  <a:srgbClr val="FFFDE9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14874424" y="844221"/>
              <a:ext cx="1496897" cy="596736"/>
            </a:xfrm>
            <a:prstGeom prst="rect">
              <a:avLst/>
            </a:prstGeom>
          </p:spPr>
        </p:pic>
        <p:pic>
          <p:nvPicPr>
            <p:cNvPr id="12" name="صورة 11">
              <a:extLst>
                <a:ext uri="{FF2B5EF4-FFF2-40B4-BE49-F238E27FC236}">
                  <a16:creationId xmlns:a16="http://schemas.microsoft.com/office/drawing/2014/main" id="{1E53A11F-4EA6-6E42-CC82-3D27A8532BDA}"/>
                </a:ext>
              </a:extLst>
            </p:cNvPr>
            <p:cNvPicPr>
              <a:picLocks noChangeAspect="1"/>
            </p:cNvPicPr>
            <p:nvPr/>
          </p:nvPicPr>
          <p:blipFill>
            <a:blip r:embed="rId19">
              <a:clrChange>
                <a:clrFrom>
                  <a:srgbClr val="FFFDE9"/>
                </a:clrFrom>
                <a:clrTo>
                  <a:srgbClr val="FFFDE9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14097000" y="1489306"/>
              <a:ext cx="2792827" cy="1563221"/>
            </a:xfrm>
            <a:prstGeom prst="rect">
              <a:avLst/>
            </a:prstGeom>
          </p:spPr>
        </p:pic>
        <p:pic>
          <p:nvPicPr>
            <p:cNvPr id="13" name="صورة 12">
              <a:extLst>
                <a:ext uri="{FF2B5EF4-FFF2-40B4-BE49-F238E27FC236}">
                  <a16:creationId xmlns:a16="http://schemas.microsoft.com/office/drawing/2014/main" id="{632B7C13-D2ED-FE19-32C5-DA974083E646}"/>
                </a:ext>
              </a:extLst>
            </p:cNvPr>
            <p:cNvPicPr>
              <a:picLocks noChangeAspect="1"/>
            </p:cNvPicPr>
            <p:nvPr/>
          </p:nvPicPr>
          <p:blipFill>
            <a:blip r:embed="rId20">
              <a:clrChange>
                <a:clrFrom>
                  <a:srgbClr val="FFFDE9"/>
                </a:clrFrom>
                <a:clrTo>
                  <a:srgbClr val="FFFDE9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14537153" y="3118923"/>
              <a:ext cx="2220767" cy="777268"/>
            </a:xfrm>
            <a:prstGeom prst="rect">
              <a:avLst/>
            </a:prstGeom>
          </p:spPr>
        </p:pic>
        <p:pic>
          <p:nvPicPr>
            <p:cNvPr id="21" name="صورة 20">
              <a:extLst>
                <a:ext uri="{FF2B5EF4-FFF2-40B4-BE49-F238E27FC236}">
                  <a16:creationId xmlns:a16="http://schemas.microsoft.com/office/drawing/2014/main" id="{969A17E6-4908-6ECB-DF5A-5CC7B5EC8A69}"/>
                </a:ext>
              </a:extLst>
            </p:cNvPr>
            <p:cNvPicPr>
              <a:picLocks noChangeAspect="1"/>
            </p:cNvPicPr>
            <p:nvPr/>
          </p:nvPicPr>
          <p:blipFill>
            <a:blip r:embed="rId21">
              <a:clrChange>
                <a:clrFrom>
                  <a:srgbClr val="FFFDE9"/>
                </a:clrFrom>
                <a:clrTo>
                  <a:srgbClr val="FFFDE9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14146876" y="3962587"/>
              <a:ext cx="2846152" cy="129056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34669371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0820442" y="2507961"/>
            <a:ext cx="8647187" cy="8647187"/>
            <a:chOff x="0" y="0"/>
            <a:chExt cx="11529582" cy="11529582"/>
          </a:xfrm>
        </p:grpSpPr>
        <p:pic>
          <p:nvPicPr>
            <p:cNvPr id="3" name="Picture 3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5400000">
              <a:off x="3644708" y="4968202"/>
              <a:ext cx="11529582" cy="1593179"/>
            </a:xfrm>
            <a:prstGeom prst="rect">
              <a:avLst/>
            </a:prstGeom>
          </p:spPr>
        </p:pic>
        <p:pic>
          <p:nvPicPr>
            <p:cNvPr id="4" name="Picture 4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>
              <a:off x="0" y="8924252"/>
              <a:ext cx="11529582" cy="1593179"/>
            </a:xfrm>
            <a:prstGeom prst="rect">
              <a:avLst/>
            </a:prstGeom>
          </p:spPr>
        </p:pic>
      </p:grpSp>
      <p:pic>
        <p:nvPicPr>
          <p:cNvPr id="9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33409"/>
          <a:stretch>
            <a:fillRect/>
          </a:stretch>
        </p:blipFill>
        <p:spPr>
          <a:xfrm rot="-5400000">
            <a:off x="-3352035" y="7706001"/>
            <a:ext cx="7467218" cy="1549519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-609600" y="-52294"/>
            <a:ext cx="10893829" cy="1097822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1323373">
            <a:off x="-67088" y="1726440"/>
            <a:ext cx="2127593" cy="858774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16746953" y="920396"/>
            <a:ext cx="1145853" cy="1486365"/>
          </a:xfrm>
          <a:prstGeom prst="rect">
            <a:avLst/>
          </a:prstGeom>
        </p:spPr>
      </p:pic>
      <p:grpSp>
        <p:nvGrpSpPr>
          <p:cNvPr id="16" name="مجموعة 15">
            <a:extLst>
              <a:ext uri="{FF2B5EF4-FFF2-40B4-BE49-F238E27FC236}">
                <a16:creationId xmlns:a16="http://schemas.microsoft.com/office/drawing/2014/main" id="{05A400BC-DC38-7A70-8C34-DF8F3BA2105E}"/>
              </a:ext>
            </a:extLst>
          </p:cNvPr>
          <p:cNvGrpSpPr/>
          <p:nvPr/>
        </p:nvGrpSpPr>
        <p:grpSpPr>
          <a:xfrm>
            <a:off x="-93339" y="7321108"/>
            <a:ext cx="2990839" cy="2780031"/>
            <a:chOff x="410695" y="7304319"/>
            <a:chExt cx="2990839" cy="2780031"/>
          </a:xfrm>
        </p:grpSpPr>
        <p:pic>
          <p:nvPicPr>
            <p:cNvPr id="17" name="صورة 16">
              <a:extLst>
                <a:ext uri="{FF2B5EF4-FFF2-40B4-BE49-F238E27FC236}">
                  <a16:creationId xmlns:a16="http://schemas.microsoft.com/office/drawing/2014/main" id="{2210CC3E-DB52-6DBE-606B-30841DAC8ABE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clrChange>
                <a:clrFrom>
                  <a:srgbClr val="D9D9D9"/>
                </a:clrFrom>
                <a:clrTo>
                  <a:srgbClr val="D9D9D9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0695" y="7304319"/>
              <a:ext cx="2990839" cy="2780031"/>
            </a:xfrm>
            <a:prstGeom prst="rect">
              <a:avLst/>
            </a:prstGeom>
          </p:spPr>
        </p:pic>
        <p:pic>
          <p:nvPicPr>
            <p:cNvPr id="18" name="صورة 17">
              <a:extLst>
                <a:ext uri="{FF2B5EF4-FFF2-40B4-BE49-F238E27FC236}">
                  <a16:creationId xmlns:a16="http://schemas.microsoft.com/office/drawing/2014/main" id="{AB45E21B-CF52-B7F0-DAA3-04A5F805FC43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colorTemperature colorTemp="7200"/>
                      </a14:imgEffect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9727" y="8912502"/>
              <a:ext cx="848790" cy="848790"/>
            </a:xfrm>
            <a:prstGeom prst="rect">
              <a:avLst/>
            </a:prstGeom>
          </p:spPr>
        </p:pic>
      </p:grpSp>
      <p:grpSp>
        <p:nvGrpSpPr>
          <p:cNvPr id="20" name="مجموعة 19">
            <a:extLst>
              <a:ext uri="{FF2B5EF4-FFF2-40B4-BE49-F238E27FC236}">
                <a16:creationId xmlns:a16="http://schemas.microsoft.com/office/drawing/2014/main" id="{F7BB235D-488F-5BE6-6087-81BC6D7B43DD}"/>
              </a:ext>
            </a:extLst>
          </p:cNvPr>
          <p:cNvGrpSpPr/>
          <p:nvPr/>
        </p:nvGrpSpPr>
        <p:grpSpPr>
          <a:xfrm>
            <a:off x="3003152" y="1562438"/>
            <a:ext cx="10848462" cy="8025367"/>
            <a:chOff x="3682590" y="-9714"/>
            <a:chExt cx="9805975" cy="7742986"/>
          </a:xfrm>
        </p:grpSpPr>
        <p:pic>
          <p:nvPicPr>
            <p:cNvPr id="6" name="Picture 6"/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rcRect/>
            <a:stretch>
              <a:fillRect/>
            </a:stretch>
          </p:blipFill>
          <p:spPr>
            <a:xfrm rot="2700000">
              <a:off x="5005159" y="-9714"/>
              <a:ext cx="7742986" cy="7742986"/>
            </a:xfrm>
            <a:prstGeom prst="rect">
              <a:avLst/>
            </a:prstGeom>
          </p:spPr>
        </p:pic>
        <p:pic>
          <p:nvPicPr>
            <p:cNvPr id="7" name="Picture 7"/>
            <p:cNvPicPr>
              <a:picLocks noChangeAspect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rcRect/>
            <a:stretch>
              <a:fillRect/>
            </a:stretch>
          </p:blipFill>
          <p:spPr>
            <a:xfrm>
              <a:off x="3682590" y="273002"/>
              <a:ext cx="3604861" cy="3402088"/>
            </a:xfrm>
            <a:prstGeom prst="rect">
              <a:avLst/>
            </a:prstGeom>
          </p:spPr>
        </p:pic>
        <p:pic>
          <p:nvPicPr>
            <p:cNvPr id="8" name="Picture 8"/>
            <p:cNvPicPr>
              <a:picLocks noChangeAspect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6"/>
                </a:ext>
              </a:extLst>
            </a:blip>
            <a:srcRect/>
            <a:stretch>
              <a:fillRect/>
            </a:stretch>
          </p:blipFill>
          <p:spPr>
            <a:xfrm rot="12096418">
              <a:off x="11305797" y="3374779"/>
              <a:ext cx="2182768" cy="2059988"/>
            </a:xfrm>
            <a:prstGeom prst="rect">
              <a:avLst/>
            </a:prstGeom>
          </p:spPr>
        </p:pic>
      </p:grpSp>
      <p:graphicFrame>
        <p:nvGraphicFramePr>
          <p:cNvPr id="21" name="جدول 21">
            <a:extLst>
              <a:ext uri="{FF2B5EF4-FFF2-40B4-BE49-F238E27FC236}">
                <a16:creationId xmlns:a16="http://schemas.microsoft.com/office/drawing/2014/main" id="{AD76C869-87FF-6D36-DE2F-24F22840404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98089163"/>
              </p:ext>
            </p:extLst>
          </p:nvPr>
        </p:nvGraphicFramePr>
        <p:xfrm>
          <a:off x="1227475" y="1562438"/>
          <a:ext cx="15702885" cy="7290877"/>
        </p:xfrm>
        <a:graphic>
          <a:graphicData uri="http://schemas.openxmlformats.org/drawingml/2006/table">
            <a:tbl>
              <a:tblPr rtl="1" firstRow="1" bandRow="1">
                <a:tableStyleId>{C083E6E3-FA7D-4D7B-A595-EF9225AFEA82}</a:tableStyleId>
              </a:tblPr>
              <a:tblGrid>
                <a:gridCol w="5234295">
                  <a:extLst>
                    <a:ext uri="{9D8B030D-6E8A-4147-A177-3AD203B41FA5}">
                      <a16:colId xmlns:a16="http://schemas.microsoft.com/office/drawing/2014/main" val="110729256"/>
                    </a:ext>
                  </a:extLst>
                </a:gridCol>
                <a:gridCol w="5234295">
                  <a:extLst>
                    <a:ext uri="{9D8B030D-6E8A-4147-A177-3AD203B41FA5}">
                      <a16:colId xmlns:a16="http://schemas.microsoft.com/office/drawing/2014/main" val="1571361827"/>
                    </a:ext>
                  </a:extLst>
                </a:gridCol>
                <a:gridCol w="5234295">
                  <a:extLst>
                    <a:ext uri="{9D8B030D-6E8A-4147-A177-3AD203B41FA5}">
                      <a16:colId xmlns:a16="http://schemas.microsoft.com/office/drawing/2014/main" val="1902919426"/>
                    </a:ext>
                  </a:extLst>
                </a:gridCol>
              </a:tblGrid>
              <a:tr h="707583">
                <a:tc>
                  <a:txBody>
                    <a:bodyPr/>
                    <a:lstStyle/>
                    <a:p>
                      <a:pPr algn="ctr" rtl="1"/>
                      <a:r>
                        <a:rPr lang="ar-SA" sz="350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ماذا أعرف ؟ 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350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ماذا أريد أن أعرف ؟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400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ماذا تعلمت ؟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45245550"/>
                  </a:ext>
                </a:extLst>
              </a:tr>
              <a:tr h="6583294">
                <a:tc>
                  <a:txBody>
                    <a:bodyPr/>
                    <a:lstStyle/>
                    <a:p>
                      <a:pPr algn="ctr" rtl="1"/>
                      <a:endParaRPr lang="ar-SA" sz="2800"/>
                    </a:p>
                    <a:p>
                      <a:pPr algn="ctr" rtl="1"/>
                      <a:endParaRPr lang="ar-SA" sz="2800"/>
                    </a:p>
                    <a:p>
                      <a:pPr algn="ctr" rtl="1"/>
                      <a:endParaRPr lang="ar-SA" sz="2800"/>
                    </a:p>
                    <a:p>
                      <a:pPr algn="ctr" rtl="1"/>
                      <a:endParaRPr lang="ar-SA" sz="2800"/>
                    </a:p>
                    <a:p>
                      <a:pPr algn="ctr" rtl="1"/>
                      <a:endParaRPr lang="ar-SA" sz="2800"/>
                    </a:p>
                    <a:p>
                      <a:pPr algn="ctr" rtl="1"/>
                      <a:endParaRPr lang="ar-SA" sz="28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ar-SA" sz="28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ar-SA" sz="28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2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34552945"/>
                  </a:ext>
                </a:extLst>
              </a:tr>
            </a:tbl>
          </a:graphicData>
        </a:graphic>
      </p:graphicFrame>
      <p:sp>
        <p:nvSpPr>
          <p:cNvPr id="41" name="مستطيل 40">
            <a:extLst>
              <a:ext uri="{FF2B5EF4-FFF2-40B4-BE49-F238E27FC236}">
                <a16:creationId xmlns:a16="http://schemas.microsoft.com/office/drawing/2014/main" id="{5DB624E5-468B-5E95-20B1-9CAEFB0E5C75}"/>
              </a:ext>
            </a:extLst>
          </p:cNvPr>
          <p:cNvSpPr/>
          <p:nvPr/>
        </p:nvSpPr>
        <p:spPr>
          <a:xfrm>
            <a:off x="1043912" y="778617"/>
            <a:ext cx="227658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5400" b="1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ص/  62</a:t>
            </a:r>
            <a:endParaRPr lang="ar-SA" sz="5400" b="1" cap="none" spc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pattFill prst="narHorz">
                <a:fgClr>
                  <a:schemeClr val="accent3"/>
                </a:fgClr>
                <a:bgClr>
                  <a:schemeClr val="accent3">
                    <a:lumMod val="40000"/>
                    <a:lumOff val="60000"/>
                  </a:schemeClr>
                </a:bgClr>
              </a:pattFill>
              <a:effectLst>
                <a:innerShdw blurRad="177800">
                  <a:schemeClr val="accent3">
                    <a:lumMod val="50000"/>
                  </a:schemeClr>
                </a:innerShdw>
              </a:effectLst>
            </a:endParaRPr>
          </a:p>
        </p:txBody>
      </p:sp>
      <p:sp>
        <p:nvSpPr>
          <p:cNvPr id="5" name="مستطيل 4">
            <a:extLst>
              <a:ext uri="{FF2B5EF4-FFF2-40B4-BE49-F238E27FC236}">
                <a16:creationId xmlns:a16="http://schemas.microsoft.com/office/drawing/2014/main" id="{7AF5192E-8306-249A-0DDC-74BC7E470989}"/>
              </a:ext>
            </a:extLst>
          </p:cNvPr>
          <p:cNvSpPr/>
          <p:nvPr/>
        </p:nvSpPr>
        <p:spPr>
          <a:xfrm>
            <a:off x="11985811" y="391230"/>
            <a:ext cx="1585692" cy="124649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7500" b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9-4</a:t>
            </a:r>
          </a:p>
        </p:txBody>
      </p:sp>
      <p:pic>
        <p:nvPicPr>
          <p:cNvPr id="26" name="صورة 25">
            <a:extLst>
              <a:ext uri="{FF2B5EF4-FFF2-40B4-BE49-F238E27FC236}">
                <a16:creationId xmlns:a16="http://schemas.microsoft.com/office/drawing/2014/main" id="{D1748F68-EB12-6C9F-AB96-46D27C65A781}"/>
              </a:ext>
            </a:extLst>
          </p:cNvPr>
          <p:cNvPicPr>
            <a:picLocks noChangeAspect="1"/>
          </p:cNvPicPr>
          <p:nvPr/>
        </p:nvPicPr>
        <p:blipFill>
          <a:blip r:embed="rId17">
            <a:clrChange>
              <a:clrFrom>
                <a:srgbClr val="FFFDE9"/>
              </a:clrFrom>
              <a:clrTo>
                <a:srgbClr val="FFFDE9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2326568" y="2507961"/>
            <a:ext cx="4167806" cy="2934231"/>
          </a:xfrm>
          <a:prstGeom prst="rect">
            <a:avLst/>
          </a:prstGeom>
        </p:spPr>
      </p:pic>
      <p:pic>
        <p:nvPicPr>
          <p:cNvPr id="15" name="صورة 14">
            <a:extLst>
              <a:ext uri="{FF2B5EF4-FFF2-40B4-BE49-F238E27FC236}">
                <a16:creationId xmlns:a16="http://schemas.microsoft.com/office/drawing/2014/main" id="{C40E081E-B675-F582-BD2E-E682F882CE17}"/>
              </a:ext>
            </a:extLst>
          </p:cNvPr>
          <p:cNvPicPr>
            <a:picLocks noChangeAspect="1"/>
          </p:cNvPicPr>
          <p:nvPr/>
        </p:nvPicPr>
        <p:blipFill>
          <a:blip r:embed="rId1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579222" y="302808"/>
            <a:ext cx="7231525" cy="1354960"/>
          </a:xfrm>
          <a:prstGeom prst="rect">
            <a:avLst/>
          </a:prstGeom>
        </p:spPr>
      </p:pic>
      <p:grpSp>
        <p:nvGrpSpPr>
          <p:cNvPr id="37" name="مجموعة 36">
            <a:extLst>
              <a:ext uri="{FF2B5EF4-FFF2-40B4-BE49-F238E27FC236}">
                <a16:creationId xmlns:a16="http://schemas.microsoft.com/office/drawing/2014/main" id="{433E9E33-29B9-F748-203B-4E6B42FCB39D}"/>
              </a:ext>
            </a:extLst>
          </p:cNvPr>
          <p:cNvGrpSpPr/>
          <p:nvPr/>
        </p:nvGrpSpPr>
        <p:grpSpPr>
          <a:xfrm>
            <a:off x="6869030" y="2344495"/>
            <a:ext cx="4464918" cy="4811652"/>
            <a:chOff x="6869030" y="2344495"/>
            <a:chExt cx="4464918" cy="4811652"/>
          </a:xfrm>
        </p:grpSpPr>
        <p:pic>
          <p:nvPicPr>
            <p:cNvPr id="31" name="صورة 30">
              <a:extLst>
                <a:ext uri="{FF2B5EF4-FFF2-40B4-BE49-F238E27FC236}">
                  <a16:creationId xmlns:a16="http://schemas.microsoft.com/office/drawing/2014/main" id="{D3596401-D160-6345-1863-D971E7ED946F}"/>
                </a:ext>
              </a:extLst>
            </p:cNvPr>
            <p:cNvPicPr>
              <a:picLocks noChangeAspect="1"/>
            </p:cNvPicPr>
            <p:nvPr/>
          </p:nvPicPr>
          <p:blipFill>
            <a:blip r:embed="rId19">
              <a:clrChange>
                <a:clrFrom>
                  <a:srgbClr val="FFFDE9"/>
                </a:clrFrom>
                <a:clrTo>
                  <a:srgbClr val="FFFDE9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6869030" y="2344495"/>
              <a:ext cx="4464918" cy="2530605"/>
            </a:xfrm>
            <a:prstGeom prst="rect">
              <a:avLst/>
            </a:prstGeom>
          </p:spPr>
        </p:pic>
        <p:pic>
          <p:nvPicPr>
            <p:cNvPr id="35" name="صورة 34">
              <a:extLst>
                <a:ext uri="{FF2B5EF4-FFF2-40B4-BE49-F238E27FC236}">
                  <a16:creationId xmlns:a16="http://schemas.microsoft.com/office/drawing/2014/main" id="{060E0674-6C8B-0634-26CE-14563B44D5D0}"/>
                </a:ext>
              </a:extLst>
            </p:cNvPr>
            <p:cNvPicPr>
              <a:picLocks noChangeAspect="1"/>
            </p:cNvPicPr>
            <p:nvPr/>
          </p:nvPicPr>
          <p:blipFill>
            <a:blip r:embed="rId20">
              <a:clrChange>
                <a:clrFrom>
                  <a:srgbClr val="FFFDE9"/>
                </a:clrFrom>
                <a:clrTo>
                  <a:srgbClr val="FFFDE9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7074277" y="4936468"/>
              <a:ext cx="3703423" cy="2219679"/>
            </a:xfrm>
            <a:prstGeom prst="rect">
              <a:avLst/>
            </a:prstGeom>
          </p:spPr>
        </p:pic>
      </p:grpSp>
      <p:sp>
        <p:nvSpPr>
          <p:cNvPr id="32" name="مربع نص 31">
            <a:extLst>
              <a:ext uri="{FF2B5EF4-FFF2-40B4-BE49-F238E27FC236}">
                <a16:creationId xmlns:a16="http://schemas.microsoft.com/office/drawing/2014/main" id="{91AE9451-68C9-74B5-E8A5-4006A0D4A523}"/>
              </a:ext>
            </a:extLst>
          </p:cNvPr>
          <p:cNvSpPr txBox="1"/>
          <p:nvPr/>
        </p:nvSpPr>
        <p:spPr>
          <a:xfrm>
            <a:off x="4907142" y="3183351"/>
            <a:ext cx="9793918" cy="5478423"/>
          </a:xfrm>
          <a:prstGeom prst="rect">
            <a:avLst/>
          </a:prstGeom>
          <a:solidFill>
            <a:schemeClr val="bg1"/>
          </a:solidFill>
        </p:spPr>
        <p:txBody>
          <a:bodyPr wrap="square" rtlCol="1">
            <a:spAutoFit/>
          </a:bodyPr>
          <a:lstStyle/>
          <a:p>
            <a:pPr algn="r"/>
            <a:r>
              <a:rPr lang="ar-SA" sz="500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ماشكل معظم شاشات التلفاز ؟ </a:t>
            </a:r>
            <a:endParaRPr lang="en-US" sz="5000" b="1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r"/>
            <a:endParaRPr lang="ar-SA" sz="5000" b="1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r"/>
            <a:r>
              <a:rPr lang="ar-SA" sz="5000" b="1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أي قياسات التلفاز التالية أطول : طوله ، عرضه ، قطره ؟؟ </a:t>
            </a:r>
          </a:p>
          <a:p>
            <a:pPr algn="r"/>
            <a:endParaRPr lang="ar-SA" sz="5000" b="1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r"/>
            <a:r>
              <a:rPr lang="ar-SA" sz="5000" b="1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اذا رسمت مثلثا لتمثيل ارتفاع التلفازوعرضه وقطره ، أي منها يقابل الزاوية القائمة ؟ </a:t>
            </a:r>
            <a:endParaRPr lang="en-US" sz="5000" b="1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8" name="مربع نص 37">
            <a:extLst>
              <a:ext uri="{FF2B5EF4-FFF2-40B4-BE49-F238E27FC236}">
                <a16:creationId xmlns:a16="http://schemas.microsoft.com/office/drawing/2014/main" id="{D707900F-8DFC-FC1D-B3DF-8F01A2624871}"/>
              </a:ext>
            </a:extLst>
          </p:cNvPr>
          <p:cNvSpPr txBox="1"/>
          <p:nvPr/>
        </p:nvSpPr>
        <p:spPr>
          <a:xfrm>
            <a:off x="1365749" y="2406761"/>
            <a:ext cx="5047775" cy="255454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/>
            <a:r>
              <a:rPr lang="ar-SA" sz="4000" b="1">
                <a:ln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ماهي نظرية فيثاغورس ؟ </a:t>
            </a:r>
          </a:p>
          <a:p>
            <a:pPr algn="r"/>
            <a:r>
              <a:rPr lang="ar-SA" sz="4000" b="1">
                <a:ln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وماهو نوع المثلث الذي استطيع ان اطبق عليه نظرية فيثاغورس ؟ </a:t>
            </a:r>
          </a:p>
        </p:txBody>
      </p:sp>
      <p:grpSp>
        <p:nvGrpSpPr>
          <p:cNvPr id="23" name="مجموعة 22">
            <a:extLst>
              <a:ext uri="{FF2B5EF4-FFF2-40B4-BE49-F238E27FC236}">
                <a16:creationId xmlns:a16="http://schemas.microsoft.com/office/drawing/2014/main" id="{C3720E3E-CD6A-EEC9-6F5F-F5527659862B}"/>
              </a:ext>
            </a:extLst>
          </p:cNvPr>
          <p:cNvGrpSpPr/>
          <p:nvPr/>
        </p:nvGrpSpPr>
        <p:grpSpPr>
          <a:xfrm>
            <a:off x="9906537" y="2507961"/>
            <a:ext cx="7220988" cy="4328543"/>
            <a:chOff x="9906537" y="2507961"/>
            <a:chExt cx="7220988" cy="4328543"/>
          </a:xfrm>
        </p:grpSpPr>
        <p:sp>
          <p:nvSpPr>
            <p:cNvPr id="19" name="مستطيل 18">
              <a:extLst>
                <a:ext uri="{FF2B5EF4-FFF2-40B4-BE49-F238E27FC236}">
                  <a16:creationId xmlns:a16="http://schemas.microsoft.com/office/drawing/2014/main" id="{55766BEB-E6DA-417F-87C2-681A7683C37B}"/>
                </a:ext>
              </a:extLst>
            </p:cNvPr>
            <p:cNvSpPr/>
            <p:nvPr/>
          </p:nvSpPr>
          <p:spPr>
            <a:xfrm>
              <a:off x="9906537" y="2507961"/>
              <a:ext cx="7023823" cy="432854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  <p:sp>
          <p:nvSpPr>
            <p:cNvPr id="22" name="مستطيل 21">
              <a:extLst>
                <a:ext uri="{FF2B5EF4-FFF2-40B4-BE49-F238E27FC236}">
                  <a16:creationId xmlns:a16="http://schemas.microsoft.com/office/drawing/2014/main" id="{67451191-2E99-5161-A529-F5C87DCE6C2A}"/>
                </a:ext>
              </a:extLst>
            </p:cNvPr>
            <p:cNvSpPr/>
            <p:nvPr/>
          </p:nvSpPr>
          <p:spPr>
            <a:xfrm>
              <a:off x="11683712" y="2953263"/>
              <a:ext cx="5443813" cy="2585323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  <a:scene3d>
                <a:camera prst="orthographicFront"/>
                <a:lightRig rig="harsh" dir="t"/>
              </a:scene3d>
              <a:sp3d extrusionH="57150" prstMaterial="matte">
                <a:bevelT w="63500" h="12700" prst="angle"/>
                <a:contourClr>
                  <a:schemeClr val="bg1">
                    <a:lumMod val="65000"/>
                  </a:schemeClr>
                </a:contourClr>
              </a:sp3d>
            </a:bodyPr>
            <a:lstStyle/>
            <a:p>
              <a:pPr algn="ctr"/>
              <a:r>
                <a:rPr lang="ar-SA" sz="5400" b="1" cap="none" spc="0">
                  <a:ln/>
                  <a:solidFill>
                    <a:schemeClr val="accent3"/>
                  </a:solidFill>
                  <a:effectLst/>
                </a:rPr>
                <a:t>حلي المعادلة :</a:t>
              </a:r>
            </a:p>
            <a:p>
              <a:pPr algn="ctr"/>
              <a:endParaRPr lang="ar-SA" sz="5400" b="1" cap="none" spc="0">
                <a:ln/>
                <a:solidFill>
                  <a:schemeClr val="accent3"/>
                </a:solidFill>
                <a:effectLst/>
              </a:endParaRPr>
            </a:p>
            <a:p>
              <a:pPr algn="ctr"/>
              <a:r>
                <a:rPr lang="ar-SA" sz="5400" b="1" cap="none" spc="0">
                  <a:ln/>
                  <a:solidFill>
                    <a:schemeClr val="accent3"/>
                  </a:solidFill>
                  <a:effectLst/>
                </a:rPr>
                <a:t> ص </a:t>
              </a:r>
              <a:r>
                <a:rPr lang="ar-SA" sz="6600" b="1" cap="none" spc="0" baseline="30000">
                  <a:ln/>
                  <a:solidFill>
                    <a:schemeClr val="accent3"/>
                  </a:solidFill>
                  <a:effectLst/>
                </a:rPr>
                <a:t>2</a:t>
              </a:r>
              <a:r>
                <a:rPr lang="ar-SA" sz="5400" b="1" cap="none" spc="0">
                  <a:ln/>
                  <a:solidFill>
                    <a:schemeClr val="accent3"/>
                  </a:solidFill>
                  <a:effectLst/>
                </a:rPr>
                <a:t> – 16 = 0 </a:t>
              </a:r>
            </a:p>
          </p:txBody>
        </p:sp>
      </p:grpSp>
      <p:grpSp>
        <p:nvGrpSpPr>
          <p:cNvPr id="12" name="مجموعة 11">
            <a:extLst>
              <a:ext uri="{FF2B5EF4-FFF2-40B4-BE49-F238E27FC236}">
                <a16:creationId xmlns:a16="http://schemas.microsoft.com/office/drawing/2014/main" id="{D6C57850-D2DE-23EB-263B-16FF9C518BF2}"/>
              </a:ext>
            </a:extLst>
          </p:cNvPr>
          <p:cNvGrpSpPr/>
          <p:nvPr/>
        </p:nvGrpSpPr>
        <p:grpSpPr>
          <a:xfrm>
            <a:off x="600268" y="3220195"/>
            <a:ext cx="17361488" cy="5300920"/>
            <a:chOff x="457200" y="3009900"/>
            <a:chExt cx="17361488" cy="5300920"/>
          </a:xfrm>
        </p:grpSpPr>
        <p:pic>
          <p:nvPicPr>
            <p:cNvPr id="29" name="صورة 28">
              <a:extLst>
                <a:ext uri="{FF2B5EF4-FFF2-40B4-BE49-F238E27FC236}">
                  <a16:creationId xmlns:a16="http://schemas.microsoft.com/office/drawing/2014/main" id="{F3F98489-040C-F313-C33A-871EB3929B40}"/>
                </a:ext>
              </a:extLst>
            </p:cNvPr>
            <p:cNvPicPr>
              <a:picLocks noChangeAspect="1"/>
            </p:cNvPicPr>
            <p:nvPr/>
          </p:nvPicPr>
          <p:blipFill>
            <a:blip r:embed="rId21"/>
            <a:stretch>
              <a:fillRect/>
            </a:stretch>
          </p:blipFill>
          <p:spPr>
            <a:xfrm>
              <a:off x="457200" y="3009900"/>
              <a:ext cx="17361488" cy="5300920"/>
            </a:xfrm>
            <a:prstGeom prst="rect">
              <a:avLst/>
            </a:prstGeom>
          </p:spPr>
        </p:pic>
        <p:sp>
          <p:nvSpPr>
            <p:cNvPr id="11" name="مستطيل 10">
              <a:extLst>
                <a:ext uri="{FF2B5EF4-FFF2-40B4-BE49-F238E27FC236}">
                  <a16:creationId xmlns:a16="http://schemas.microsoft.com/office/drawing/2014/main" id="{C3DEEF7F-FBE5-9982-4149-66558272F3FF}"/>
                </a:ext>
              </a:extLst>
            </p:cNvPr>
            <p:cNvSpPr/>
            <p:nvPr/>
          </p:nvSpPr>
          <p:spPr>
            <a:xfrm>
              <a:off x="5791200" y="5829300"/>
              <a:ext cx="11887200" cy="24257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</p:grp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1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6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25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5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6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49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5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1" presetClass="exit" presetSubtype="1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59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 animBg="1"/>
      <p:bldP spid="32" grpId="1" animBg="1"/>
      <p:bldP spid="38" grpId="0"/>
      <p:bldP spid="38" grpId="2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5400000">
            <a:off x="11925866" y="4783644"/>
            <a:ext cx="11213627" cy="1549519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33409"/>
          <a:stretch>
            <a:fillRect/>
          </a:stretch>
        </p:blipFill>
        <p:spPr>
          <a:xfrm rot="-5400000">
            <a:off x="-3291759" y="6262818"/>
            <a:ext cx="7467218" cy="1549519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-181359" y="-10749"/>
            <a:ext cx="10261086" cy="1010904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1887851">
            <a:off x="638024" y="879262"/>
            <a:ext cx="852197" cy="1603787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5873145">
            <a:off x="9352768" y="2060468"/>
            <a:ext cx="5797206" cy="5471113"/>
          </a:xfrm>
          <a:prstGeom prst="rect">
            <a:avLst/>
          </a:prstGeom>
        </p:spPr>
      </p:pic>
      <p:sp>
        <p:nvSpPr>
          <p:cNvPr id="27" name="مستطيل 26">
            <a:extLst>
              <a:ext uri="{FF2B5EF4-FFF2-40B4-BE49-F238E27FC236}">
                <a16:creationId xmlns:a16="http://schemas.microsoft.com/office/drawing/2014/main" id="{31C70E0A-B582-5D31-EB4D-1EF07D2BF82A}"/>
              </a:ext>
            </a:extLst>
          </p:cNvPr>
          <p:cNvSpPr/>
          <p:nvPr/>
        </p:nvSpPr>
        <p:spPr>
          <a:xfrm>
            <a:off x="14572265" y="8403526"/>
            <a:ext cx="208422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5400" b="1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ص/ 62</a:t>
            </a:r>
            <a:endParaRPr lang="ar-SA" sz="5400" b="1" cap="none" spc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pattFill prst="narHorz">
                <a:fgClr>
                  <a:schemeClr val="accent3"/>
                </a:fgClr>
                <a:bgClr>
                  <a:schemeClr val="accent3">
                    <a:lumMod val="40000"/>
                    <a:lumOff val="60000"/>
                  </a:schemeClr>
                </a:bgClr>
              </a:pattFill>
              <a:effectLst>
                <a:innerShdw blurRad="177800">
                  <a:schemeClr val="accent3">
                    <a:lumMod val="50000"/>
                  </a:schemeClr>
                </a:innerShdw>
              </a:effectLst>
            </a:endParaRPr>
          </a:p>
        </p:txBody>
      </p:sp>
      <p:grpSp>
        <p:nvGrpSpPr>
          <p:cNvPr id="13" name="مجموعة 12">
            <a:extLst>
              <a:ext uri="{FF2B5EF4-FFF2-40B4-BE49-F238E27FC236}">
                <a16:creationId xmlns:a16="http://schemas.microsoft.com/office/drawing/2014/main" id="{FF46D225-3D0D-4CA3-A0CB-F345081BC58C}"/>
              </a:ext>
            </a:extLst>
          </p:cNvPr>
          <p:cNvGrpSpPr/>
          <p:nvPr/>
        </p:nvGrpSpPr>
        <p:grpSpPr>
          <a:xfrm>
            <a:off x="410696" y="8042531"/>
            <a:ext cx="2332504" cy="2041819"/>
            <a:chOff x="410695" y="7304319"/>
            <a:chExt cx="2990839" cy="2780031"/>
          </a:xfrm>
        </p:grpSpPr>
        <p:pic>
          <p:nvPicPr>
            <p:cNvPr id="14" name="صورة 13">
              <a:extLst>
                <a:ext uri="{FF2B5EF4-FFF2-40B4-BE49-F238E27FC236}">
                  <a16:creationId xmlns:a16="http://schemas.microsoft.com/office/drawing/2014/main" id="{41983886-EA96-F8DD-7E3F-03322C7C54B6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clrChange>
                <a:clrFrom>
                  <a:srgbClr val="D9D9D9"/>
                </a:clrFrom>
                <a:clrTo>
                  <a:srgbClr val="D9D9D9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0695" y="7304319"/>
              <a:ext cx="2990839" cy="2780031"/>
            </a:xfrm>
            <a:prstGeom prst="rect">
              <a:avLst/>
            </a:prstGeom>
          </p:spPr>
        </p:pic>
        <p:pic>
          <p:nvPicPr>
            <p:cNvPr id="15" name="صورة 14">
              <a:extLst>
                <a:ext uri="{FF2B5EF4-FFF2-40B4-BE49-F238E27FC236}">
                  <a16:creationId xmlns:a16="http://schemas.microsoft.com/office/drawing/2014/main" id="{0DA425F3-732E-0A05-05C4-FF31F23D4CD9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colorTemperature colorTemp="7200"/>
                      </a14:imgEffect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9727" y="8912502"/>
              <a:ext cx="848790" cy="848790"/>
            </a:xfrm>
            <a:prstGeom prst="rect">
              <a:avLst/>
            </a:prstGeom>
          </p:spPr>
        </p:pic>
      </p:grpSp>
      <p:grpSp>
        <p:nvGrpSpPr>
          <p:cNvPr id="20" name="مجموعة 19">
            <a:extLst>
              <a:ext uri="{FF2B5EF4-FFF2-40B4-BE49-F238E27FC236}">
                <a16:creationId xmlns:a16="http://schemas.microsoft.com/office/drawing/2014/main" id="{498771F5-FA75-6B68-386A-66771E431128}"/>
              </a:ext>
            </a:extLst>
          </p:cNvPr>
          <p:cNvGrpSpPr/>
          <p:nvPr/>
        </p:nvGrpSpPr>
        <p:grpSpPr>
          <a:xfrm>
            <a:off x="4579222" y="302808"/>
            <a:ext cx="8723960" cy="1438390"/>
            <a:chOff x="4579222" y="302808"/>
            <a:chExt cx="8723960" cy="1438390"/>
          </a:xfrm>
        </p:grpSpPr>
        <p:sp>
          <p:nvSpPr>
            <p:cNvPr id="8" name="مستطيل 7">
              <a:extLst>
                <a:ext uri="{FF2B5EF4-FFF2-40B4-BE49-F238E27FC236}">
                  <a16:creationId xmlns:a16="http://schemas.microsoft.com/office/drawing/2014/main" id="{20FAD2F9-A2D4-86A6-0A95-F235E223B1CF}"/>
                </a:ext>
              </a:extLst>
            </p:cNvPr>
            <p:cNvSpPr/>
            <p:nvPr/>
          </p:nvSpPr>
          <p:spPr>
            <a:xfrm>
              <a:off x="11717490" y="494703"/>
              <a:ext cx="1585692" cy="1246495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ar-SA" sz="7500" b="1">
                  <a:ln w="0"/>
                  <a:solidFill>
                    <a:schemeClr val="accent1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</a:rPr>
                <a:t>9-4</a:t>
              </a:r>
            </a:p>
          </p:txBody>
        </p:sp>
        <p:pic>
          <p:nvPicPr>
            <p:cNvPr id="11" name="صورة 10">
              <a:extLst>
                <a:ext uri="{FF2B5EF4-FFF2-40B4-BE49-F238E27FC236}">
                  <a16:creationId xmlns:a16="http://schemas.microsoft.com/office/drawing/2014/main" id="{B46DB67C-232B-A989-7064-D4924286FCC0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4579222" y="302808"/>
              <a:ext cx="7231525" cy="1354960"/>
            </a:xfrm>
            <a:prstGeom prst="rect">
              <a:avLst/>
            </a:prstGeom>
          </p:spPr>
        </p:pic>
      </p:grpSp>
      <p:grpSp>
        <p:nvGrpSpPr>
          <p:cNvPr id="16" name="مجموعة 15">
            <a:extLst>
              <a:ext uri="{FF2B5EF4-FFF2-40B4-BE49-F238E27FC236}">
                <a16:creationId xmlns:a16="http://schemas.microsoft.com/office/drawing/2014/main" id="{5DC2A1A2-02DF-5DF2-88DA-33174FB99ACC}"/>
              </a:ext>
            </a:extLst>
          </p:cNvPr>
          <p:cNvGrpSpPr/>
          <p:nvPr/>
        </p:nvGrpSpPr>
        <p:grpSpPr>
          <a:xfrm>
            <a:off x="14401799" y="478193"/>
            <a:ext cx="3130879" cy="4055707"/>
            <a:chOff x="6869030" y="2344495"/>
            <a:chExt cx="4464918" cy="4811652"/>
          </a:xfrm>
        </p:grpSpPr>
        <p:pic>
          <p:nvPicPr>
            <p:cNvPr id="17" name="صورة 16">
              <a:extLst>
                <a:ext uri="{FF2B5EF4-FFF2-40B4-BE49-F238E27FC236}">
                  <a16:creationId xmlns:a16="http://schemas.microsoft.com/office/drawing/2014/main" id="{51018F9D-5C6B-FF4B-94D8-EE5D6160FD0A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clrChange>
                <a:clrFrom>
                  <a:srgbClr val="FFFDE9"/>
                </a:clrFrom>
                <a:clrTo>
                  <a:srgbClr val="FFFDE9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6869030" y="2344495"/>
              <a:ext cx="4464918" cy="2530605"/>
            </a:xfrm>
            <a:prstGeom prst="rect">
              <a:avLst/>
            </a:prstGeom>
          </p:spPr>
        </p:pic>
        <p:pic>
          <p:nvPicPr>
            <p:cNvPr id="19" name="صورة 18">
              <a:extLst>
                <a:ext uri="{FF2B5EF4-FFF2-40B4-BE49-F238E27FC236}">
                  <a16:creationId xmlns:a16="http://schemas.microsoft.com/office/drawing/2014/main" id="{63BCED0C-56F2-549F-07FE-40BBFBED1E2B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>
              <a:clrChange>
                <a:clrFrom>
                  <a:srgbClr val="FFFDE9"/>
                </a:clrFrom>
                <a:clrTo>
                  <a:srgbClr val="FFFDE9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7074277" y="4936468"/>
              <a:ext cx="3703423" cy="2219679"/>
            </a:xfrm>
            <a:prstGeom prst="rect">
              <a:avLst/>
            </a:prstGeom>
          </p:spPr>
        </p:pic>
      </p:grpSp>
      <p:pic>
        <p:nvPicPr>
          <p:cNvPr id="22" name="صورة 21">
            <a:extLst>
              <a:ext uri="{FF2B5EF4-FFF2-40B4-BE49-F238E27FC236}">
                <a16:creationId xmlns:a16="http://schemas.microsoft.com/office/drawing/2014/main" id="{4AB641DA-513A-10B1-4C54-B697815A05D1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755322" y="1722898"/>
            <a:ext cx="13637943" cy="3794014"/>
          </a:xfrm>
          <a:prstGeom prst="rect">
            <a:avLst/>
          </a:prstGeom>
        </p:spPr>
      </p:pic>
      <p:pic>
        <p:nvPicPr>
          <p:cNvPr id="24" name="صورة 23">
            <a:extLst>
              <a:ext uri="{FF2B5EF4-FFF2-40B4-BE49-F238E27FC236}">
                <a16:creationId xmlns:a16="http://schemas.microsoft.com/office/drawing/2014/main" id="{E10EC1BE-C158-F6DA-3752-3FBFA5056C42}"/>
              </a:ext>
            </a:extLst>
          </p:cNvPr>
          <p:cNvPicPr>
            <a:picLocks noChangeAspect="1"/>
          </p:cNvPicPr>
          <p:nvPr/>
        </p:nvPicPr>
        <p:blipFill>
          <a:blip r:embed="rId1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846132" y="5097972"/>
            <a:ext cx="12648563" cy="4671465"/>
          </a:xfrm>
          <a:prstGeom prst="rect">
            <a:avLst/>
          </a:prstGeom>
        </p:spPr>
      </p:pic>
      <p:pic>
        <p:nvPicPr>
          <p:cNvPr id="7" name="صورة 6">
            <a:extLst>
              <a:ext uri="{FF2B5EF4-FFF2-40B4-BE49-F238E27FC236}">
                <a16:creationId xmlns:a16="http://schemas.microsoft.com/office/drawing/2014/main" id="{E6D5CC53-B517-8D00-983E-773DD14AFBE9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441850" y="1877275"/>
            <a:ext cx="14621203" cy="267133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5400000">
            <a:off x="12143580" y="2876727"/>
            <a:ext cx="11213627" cy="1549519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33409"/>
          <a:stretch>
            <a:fillRect/>
          </a:stretch>
        </p:blipFill>
        <p:spPr>
          <a:xfrm rot="-5400000">
            <a:off x="-3352035" y="5459147"/>
            <a:ext cx="7467218" cy="1549519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156335" y="-90216"/>
            <a:ext cx="10730866" cy="774759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-10800000">
            <a:off x="4217374" y="8978115"/>
            <a:ext cx="11213627" cy="1549519"/>
          </a:xfrm>
          <a:prstGeom prst="rect">
            <a:avLst/>
          </a:prstGeom>
        </p:spPr>
      </p:pic>
      <p:grpSp>
        <p:nvGrpSpPr>
          <p:cNvPr id="9" name="مجموعة 8">
            <a:extLst>
              <a:ext uri="{FF2B5EF4-FFF2-40B4-BE49-F238E27FC236}">
                <a16:creationId xmlns:a16="http://schemas.microsoft.com/office/drawing/2014/main" id="{5734A3F1-D536-72E5-0E98-868CE40B5624}"/>
              </a:ext>
            </a:extLst>
          </p:cNvPr>
          <p:cNvGrpSpPr/>
          <p:nvPr/>
        </p:nvGrpSpPr>
        <p:grpSpPr>
          <a:xfrm>
            <a:off x="410695" y="7304319"/>
            <a:ext cx="2990839" cy="2780031"/>
            <a:chOff x="410695" y="7304319"/>
            <a:chExt cx="2990839" cy="2780031"/>
          </a:xfrm>
        </p:grpSpPr>
        <p:pic>
          <p:nvPicPr>
            <p:cNvPr id="10" name="صورة 9">
              <a:extLst>
                <a:ext uri="{FF2B5EF4-FFF2-40B4-BE49-F238E27FC236}">
                  <a16:creationId xmlns:a16="http://schemas.microsoft.com/office/drawing/2014/main" id="{947BEB8D-EDFC-FDE8-2AC0-D38D34D3C11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clrChange>
                <a:clrFrom>
                  <a:srgbClr val="D9D9D9"/>
                </a:clrFrom>
                <a:clrTo>
                  <a:srgbClr val="D9D9D9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0695" y="7304319"/>
              <a:ext cx="2990839" cy="2780031"/>
            </a:xfrm>
            <a:prstGeom prst="rect">
              <a:avLst/>
            </a:prstGeom>
          </p:spPr>
        </p:pic>
        <p:pic>
          <p:nvPicPr>
            <p:cNvPr id="11" name="صورة 10">
              <a:extLst>
                <a:ext uri="{FF2B5EF4-FFF2-40B4-BE49-F238E27FC236}">
                  <a16:creationId xmlns:a16="http://schemas.microsoft.com/office/drawing/2014/main" id="{5F337782-98A8-9B00-C5D6-2AFEAD20BE44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colorTemperature colorTemp="7200"/>
                      </a14:imgEffect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9727" y="8912502"/>
              <a:ext cx="848790" cy="848790"/>
            </a:xfrm>
            <a:prstGeom prst="rect">
              <a:avLst/>
            </a:prstGeom>
          </p:spPr>
        </p:pic>
      </p:grpSp>
      <p:sp>
        <p:nvSpPr>
          <p:cNvPr id="22" name="مستطيل 21">
            <a:extLst>
              <a:ext uri="{FF2B5EF4-FFF2-40B4-BE49-F238E27FC236}">
                <a16:creationId xmlns:a16="http://schemas.microsoft.com/office/drawing/2014/main" id="{B90F5B24-91D8-81F3-9912-FC81C1D238A0}"/>
              </a:ext>
            </a:extLst>
          </p:cNvPr>
          <p:cNvSpPr/>
          <p:nvPr/>
        </p:nvSpPr>
        <p:spPr>
          <a:xfrm>
            <a:off x="14940887" y="8388555"/>
            <a:ext cx="208422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5400" b="1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ص/ 62</a:t>
            </a:r>
            <a:endParaRPr lang="ar-SA" sz="5400" b="1" cap="none" spc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pattFill prst="narHorz">
                <a:fgClr>
                  <a:schemeClr val="accent3"/>
                </a:fgClr>
                <a:bgClr>
                  <a:schemeClr val="accent3">
                    <a:lumMod val="40000"/>
                    <a:lumOff val="60000"/>
                  </a:schemeClr>
                </a:bgClr>
              </a:pattFill>
              <a:effectLst>
                <a:innerShdw blurRad="177800">
                  <a:schemeClr val="accent3">
                    <a:lumMod val="50000"/>
                  </a:schemeClr>
                </a:innerShdw>
              </a:effectLst>
            </a:endParaRPr>
          </a:p>
        </p:txBody>
      </p:sp>
      <p:pic>
        <p:nvPicPr>
          <p:cNvPr id="13" name="صورة 12">
            <a:extLst>
              <a:ext uri="{FF2B5EF4-FFF2-40B4-BE49-F238E27FC236}">
                <a16:creationId xmlns:a16="http://schemas.microsoft.com/office/drawing/2014/main" id="{516839EF-C8E4-0822-4AD3-8E136E406480}"/>
              </a:ext>
            </a:extLst>
          </p:cNvPr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671454" y="2658139"/>
            <a:ext cx="12359147" cy="4488338"/>
          </a:xfrm>
          <a:prstGeom prst="rect">
            <a:avLst/>
          </a:prstGeom>
        </p:spPr>
      </p:pic>
      <p:grpSp>
        <p:nvGrpSpPr>
          <p:cNvPr id="14" name="مجموعة 13">
            <a:extLst>
              <a:ext uri="{FF2B5EF4-FFF2-40B4-BE49-F238E27FC236}">
                <a16:creationId xmlns:a16="http://schemas.microsoft.com/office/drawing/2014/main" id="{0CE4428B-8496-E3A3-8449-E2B21EB1D888}"/>
              </a:ext>
            </a:extLst>
          </p:cNvPr>
          <p:cNvGrpSpPr/>
          <p:nvPr/>
        </p:nvGrpSpPr>
        <p:grpSpPr>
          <a:xfrm>
            <a:off x="4579222" y="302808"/>
            <a:ext cx="8723960" cy="1438390"/>
            <a:chOff x="4579222" y="302808"/>
            <a:chExt cx="8723960" cy="1438390"/>
          </a:xfrm>
        </p:grpSpPr>
        <p:sp>
          <p:nvSpPr>
            <p:cNvPr id="15" name="مستطيل 14">
              <a:extLst>
                <a:ext uri="{FF2B5EF4-FFF2-40B4-BE49-F238E27FC236}">
                  <a16:creationId xmlns:a16="http://schemas.microsoft.com/office/drawing/2014/main" id="{261968C5-B6F0-8BB9-FE18-AE10097FA4F8}"/>
                </a:ext>
              </a:extLst>
            </p:cNvPr>
            <p:cNvSpPr/>
            <p:nvPr/>
          </p:nvSpPr>
          <p:spPr>
            <a:xfrm>
              <a:off x="11717490" y="494703"/>
              <a:ext cx="1585692" cy="1246495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ar-SA" sz="7500" b="1">
                  <a:ln w="0"/>
                  <a:solidFill>
                    <a:schemeClr val="accent1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</a:rPr>
                <a:t>9-4</a:t>
              </a:r>
            </a:p>
          </p:txBody>
        </p:sp>
        <p:pic>
          <p:nvPicPr>
            <p:cNvPr id="17" name="صورة 16">
              <a:extLst>
                <a:ext uri="{FF2B5EF4-FFF2-40B4-BE49-F238E27FC236}">
                  <a16:creationId xmlns:a16="http://schemas.microsoft.com/office/drawing/2014/main" id="{FA9D6DC0-B02D-C4AC-54B9-A0281CE5D5D6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4579222" y="302808"/>
              <a:ext cx="7231525" cy="1354960"/>
            </a:xfrm>
            <a:prstGeom prst="rect">
              <a:avLst/>
            </a:prstGeom>
          </p:spPr>
        </p:pic>
      </p:grpSp>
      <p:grpSp>
        <p:nvGrpSpPr>
          <p:cNvPr id="19" name="مجموعة 18">
            <a:extLst>
              <a:ext uri="{FF2B5EF4-FFF2-40B4-BE49-F238E27FC236}">
                <a16:creationId xmlns:a16="http://schemas.microsoft.com/office/drawing/2014/main" id="{D743A3A5-3AF5-8EA9-94E7-584205230A69}"/>
              </a:ext>
            </a:extLst>
          </p:cNvPr>
          <p:cNvGrpSpPr/>
          <p:nvPr/>
        </p:nvGrpSpPr>
        <p:grpSpPr>
          <a:xfrm>
            <a:off x="14401799" y="478193"/>
            <a:ext cx="3130879" cy="4055707"/>
            <a:chOff x="6869030" y="2344495"/>
            <a:chExt cx="4464918" cy="4811652"/>
          </a:xfrm>
        </p:grpSpPr>
        <p:pic>
          <p:nvPicPr>
            <p:cNvPr id="20" name="صورة 19">
              <a:extLst>
                <a:ext uri="{FF2B5EF4-FFF2-40B4-BE49-F238E27FC236}">
                  <a16:creationId xmlns:a16="http://schemas.microsoft.com/office/drawing/2014/main" id="{D1C1594F-645B-BF43-438F-11C31E8830F9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clrChange>
                <a:clrFrom>
                  <a:srgbClr val="FFFDE9"/>
                </a:clrFrom>
                <a:clrTo>
                  <a:srgbClr val="FFFDE9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6869030" y="2344495"/>
              <a:ext cx="4464918" cy="2530605"/>
            </a:xfrm>
            <a:prstGeom prst="rect">
              <a:avLst/>
            </a:prstGeom>
          </p:spPr>
        </p:pic>
        <p:pic>
          <p:nvPicPr>
            <p:cNvPr id="21" name="صورة 20">
              <a:extLst>
                <a:ext uri="{FF2B5EF4-FFF2-40B4-BE49-F238E27FC236}">
                  <a16:creationId xmlns:a16="http://schemas.microsoft.com/office/drawing/2014/main" id="{94B2EF7F-CA04-E998-C375-9325DEFE56C5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clrChange>
                <a:clrFrom>
                  <a:srgbClr val="FFFDE9"/>
                </a:clrFrom>
                <a:clrTo>
                  <a:srgbClr val="FFFDE9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7074277" y="4936468"/>
              <a:ext cx="3703423" cy="2219679"/>
            </a:xfrm>
            <a:prstGeom prst="rect">
              <a:avLst/>
            </a:prstGeom>
          </p:spPr>
        </p:pic>
      </p:grp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5400000">
            <a:off x="12738982" y="5476437"/>
            <a:ext cx="10136517" cy="1400682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-1439573">
            <a:off x="1756623" y="4287077"/>
            <a:ext cx="3796772" cy="4971223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 l="33409"/>
          <a:stretch>
            <a:fillRect/>
          </a:stretch>
        </p:blipFill>
        <p:spPr>
          <a:xfrm rot="-5400000">
            <a:off x="-3291759" y="6262818"/>
            <a:ext cx="7467218" cy="1549519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-2413640" y="-139182"/>
            <a:ext cx="11213627" cy="1549519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rot="-5636302">
            <a:off x="13668681" y="340279"/>
            <a:ext cx="3682246" cy="3253767"/>
          </a:xfrm>
          <a:prstGeom prst="rect">
            <a:avLst/>
          </a:prstGeom>
        </p:spPr>
      </p:pic>
      <p:grpSp>
        <p:nvGrpSpPr>
          <p:cNvPr id="12" name="مجموعة 11">
            <a:extLst>
              <a:ext uri="{FF2B5EF4-FFF2-40B4-BE49-F238E27FC236}">
                <a16:creationId xmlns:a16="http://schemas.microsoft.com/office/drawing/2014/main" id="{7309D525-9566-61E2-5119-C7D1439D9B61}"/>
              </a:ext>
            </a:extLst>
          </p:cNvPr>
          <p:cNvGrpSpPr/>
          <p:nvPr/>
        </p:nvGrpSpPr>
        <p:grpSpPr>
          <a:xfrm>
            <a:off x="410695" y="7304319"/>
            <a:ext cx="2990839" cy="2780031"/>
            <a:chOff x="410695" y="7304319"/>
            <a:chExt cx="2990839" cy="2780031"/>
          </a:xfrm>
        </p:grpSpPr>
        <p:pic>
          <p:nvPicPr>
            <p:cNvPr id="13" name="صورة 12">
              <a:extLst>
                <a:ext uri="{FF2B5EF4-FFF2-40B4-BE49-F238E27FC236}">
                  <a16:creationId xmlns:a16="http://schemas.microsoft.com/office/drawing/2014/main" id="{C8AB8BBE-7BC4-D844-812B-EA1B504DCE63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clrChange>
                <a:clrFrom>
                  <a:srgbClr val="D9D9D9"/>
                </a:clrFrom>
                <a:clrTo>
                  <a:srgbClr val="D9D9D9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0695" y="7304319"/>
              <a:ext cx="2990839" cy="2780031"/>
            </a:xfrm>
            <a:prstGeom prst="rect">
              <a:avLst/>
            </a:prstGeom>
          </p:spPr>
        </p:pic>
        <p:pic>
          <p:nvPicPr>
            <p:cNvPr id="14" name="صورة 13">
              <a:extLst>
                <a:ext uri="{FF2B5EF4-FFF2-40B4-BE49-F238E27FC236}">
                  <a16:creationId xmlns:a16="http://schemas.microsoft.com/office/drawing/2014/main" id="{2485AE83-04F6-425A-7C6F-1E157FD241AA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12">
                      <a14:imgEffect>
                        <a14:colorTemperature colorTemp="7200"/>
                      </a14:imgEffect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9727" y="8912502"/>
              <a:ext cx="848790" cy="848790"/>
            </a:xfrm>
            <a:prstGeom prst="rect">
              <a:avLst/>
            </a:prstGeom>
          </p:spPr>
        </p:pic>
      </p:grpSp>
      <p:sp>
        <p:nvSpPr>
          <p:cNvPr id="19" name="مستطيل 18">
            <a:extLst>
              <a:ext uri="{FF2B5EF4-FFF2-40B4-BE49-F238E27FC236}">
                <a16:creationId xmlns:a16="http://schemas.microsoft.com/office/drawing/2014/main" id="{9320AAE0-FE89-EA30-6605-2D9AF2DB606B}"/>
              </a:ext>
            </a:extLst>
          </p:cNvPr>
          <p:cNvSpPr/>
          <p:nvPr/>
        </p:nvSpPr>
        <p:spPr>
          <a:xfrm>
            <a:off x="14940887" y="8388555"/>
            <a:ext cx="208422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5400" b="1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ص/ 62</a:t>
            </a:r>
            <a:endParaRPr lang="ar-SA" sz="5400" b="1" cap="none" spc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pattFill prst="narHorz">
                <a:fgClr>
                  <a:schemeClr val="accent3"/>
                </a:fgClr>
                <a:bgClr>
                  <a:schemeClr val="accent3">
                    <a:lumMod val="40000"/>
                    <a:lumOff val="60000"/>
                  </a:schemeClr>
                </a:bgClr>
              </a:pattFill>
              <a:effectLst>
                <a:innerShdw blurRad="177800">
                  <a:schemeClr val="accent3">
                    <a:lumMod val="50000"/>
                  </a:schemeClr>
                </a:innerShdw>
              </a:effectLst>
            </a:endParaRPr>
          </a:p>
        </p:txBody>
      </p:sp>
      <p:pic>
        <p:nvPicPr>
          <p:cNvPr id="26" name="IMG_4150">
            <a:hlinkClick r:id="" action="ppaction://media"/>
            <a:extLst>
              <a:ext uri="{FF2B5EF4-FFF2-40B4-BE49-F238E27FC236}">
                <a16:creationId xmlns:a16="http://schemas.microsoft.com/office/drawing/2014/main" id="{AB7FBF62-216C-109C-A09D-AA40E3DF5764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223021" y="938705"/>
            <a:ext cx="2594180" cy="1427137"/>
          </a:xfrm>
          <a:prstGeom prst="rect">
            <a:avLst/>
          </a:prstGeom>
        </p:spPr>
      </p:pic>
      <p:pic>
        <p:nvPicPr>
          <p:cNvPr id="16" name="صورة 15">
            <a:extLst>
              <a:ext uri="{FF2B5EF4-FFF2-40B4-BE49-F238E27FC236}">
                <a16:creationId xmlns:a16="http://schemas.microsoft.com/office/drawing/2014/main" id="{3E49BF17-22EE-0AA7-33EA-65B23392570F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209" y="2618461"/>
            <a:ext cx="1106919" cy="1080975"/>
          </a:xfrm>
          <a:prstGeom prst="rect">
            <a:avLst/>
          </a:prstGeom>
        </p:spPr>
      </p:pic>
      <p:grpSp>
        <p:nvGrpSpPr>
          <p:cNvPr id="6" name="مجموعة 5">
            <a:extLst>
              <a:ext uri="{FF2B5EF4-FFF2-40B4-BE49-F238E27FC236}">
                <a16:creationId xmlns:a16="http://schemas.microsoft.com/office/drawing/2014/main" id="{0E20FFBD-FEBD-3173-F92B-314D5302B477}"/>
              </a:ext>
            </a:extLst>
          </p:cNvPr>
          <p:cNvGrpSpPr/>
          <p:nvPr/>
        </p:nvGrpSpPr>
        <p:grpSpPr>
          <a:xfrm>
            <a:off x="4579222" y="302808"/>
            <a:ext cx="8723960" cy="1438390"/>
            <a:chOff x="4579222" y="302808"/>
            <a:chExt cx="8723960" cy="1438390"/>
          </a:xfrm>
        </p:grpSpPr>
        <p:sp>
          <p:nvSpPr>
            <p:cNvPr id="17" name="مستطيل 16">
              <a:extLst>
                <a:ext uri="{FF2B5EF4-FFF2-40B4-BE49-F238E27FC236}">
                  <a16:creationId xmlns:a16="http://schemas.microsoft.com/office/drawing/2014/main" id="{A07A0475-E962-1CCF-E83D-60194E5285C8}"/>
                </a:ext>
              </a:extLst>
            </p:cNvPr>
            <p:cNvSpPr/>
            <p:nvPr/>
          </p:nvSpPr>
          <p:spPr>
            <a:xfrm>
              <a:off x="11717490" y="494703"/>
              <a:ext cx="1585692" cy="1246495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ar-SA" sz="7500" b="1">
                  <a:ln w="0"/>
                  <a:solidFill>
                    <a:schemeClr val="accent1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</a:rPr>
                <a:t>9-4</a:t>
              </a:r>
            </a:p>
          </p:txBody>
        </p:sp>
        <p:pic>
          <p:nvPicPr>
            <p:cNvPr id="18" name="صورة 17">
              <a:extLst>
                <a:ext uri="{FF2B5EF4-FFF2-40B4-BE49-F238E27FC236}">
                  <a16:creationId xmlns:a16="http://schemas.microsoft.com/office/drawing/2014/main" id="{8F05ADE4-6A0A-36C2-1295-08D424BD11FC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4579222" y="302808"/>
              <a:ext cx="7231525" cy="1354960"/>
            </a:xfrm>
            <a:prstGeom prst="rect">
              <a:avLst/>
            </a:prstGeom>
          </p:spPr>
        </p:pic>
      </p:grpSp>
      <p:grpSp>
        <p:nvGrpSpPr>
          <p:cNvPr id="20" name="مجموعة 19">
            <a:extLst>
              <a:ext uri="{FF2B5EF4-FFF2-40B4-BE49-F238E27FC236}">
                <a16:creationId xmlns:a16="http://schemas.microsoft.com/office/drawing/2014/main" id="{942E9B6A-D312-C745-0161-41024E0CFF96}"/>
              </a:ext>
            </a:extLst>
          </p:cNvPr>
          <p:cNvGrpSpPr/>
          <p:nvPr/>
        </p:nvGrpSpPr>
        <p:grpSpPr>
          <a:xfrm>
            <a:off x="14401799" y="478193"/>
            <a:ext cx="3130879" cy="4055707"/>
            <a:chOff x="6869030" y="2344495"/>
            <a:chExt cx="4464918" cy="4811652"/>
          </a:xfrm>
        </p:grpSpPr>
        <p:pic>
          <p:nvPicPr>
            <p:cNvPr id="21" name="صورة 20">
              <a:extLst>
                <a:ext uri="{FF2B5EF4-FFF2-40B4-BE49-F238E27FC236}">
                  <a16:creationId xmlns:a16="http://schemas.microsoft.com/office/drawing/2014/main" id="{8C7CF61C-0A56-DDF8-2B4D-D9296418D157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>
              <a:clrChange>
                <a:clrFrom>
                  <a:srgbClr val="FFFDE9"/>
                </a:clrFrom>
                <a:clrTo>
                  <a:srgbClr val="FFFDE9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6869030" y="2344495"/>
              <a:ext cx="4464918" cy="2530605"/>
            </a:xfrm>
            <a:prstGeom prst="rect">
              <a:avLst/>
            </a:prstGeom>
          </p:spPr>
        </p:pic>
        <p:pic>
          <p:nvPicPr>
            <p:cNvPr id="22" name="صورة 21">
              <a:extLst>
                <a:ext uri="{FF2B5EF4-FFF2-40B4-BE49-F238E27FC236}">
                  <a16:creationId xmlns:a16="http://schemas.microsoft.com/office/drawing/2014/main" id="{75F5C843-9450-F890-52D7-7BC49F8FE27A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>
              <a:clrChange>
                <a:clrFrom>
                  <a:srgbClr val="FFFDE9"/>
                </a:clrFrom>
                <a:clrTo>
                  <a:srgbClr val="FFFDE9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7074277" y="4936468"/>
              <a:ext cx="3703423" cy="2219679"/>
            </a:xfrm>
            <a:prstGeom prst="rect">
              <a:avLst/>
            </a:prstGeom>
          </p:spPr>
        </p:pic>
      </p:grpSp>
      <p:pic>
        <p:nvPicPr>
          <p:cNvPr id="24" name="صورة 23">
            <a:extLst>
              <a:ext uri="{FF2B5EF4-FFF2-40B4-BE49-F238E27FC236}">
                <a16:creationId xmlns:a16="http://schemas.microsoft.com/office/drawing/2014/main" id="{E48D48DB-F874-06B9-7430-19DC0AC44698}"/>
              </a:ext>
            </a:extLst>
          </p:cNvPr>
          <p:cNvPicPr>
            <a:picLocks noChangeAspect="1"/>
          </p:cNvPicPr>
          <p:nvPr/>
        </p:nvPicPr>
        <p:blipFill>
          <a:blip r:embed="rId1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705940" y="2216726"/>
            <a:ext cx="11327764" cy="3589862"/>
          </a:xfrm>
          <a:prstGeom prst="rect">
            <a:avLst/>
          </a:prstGeom>
        </p:spPr>
      </p:pic>
      <p:cxnSp>
        <p:nvCxnSpPr>
          <p:cNvPr id="27" name="رابط مستقيم 26">
            <a:extLst>
              <a:ext uri="{FF2B5EF4-FFF2-40B4-BE49-F238E27FC236}">
                <a16:creationId xmlns:a16="http://schemas.microsoft.com/office/drawing/2014/main" id="{1EE0C8E2-A68A-0C3B-B084-0FE4C9D11510}"/>
              </a:ext>
            </a:extLst>
          </p:cNvPr>
          <p:cNvCxnSpPr/>
          <p:nvPr/>
        </p:nvCxnSpPr>
        <p:spPr>
          <a:xfrm>
            <a:off x="8369822" y="2781300"/>
            <a:ext cx="0" cy="697999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2800" fill="hold"/>
                                        <p:tgtEl>
                                          <p:spTgt spid="2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2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video>
              <p:cMediaNode vol="80000">
                <p:cTn id="12" fill="hold" display="0">
                  <p:stCondLst>
                    <p:cond delay="indefinite"/>
                  </p:stCondLst>
                </p:cTn>
                <p:tgtEl>
                  <p:spTgt spid="26"/>
                </p:tgtEl>
              </p:cMediaNode>
            </p:vide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5400000">
            <a:off x="11925866" y="4783644"/>
            <a:ext cx="11213627" cy="1549519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33409"/>
          <a:stretch>
            <a:fillRect/>
          </a:stretch>
        </p:blipFill>
        <p:spPr>
          <a:xfrm rot="-5400000">
            <a:off x="-3302987" y="8447015"/>
            <a:ext cx="7467218" cy="1549519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-374618" y="-301630"/>
            <a:ext cx="10451586" cy="1444219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6535400" y="79176"/>
            <a:ext cx="1228105" cy="1444219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32239" y="5998659"/>
            <a:ext cx="1456278" cy="1889040"/>
          </a:xfrm>
          <a:prstGeom prst="rect">
            <a:avLst/>
          </a:prstGeom>
        </p:spPr>
      </p:pic>
      <p:grpSp>
        <p:nvGrpSpPr>
          <p:cNvPr id="14" name="مجموعة 13">
            <a:extLst>
              <a:ext uri="{FF2B5EF4-FFF2-40B4-BE49-F238E27FC236}">
                <a16:creationId xmlns:a16="http://schemas.microsoft.com/office/drawing/2014/main" id="{60F4195B-E918-C635-9784-2362EB91BE0B}"/>
              </a:ext>
            </a:extLst>
          </p:cNvPr>
          <p:cNvGrpSpPr/>
          <p:nvPr/>
        </p:nvGrpSpPr>
        <p:grpSpPr>
          <a:xfrm>
            <a:off x="-61948" y="7203317"/>
            <a:ext cx="2990839" cy="2780031"/>
            <a:chOff x="410695" y="7304319"/>
            <a:chExt cx="2990839" cy="2780031"/>
          </a:xfrm>
        </p:grpSpPr>
        <p:pic>
          <p:nvPicPr>
            <p:cNvPr id="15" name="صورة 14">
              <a:extLst>
                <a:ext uri="{FF2B5EF4-FFF2-40B4-BE49-F238E27FC236}">
                  <a16:creationId xmlns:a16="http://schemas.microsoft.com/office/drawing/2014/main" id="{D88BF8DE-FC43-4346-CAFC-510CDD7D9700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clrChange>
                <a:clrFrom>
                  <a:srgbClr val="D9D9D9"/>
                </a:clrFrom>
                <a:clrTo>
                  <a:srgbClr val="D9D9D9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0695" y="7304319"/>
              <a:ext cx="2990839" cy="2780031"/>
            </a:xfrm>
            <a:prstGeom prst="rect">
              <a:avLst/>
            </a:prstGeom>
          </p:spPr>
        </p:pic>
        <p:pic>
          <p:nvPicPr>
            <p:cNvPr id="16" name="صورة 15">
              <a:extLst>
                <a:ext uri="{FF2B5EF4-FFF2-40B4-BE49-F238E27FC236}">
                  <a16:creationId xmlns:a16="http://schemas.microsoft.com/office/drawing/2014/main" id="{FF5C07B4-1F97-E683-5766-A88166443095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colorTemperature colorTemp="7200"/>
                      </a14:imgEffect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9727" y="8912502"/>
              <a:ext cx="848790" cy="848790"/>
            </a:xfrm>
            <a:prstGeom prst="rect">
              <a:avLst/>
            </a:prstGeom>
          </p:spPr>
        </p:pic>
      </p:grpSp>
      <p:sp>
        <p:nvSpPr>
          <p:cNvPr id="21" name="مستطيل 20">
            <a:extLst>
              <a:ext uri="{FF2B5EF4-FFF2-40B4-BE49-F238E27FC236}">
                <a16:creationId xmlns:a16="http://schemas.microsoft.com/office/drawing/2014/main" id="{490B98A3-F4E4-8CAB-25F5-EFBB8182EAAC}"/>
              </a:ext>
            </a:extLst>
          </p:cNvPr>
          <p:cNvSpPr/>
          <p:nvPr/>
        </p:nvSpPr>
        <p:spPr>
          <a:xfrm>
            <a:off x="14940887" y="8388555"/>
            <a:ext cx="208422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5400" b="1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ص/ 64</a:t>
            </a:r>
            <a:endParaRPr lang="ar-SA" sz="5400" b="1" cap="none" spc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pattFill prst="narHorz">
                <a:fgClr>
                  <a:schemeClr val="accent3"/>
                </a:fgClr>
                <a:bgClr>
                  <a:schemeClr val="accent3">
                    <a:lumMod val="40000"/>
                    <a:lumOff val="60000"/>
                  </a:schemeClr>
                </a:bgClr>
              </a:pattFill>
              <a:effectLst>
                <a:innerShdw blurRad="177800">
                  <a:schemeClr val="accent3">
                    <a:lumMod val="50000"/>
                  </a:schemeClr>
                </a:innerShdw>
              </a:effectLst>
            </a:endParaRPr>
          </a:p>
        </p:txBody>
      </p:sp>
      <p:sp>
        <p:nvSpPr>
          <p:cNvPr id="7" name="مستطيل 6">
            <a:extLst>
              <a:ext uri="{FF2B5EF4-FFF2-40B4-BE49-F238E27FC236}">
                <a16:creationId xmlns:a16="http://schemas.microsoft.com/office/drawing/2014/main" id="{01B99A8B-972E-01B1-35C3-3CB38719E73D}"/>
              </a:ext>
            </a:extLst>
          </p:cNvPr>
          <p:cNvSpPr/>
          <p:nvPr/>
        </p:nvSpPr>
        <p:spPr>
          <a:xfrm>
            <a:off x="1390938" y="2732201"/>
            <a:ext cx="2785839" cy="81109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grpSp>
        <p:nvGrpSpPr>
          <p:cNvPr id="6" name="مجموعة 5">
            <a:extLst>
              <a:ext uri="{FF2B5EF4-FFF2-40B4-BE49-F238E27FC236}">
                <a16:creationId xmlns:a16="http://schemas.microsoft.com/office/drawing/2014/main" id="{58A3FEC1-7CD7-E929-A5F9-F38E147D108E}"/>
              </a:ext>
            </a:extLst>
          </p:cNvPr>
          <p:cNvGrpSpPr/>
          <p:nvPr/>
        </p:nvGrpSpPr>
        <p:grpSpPr>
          <a:xfrm>
            <a:off x="4579222" y="302808"/>
            <a:ext cx="8723960" cy="1438390"/>
            <a:chOff x="4579222" y="302808"/>
            <a:chExt cx="8723960" cy="1438390"/>
          </a:xfrm>
        </p:grpSpPr>
        <p:sp>
          <p:nvSpPr>
            <p:cNvPr id="8" name="مستطيل 7">
              <a:extLst>
                <a:ext uri="{FF2B5EF4-FFF2-40B4-BE49-F238E27FC236}">
                  <a16:creationId xmlns:a16="http://schemas.microsoft.com/office/drawing/2014/main" id="{4AC21E3C-69E5-F568-E1C7-676A45FCC90A}"/>
                </a:ext>
              </a:extLst>
            </p:cNvPr>
            <p:cNvSpPr/>
            <p:nvPr/>
          </p:nvSpPr>
          <p:spPr>
            <a:xfrm>
              <a:off x="11717490" y="494703"/>
              <a:ext cx="1585692" cy="1246495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ar-SA" sz="7500" b="1">
                  <a:ln w="0"/>
                  <a:solidFill>
                    <a:schemeClr val="accent1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</a:rPr>
                <a:t>9-4</a:t>
              </a:r>
            </a:p>
          </p:txBody>
        </p:sp>
        <p:pic>
          <p:nvPicPr>
            <p:cNvPr id="9" name="صورة 8">
              <a:extLst>
                <a:ext uri="{FF2B5EF4-FFF2-40B4-BE49-F238E27FC236}">
                  <a16:creationId xmlns:a16="http://schemas.microsoft.com/office/drawing/2014/main" id="{4A30055D-C3E8-E58E-4AEE-D4E59FF08252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4579222" y="302808"/>
              <a:ext cx="7231525" cy="1354960"/>
            </a:xfrm>
            <a:prstGeom prst="rect">
              <a:avLst/>
            </a:prstGeom>
          </p:spPr>
        </p:pic>
      </p:grpSp>
      <p:grpSp>
        <p:nvGrpSpPr>
          <p:cNvPr id="18" name="مجموعة 17">
            <a:extLst>
              <a:ext uri="{FF2B5EF4-FFF2-40B4-BE49-F238E27FC236}">
                <a16:creationId xmlns:a16="http://schemas.microsoft.com/office/drawing/2014/main" id="{CAC895BE-E773-CE36-3825-A5CBB6917055}"/>
              </a:ext>
            </a:extLst>
          </p:cNvPr>
          <p:cNvGrpSpPr/>
          <p:nvPr/>
        </p:nvGrpSpPr>
        <p:grpSpPr>
          <a:xfrm>
            <a:off x="14401799" y="478193"/>
            <a:ext cx="3130879" cy="4055707"/>
            <a:chOff x="6869030" y="2344495"/>
            <a:chExt cx="4464918" cy="4811652"/>
          </a:xfrm>
        </p:grpSpPr>
        <p:pic>
          <p:nvPicPr>
            <p:cNvPr id="19" name="صورة 18">
              <a:extLst>
                <a:ext uri="{FF2B5EF4-FFF2-40B4-BE49-F238E27FC236}">
                  <a16:creationId xmlns:a16="http://schemas.microsoft.com/office/drawing/2014/main" id="{5EC4276F-C2F4-0CF7-4B3B-6D67AA7CD7EC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clrChange>
                <a:clrFrom>
                  <a:srgbClr val="FFFDE9"/>
                </a:clrFrom>
                <a:clrTo>
                  <a:srgbClr val="FFFDE9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6869030" y="2344495"/>
              <a:ext cx="4464918" cy="2530605"/>
            </a:xfrm>
            <a:prstGeom prst="rect">
              <a:avLst/>
            </a:prstGeom>
          </p:spPr>
        </p:pic>
        <p:pic>
          <p:nvPicPr>
            <p:cNvPr id="20" name="صورة 19">
              <a:extLst>
                <a:ext uri="{FF2B5EF4-FFF2-40B4-BE49-F238E27FC236}">
                  <a16:creationId xmlns:a16="http://schemas.microsoft.com/office/drawing/2014/main" id="{F832D78C-3FA2-3B47-DEF7-8D58C9EA5490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>
              <a:clrChange>
                <a:clrFrom>
                  <a:srgbClr val="FFFDE9"/>
                </a:clrFrom>
                <a:clrTo>
                  <a:srgbClr val="FFFDE9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7074277" y="4936468"/>
              <a:ext cx="3703423" cy="2219679"/>
            </a:xfrm>
            <a:prstGeom prst="rect">
              <a:avLst/>
            </a:prstGeom>
          </p:spPr>
        </p:pic>
      </p:grpSp>
      <p:pic>
        <p:nvPicPr>
          <p:cNvPr id="29" name="صورة 28">
            <a:extLst>
              <a:ext uri="{FF2B5EF4-FFF2-40B4-BE49-F238E27FC236}">
                <a16:creationId xmlns:a16="http://schemas.microsoft.com/office/drawing/2014/main" id="{37637E51-1E3D-B084-C47D-9F0AA18410F2}"/>
              </a:ext>
            </a:extLst>
          </p:cNvPr>
          <p:cNvPicPr>
            <a:picLocks noChangeAspect="1"/>
          </p:cNvPicPr>
          <p:nvPr/>
        </p:nvPicPr>
        <p:blipFill>
          <a:blip r:embed="rId1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-61948" y="2900299"/>
            <a:ext cx="15087861" cy="1002711"/>
          </a:xfrm>
          <a:prstGeom prst="rect">
            <a:avLst/>
          </a:prstGeom>
        </p:spPr>
      </p:pic>
      <p:pic>
        <p:nvPicPr>
          <p:cNvPr id="31" name="صورة 30">
            <a:extLst>
              <a:ext uri="{FF2B5EF4-FFF2-40B4-BE49-F238E27FC236}">
                <a16:creationId xmlns:a16="http://schemas.microsoft.com/office/drawing/2014/main" id="{94A9AD1C-027A-98C2-7941-10A6E437D605}"/>
              </a:ext>
            </a:extLst>
          </p:cNvPr>
          <p:cNvPicPr>
            <a:picLocks noChangeAspect="1"/>
          </p:cNvPicPr>
          <p:nvPr/>
        </p:nvPicPr>
        <p:blipFill>
          <a:blip r:embed="rId1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758566" y="4163221"/>
            <a:ext cx="4543740" cy="2220770"/>
          </a:xfrm>
          <a:prstGeom prst="rect">
            <a:avLst/>
          </a:prstGeom>
        </p:spPr>
      </p:pic>
      <p:pic>
        <p:nvPicPr>
          <p:cNvPr id="33" name="صورة 32">
            <a:extLst>
              <a:ext uri="{FF2B5EF4-FFF2-40B4-BE49-F238E27FC236}">
                <a16:creationId xmlns:a16="http://schemas.microsoft.com/office/drawing/2014/main" id="{699AEA52-EA38-961D-EF3B-C9B87020FE1D}"/>
              </a:ext>
            </a:extLst>
          </p:cNvPr>
          <p:cNvPicPr>
            <a:picLocks noChangeAspect="1"/>
          </p:cNvPicPr>
          <p:nvPr/>
        </p:nvPicPr>
        <p:blipFill>
          <a:blip r:embed="rId1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856876" y="4231281"/>
            <a:ext cx="4543740" cy="2381210"/>
          </a:xfrm>
          <a:prstGeom prst="rect">
            <a:avLst/>
          </a:prstGeom>
        </p:spPr>
      </p:pic>
      <p:pic>
        <p:nvPicPr>
          <p:cNvPr id="35" name="صورة 34">
            <a:extLst>
              <a:ext uri="{FF2B5EF4-FFF2-40B4-BE49-F238E27FC236}">
                <a16:creationId xmlns:a16="http://schemas.microsoft.com/office/drawing/2014/main" id="{CE9B6938-4B10-D607-6A31-73F8DDB18537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10105378" y="1738467"/>
            <a:ext cx="3917567" cy="1002711"/>
          </a:xfrm>
          <a:prstGeom prst="rect">
            <a:avLst/>
          </a:prstGeom>
        </p:spPr>
      </p:pic>
      <p:cxnSp>
        <p:nvCxnSpPr>
          <p:cNvPr id="5" name="رابط مستقيم 4">
            <a:extLst>
              <a:ext uri="{FF2B5EF4-FFF2-40B4-BE49-F238E27FC236}">
                <a16:creationId xmlns:a16="http://schemas.microsoft.com/office/drawing/2014/main" id="{B9A0E8EB-3EFA-F6D2-8E4C-E568D5D6736B}"/>
              </a:ext>
            </a:extLst>
          </p:cNvPr>
          <p:cNvCxnSpPr/>
          <p:nvPr/>
        </p:nvCxnSpPr>
        <p:spPr>
          <a:xfrm>
            <a:off x="8382000" y="3903010"/>
            <a:ext cx="0" cy="697999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5061642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5400000">
            <a:off x="12712139" y="5392278"/>
            <a:ext cx="10126448" cy="1399291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33409"/>
          <a:stretch>
            <a:fillRect/>
          </a:stretch>
        </p:blipFill>
        <p:spPr>
          <a:xfrm rot="-5400000">
            <a:off x="-3352035" y="7706000"/>
            <a:ext cx="7467218" cy="1549519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-393186" y="0"/>
            <a:ext cx="11213627" cy="1549519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6497902" y="235371"/>
            <a:ext cx="1277461" cy="1586655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-1754853">
            <a:off x="15067131" y="9003264"/>
            <a:ext cx="2319495" cy="692293"/>
          </a:xfrm>
          <a:prstGeom prst="rect">
            <a:avLst/>
          </a:prstGeom>
        </p:spPr>
      </p:pic>
      <p:pic>
        <p:nvPicPr>
          <p:cNvPr id="15" name="Picture 1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rot="-737215">
            <a:off x="132888" y="830360"/>
            <a:ext cx="1334290" cy="1392523"/>
          </a:xfrm>
          <a:prstGeom prst="rect">
            <a:avLst/>
          </a:prstGeom>
        </p:spPr>
      </p:pic>
      <p:grpSp>
        <p:nvGrpSpPr>
          <p:cNvPr id="16" name="مجموعة 15">
            <a:extLst>
              <a:ext uri="{FF2B5EF4-FFF2-40B4-BE49-F238E27FC236}">
                <a16:creationId xmlns:a16="http://schemas.microsoft.com/office/drawing/2014/main" id="{B544489A-BA6B-0568-A206-01DECB5C7224}"/>
              </a:ext>
            </a:extLst>
          </p:cNvPr>
          <p:cNvGrpSpPr/>
          <p:nvPr/>
        </p:nvGrpSpPr>
        <p:grpSpPr>
          <a:xfrm>
            <a:off x="410695" y="7304319"/>
            <a:ext cx="2990839" cy="2780031"/>
            <a:chOff x="410695" y="7304319"/>
            <a:chExt cx="2990839" cy="2780031"/>
          </a:xfrm>
        </p:grpSpPr>
        <p:pic>
          <p:nvPicPr>
            <p:cNvPr id="17" name="صورة 16">
              <a:extLst>
                <a:ext uri="{FF2B5EF4-FFF2-40B4-BE49-F238E27FC236}">
                  <a16:creationId xmlns:a16="http://schemas.microsoft.com/office/drawing/2014/main" id="{477559A1-F9DE-7E2F-BDEA-D213D8C8C85D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clrChange>
                <a:clrFrom>
                  <a:srgbClr val="D9D9D9"/>
                </a:clrFrom>
                <a:clrTo>
                  <a:srgbClr val="D9D9D9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0695" y="7304319"/>
              <a:ext cx="2990839" cy="2780031"/>
            </a:xfrm>
            <a:prstGeom prst="rect">
              <a:avLst/>
            </a:prstGeom>
          </p:spPr>
        </p:pic>
        <p:pic>
          <p:nvPicPr>
            <p:cNvPr id="18" name="صورة 17">
              <a:extLst>
                <a:ext uri="{FF2B5EF4-FFF2-40B4-BE49-F238E27FC236}">
                  <a16:creationId xmlns:a16="http://schemas.microsoft.com/office/drawing/2014/main" id="{9EBB6F5F-3B4B-D23F-EE6E-889360959583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12">
                      <a14:imgEffect>
                        <a14:colorTemperature colorTemp="7200"/>
                      </a14:imgEffect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9727" y="8912502"/>
              <a:ext cx="848790" cy="848790"/>
            </a:xfrm>
            <a:prstGeom prst="rect">
              <a:avLst/>
            </a:prstGeom>
          </p:spPr>
        </p:pic>
      </p:grpSp>
      <p:pic>
        <p:nvPicPr>
          <p:cNvPr id="3" name="Picture 3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rcRect/>
          <a:stretch>
            <a:fillRect/>
          </a:stretch>
        </p:blipFill>
        <p:spPr>
          <a:xfrm rot="-10800000">
            <a:off x="6093254" y="136741"/>
            <a:ext cx="5236550" cy="2093479"/>
          </a:xfrm>
          <a:prstGeom prst="rect">
            <a:avLst/>
          </a:prstGeom>
        </p:spPr>
      </p:pic>
      <p:sp>
        <p:nvSpPr>
          <p:cNvPr id="34" name="مستطيل 33">
            <a:extLst>
              <a:ext uri="{FF2B5EF4-FFF2-40B4-BE49-F238E27FC236}">
                <a16:creationId xmlns:a16="http://schemas.microsoft.com/office/drawing/2014/main" id="{F4A07A01-F20C-4A92-BC3C-4F3E3B8A0BDB}"/>
              </a:ext>
            </a:extLst>
          </p:cNvPr>
          <p:cNvSpPr/>
          <p:nvPr/>
        </p:nvSpPr>
        <p:spPr>
          <a:xfrm>
            <a:off x="14940887" y="8388555"/>
            <a:ext cx="208422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5400" b="1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ص/ 63</a:t>
            </a:r>
            <a:endParaRPr lang="ar-SA" sz="5400" b="1" cap="none" spc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pattFill prst="narHorz">
                <a:fgClr>
                  <a:schemeClr val="accent3"/>
                </a:fgClr>
                <a:bgClr>
                  <a:schemeClr val="accent3">
                    <a:lumMod val="40000"/>
                    <a:lumOff val="60000"/>
                  </a:schemeClr>
                </a:bgClr>
              </a:pattFill>
              <a:effectLst>
                <a:innerShdw blurRad="177800">
                  <a:schemeClr val="accent3">
                    <a:lumMod val="50000"/>
                  </a:schemeClr>
                </a:innerShdw>
              </a:effectLst>
            </a:endParaRPr>
          </a:p>
        </p:txBody>
      </p:sp>
      <p:grpSp>
        <p:nvGrpSpPr>
          <p:cNvPr id="10" name="مجموعة 9">
            <a:extLst>
              <a:ext uri="{FF2B5EF4-FFF2-40B4-BE49-F238E27FC236}">
                <a16:creationId xmlns:a16="http://schemas.microsoft.com/office/drawing/2014/main" id="{4954A42D-9F78-18D1-FB4B-D89ED1C45DB0}"/>
              </a:ext>
            </a:extLst>
          </p:cNvPr>
          <p:cNvGrpSpPr/>
          <p:nvPr/>
        </p:nvGrpSpPr>
        <p:grpSpPr>
          <a:xfrm>
            <a:off x="4579222" y="302808"/>
            <a:ext cx="8723960" cy="1438390"/>
            <a:chOff x="4579222" y="302808"/>
            <a:chExt cx="8723960" cy="1438390"/>
          </a:xfrm>
        </p:grpSpPr>
        <p:sp>
          <p:nvSpPr>
            <p:cNvPr id="20" name="مستطيل 19">
              <a:extLst>
                <a:ext uri="{FF2B5EF4-FFF2-40B4-BE49-F238E27FC236}">
                  <a16:creationId xmlns:a16="http://schemas.microsoft.com/office/drawing/2014/main" id="{F520561A-C233-6E25-7914-79C3CCF2AE57}"/>
                </a:ext>
              </a:extLst>
            </p:cNvPr>
            <p:cNvSpPr/>
            <p:nvPr/>
          </p:nvSpPr>
          <p:spPr>
            <a:xfrm>
              <a:off x="11717490" y="494703"/>
              <a:ext cx="1585692" cy="1246495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ar-SA" sz="7500" b="1">
                  <a:ln w="0"/>
                  <a:solidFill>
                    <a:schemeClr val="accent1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</a:rPr>
                <a:t>9-4</a:t>
              </a:r>
            </a:p>
          </p:txBody>
        </p:sp>
        <p:pic>
          <p:nvPicPr>
            <p:cNvPr id="21" name="صورة 20">
              <a:extLst>
                <a:ext uri="{FF2B5EF4-FFF2-40B4-BE49-F238E27FC236}">
                  <a16:creationId xmlns:a16="http://schemas.microsoft.com/office/drawing/2014/main" id="{804A3409-B08D-733A-33B8-95086A58DA89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4579222" y="302808"/>
              <a:ext cx="7231525" cy="1354960"/>
            </a:xfrm>
            <a:prstGeom prst="rect">
              <a:avLst/>
            </a:prstGeom>
          </p:spPr>
        </p:pic>
      </p:grpSp>
      <p:grpSp>
        <p:nvGrpSpPr>
          <p:cNvPr id="22" name="مجموعة 21">
            <a:extLst>
              <a:ext uri="{FF2B5EF4-FFF2-40B4-BE49-F238E27FC236}">
                <a16:creationId xmlns:a16="http://schemas.microsoft.com/office/drawing/2014/main" id="{24DFB501-6856-DAB7-30AA-0A5E1312C84F}"/>
              </a:ext>
            </a:extLst>
          </p:cNvPr>
          <p:cNvGrpSpPr/>
          <p:nvPr/>
        </p:nvGrpSpPr>
        <p:grpSpPr>
          <a:xfrm>
            <a:off x="14401799" y="478193"/>
            <a:ext cx="3130879" cy="4055707"/>
            <a:chOff x="6869030" y="2344495"/>
            <a:chExt cx="4464918" cy="4811652"/>
          </a:xfrm>
        </p:grpSpPr>
        <p:pic>
          <p:nvPicPr>
            <p:cNvPr id="23" name="صورة 22">
              <a:extLst>
                <a:ext uri="{FF2B5EF4-FFF2-40B4-BE49-F238E27FC236}">
                  <a16:creationId xmlns:a16="http://schemas.microsoft.com/office/drawing/2014/main" id="{3EFA20B2-E23A-3AA7-BBBA-761405599AF1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>
              <a:clrChange>
                <a:clrFrom>
                  <a:srgbClr val="FFFDE9"/>
                </a:clrFrom>
                <a:clrTo>
                  <a:srgbClr val="FFFDE9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6869030" y="2344495"/>
              <a:ext cx="4464918" cy="2530605"/>
            </a:xfrm>
            <a:prstGeom prst="rect">
              <a:avLst/>
            </a:prstGeom>
          </p:spPr>
        </p:pic>
        <p:pic>
          <p:nvPicPr>
            <p:cNvPr id="24" name="صورة 23">
              <a:extLst>
                <a:ext uri="{FF2B5EF4-FFF2-40B4-BE49-F238E27FC236}">
                  <a16:creationId xmlns:a16="http://schemas.microsoft.com/office/drawing/2014/main" id="{35224192-8436-C8CB-7545-76866EDC285F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>
              <a:clrChange>
                <a:clrFrom>
                  <a:srgbClr val="FFFDE9"/>
                </a:clrFrom>
                <a:clrTo>
                  <a:srgbClr val="FFFDE9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7074277" y="4936468"/>
              <a:ext cx="3703423" cy="2219679"/>
            </a:xfrm>
            <a:prstGeom prst="rect">
              <a:avLst/>
            </a:prstGeom>
          </p:spPr>
        </p:pic>
      </p:grpSp>
      <p:pic>
        <p:nvPicPr>
          <p:cNvPr id="26" name="صورة 25">
            <a:extLst>
              <a:ext uri="{FF2B5EF4-FFF2-40B4-BE49-F238E27FC236}">
                <a16:creationId xmlns:a16="http://schemas.microsoft.com/office/drawing/2014/main" id="{38DC7CCF-4C9C-62BE-7BC4-9AE5A785868F}"/>
              </a:ext>
            </a:extLst>
          </p:cNvPr>
          <p:cNvPicPr>
            <a:picLocks noChangeAspect="1"/>
          </p:cNvPicPr>
          <p:nvPr/>
        </p:nvPicPr>
        <p:blipFill>
          <a:blip r:embed="rId1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057400" y="1933093"/>
            <a:ext cx="12012247" cy="5457756"/>
          </a:xfrm>
          <a:prstGeom prst="rect">
            <a:avLst/>
          </a:prstGeom>
        </p:spPr>
      </p:pic>
      <p:pic>
        <p:nvPicPr>
          <p:cNvPr id="28" name="صورة 27">
            <a:extLst>
              <a:ext uri="{FF2B5EF4-FFF2-40B4-BE49-F238E27FC236}">
                <a16:creationId xmlns:a16="http://schemas.microsoft.com/office/drawing/2014/main" id="{3DECCBF7-1D4C-D37D-AB94-C86041CD4682}"/>
              </a:ext>
            </a:extLst>
          </p:cNvPr>
          <p:cNvPicPr>
            <a:picLocks noChangeAspect="1"/>
          </p:cNvPicPr>
          <p:nvPr/>
        </p:nvPicPr>
        <p:blipFill>
          <a:blip r:embed="rId1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3966016" y="4653294"/>
            <a:ext cx="4002443" cy="3718937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5400000">
            <a:off x="11925866" y="4783644"/>
            <a:ext cx="11213627" cy="1549519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 l="33409"/>
          <a:stretch>
            <a:fillRect/>
          </a:stretch>
        </p:blipFill>
        <p:spPr>
          <a:xfrm rot="-5400000">
            <a:off x="-3302987" y="8447015"/>
            <a:ext cx="7467218" cy="1549519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-374618" y="-301630"/>
            <a:ext cx="10451586" cy="1444219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16535400" y="79176"/>
            <a:ext cx="1228105" cy="1444219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32239" y="5998659"/>
            <a:ext cx="1456278" cy="1889040"/>
          </a:xfrm>
          <a:prstGeom prst="rect">
            <a:avLst/>
          </a:prstGeom>
        </p:spPr>
      </p:pic>
      <p:grpSp>
        <p:nvGrpSpPr>
          <p:cNvPr id="14" name="مجموعة 13">
            <a:extLst>
              <a:ext uri="{FF2B5EF4-FFF2-40B4-BE49-F238E27FC236}">
                <a16:creationId xmlns:a16="http://schemas.microsoft.com/office/drawing/2014/main" id="{60F4195B-E918-C635-9784-2362EB91BE0B}"/>
              </a:ext>
            </a:extLst>
          </p:cNvPr>
          <p:cNvGrpSpPr/>
          <p:nvPr/>
        </p:nvGrpSpPr>
        <p:grpSpPr>
          <a:xfrm>
            <a:off x="-61948" y="7203317"/>
            <a:ext cx="2990839" cy="2780031"/>
            <a:chOff x="410695" y="7304319"/>
            <a:chExt cx="2990839" cy="2780031"/>
          </a:xfrm>
        </p:grpSpPr>
        <p:pic>
          <p:nvPicPr>
            <p:cNvPr id="15" name="صورة 14">
              <a:extLst>
                <a:ext uri="{FF2B5EF4-FFF2-40B4-BE49-F238E27FC236}">
                  <a16:creationId xmlns:a16="http://schemas.microsoft.com/office/drawing/2014/main" id="{D88BF8DE-FC43-4346-CAFC-510CDD7D9700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clrChange>
                <a:clrFrom>
                  <a:srgbClr val="D9D9D9"/>
                </a:clrFrom>
                <a:clrTo>
                  <a:srgbClr val="D9D9D9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0695" y="7304319"/>
              <a:ext cx="2990839" cy="2780031"/>
            </a:xfrm>
            <a:prstGeom prst="rect">
              <a:avLst/>
            </a:prstGeom>
          </p:spPr>
        </p:pic>
        <p:pic>
          <p:nvPicPr>
            <p:cNvPr id="16" name="صورة 15">
              <a:extLst>
                <a:ext uri="{FF2B5EF4-FFF2-40B4-BE49-F238E27FC236}">
                  <a16:creationId xmlns:a16="http://schemas.microsoft.com/office/drawing/2014/main" id="{FF5C07B4-1F97-E683-5766-A88166443095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12">
                      <a14:imgEffect>
                        <a14:colorTemperature colorTemp="7200"/>
                      </a14:imgEffect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9727" y="8912502"/>
              <a:ext cx="848790" cy="848790"/>
            </a:xfrm>
            <a:prstGeom prst="rect">
              <a:avLst/>
            </a:prstGeom>
          </p:spPr>
        </p:pic>
      </p:grpSp>
      <p:sp>
        <p:nvSpPr>
          <p:cNvPr id="21" name="مستطيل 20">
            <a:extLst>
              <a:ext uri="{FF2B5EF4-FFF2-40B4-BE49-F238E27FC236}">
                <a16:creationId xmlns:a16="http://schemas.microsoft.com/office/drawing/2014/main" id="{490B98A3-F4E4-8CAB-25F5-EFBB8182EAAC}"/>
              </a:ext>
            </a:extLst>
          </p:cNvPr>
          <p:cNvSpPr/>
          <p:nvPr/>
        </p:nvSpPr>
        <p:spPr>
          <a:xfrm>
            <a:off x="14940887" y="8388555"/>
            <a:ext cx="208422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5400" b="1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ص/ 63</a:t>
            </a:r>
            <a:endParaRPr lang="ar-SA" sz="5400" b="1" cap="none" spc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pattFill prst="narHorz">
                <a:fgClr>
                  <a:schemeClr val="accent3"/>
                </a:fgClr>
                <a:bgClr>
                  <a:schemeClr val="accent3">
                    <a:lumMod val="40000"/>
                    <a:lumOff val="60000"/>
                  </a:schemeClr>
                </a:bgClr>
              </a:pattFill>
              <a:effectLst>
                <a:innerShdw blurRad="177800">
                  <a:schemeClr val="accent3">
                    <a:lumMod val="50000"/>
                  </a:schemeClr>
                </a:innerShdw>
              </a:effectLst>
            </a:endParaRPr>
          </a:p>
        </p:txBody>
      </p:sp>
      <p:pic>
        <p:nvPicPr>
          <p:cNvPr id="24" name="IMG_4150">
            <a:hlinkClick r:id="" action="ppaction://media"/>
            <a:extLst>
              <a:ext uri="{FF2B5EF4-FFF2-40B4-BE49-F238E27FC236}">
                <a16:creationId xmlns:a16="http://schemas.microsoft.com/office/drawing/2014/main" id="{B0470C83-8418-9CEF-608B-21E1C6C45B4D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1015874" y="639253"/>
            <a:ext cx="2594180" cy="1427137"/>
          </a:xfrm>
          <a:prstGeom prst="rect">
            <a:avLst/>
          </a:prstGeom>
        </p:spPr>
      </p:pic>
      <p:pic>
        <p:nvPicPr>
          <p:cNvPr id="26" name="صورة 25">
            <a:extLst>
              <a:ext uri="{FF2B5EF4-FFF2-40B4-BE49-F238E27FC236}">
                <a16:creationId xmlns:a16="http://schemas.microsoft.com/office/drawing/2014/main" id="{3D783311-7DFC-B830-8C39-76917240407A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86317" y="3598424"/>
            <a:ext cx="1106919" cy="1054516"/>
          </a:xfrm>
          <a:prstGeom prst="rect">
            <a:avLst/>
          </a:prstGeom>
        </p:spPr>
      </p:pic>
      <p:grpSp>
        <p:nvGrpSpPr>
          <p:cNvPr id="5" name="مجموعة 4">
            <a:extLst>
              <a:ext uri="{FF2B5EF4-FFF2-40B4-BE49-F238E27FC236}">
                <a16:creationId xmlns:a16="http://schemas.microsoft.com/office/drawing/2014/main" id="{9F0E1A8D-1A03-7265-FDBF-3AE51866ADA1}"/>
              </a:ext>
            </a:extLst>
          </p:cNvPr>
          <p:cNvGrpSpPr/>
          <p:nvPr/>
        </p:nvGrpSpPr>
        <p:grpSpPr>
          <a:xfrm>
            <a:off x="4579222" y="302808"/>
            <a:ext cx="8723960" cy="1438390"/>
            <a:chOff x="4579222" y="302808"/>
            <a:chExt cx="8723960" cy="1438390"/>
          </a:xfrm>
        </p:grpSpPr>
        <p:sp>
          <p:nvSpPr>
            <p:cNvPr id="7" name="مستطيل 6">
              <a:extLst>
                <a:ext uri="{FF2B5EF4-FFF2-40B4-BE49-F238E27FC236}">
                  <a16:creationId xmlns:a16="http://schemas.microsoft.com/office/drawing/2014/main" id="{365550D6-95DE-14E4-F46D-5A44F97CEAB6}"/>
                </a:ext>
              </a:extLst>
            </p:cNvPr>
            <p:cNvSpPr/>
            <p:nvPr/>
          </p:nvSpPr>
          <p:spPr>
            <a:xfrm>
              <a:off x="11717490" y="494703"/>
              <a:ext cx="1585692" cy="1246495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ar-SA" sz="7500" b="1">
                  <a:ln w="0"/>
                  <a:solidFill>
                    <a:schemeClr val="accent1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</a:rPr>
                <a:t>9-4</a:t>
              </a:r>
            </a:p>
          </p:txBody>
        </p:sp>
        <p:pic>
          <p:nvPicPr>
            <p:cNvPr id="17" name="صورة 16">
              <a:extLst>
                <a:ext uri="{FF2B5EF4-FFF2-40B4-BE49-F238E27FC236}">
                  <a16:creationId xmlns:a16="http://schemas.microsoft.com/office/drawing/2014/main" id="{0121EBB3-E3F7-8545-0836-4243BC818AD4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4579222" y="302808"/>
              <a:ext cx="7231525" cy="1354960"/>
            </a:xfrm>
            <a:prstGeom prst="rect">
              <a:avLst/>
            </a:prstGeom>
          </p:spPr>
        </p:pic>
      </p:grpSp>
      <p:grpSp>
        <p:nvGrpSpPr>
          <p:cNvPr id="18" name="مجموعة 17">
            <a:extLst>
              <a:ext uri="{FF2B5EF4-FFF2-40B4-BE49-F238E27FC236}">
                <a16:creationId xmlns:a16="http://schemas.microsoft.com/office/drawing/2014/main" id="{D3658343-78DF-ACA7-2107-8A0AA3C323B4}"/>
              </a:ext>
            </a:extLst>
          </p:cNvPr>
          <p:cNvGrpSpPr/>
          <p:nvPr/>
        </p:nvGrpSpPr>
        <p:grpSpPr>
          <a:xfrm>
            <a:off x="14401799" y="478193"/>
            <a:ext cx="3130879" cy="4055707"/>
            <a:chOff x="6869030" y="2344495"/>
            <a:chExt cx="4464918" cy="4811652"/>
          </a:xfrm>
        </p:grpSpPr>
        <p:pic>
          <p:nvPicPr>
            <p:cNvPr id="19" name="صورة 18">
              <a:extLst>
                <a:ext uri="{FF2B5EF4-FFF2-40B4-BE49-F238E27FC236}">
                  <a16:creationId xmlns:a16="http://schemas.microsoft.com/office/drawing/2014/main" id="{7A786713-E980-3C94-9789-155CB349722F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>
              <a:clrChange>
                <a:clrFrom>
                  <a:srgbClr val="FFFDE9"/>
                </a:clrFrom>
                <a:clrTo>
                  <a:srgbClr val="FFFDE9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6869030" y="2344495"/>
              <a:ext cx="4464918" cy="2530605"/>
            </a:xfrm>
            <a:prstGeom prst="rect">
              <a:avLst/>
            </a:prstGeom>
          </p:spPr>
        </p:pic>
        <p:pic>
          <p:nvPicPr>
            <p:cNvPr id="20" name="صورة 19">
              <a:extLst>
                <a:ext uri="{FF2B5EF4-FFF2-40B4-BE49-F238E27FC236}">
                  <a16:creationId xmlns:a16="http://schemas.microsoft.com/office/drawing/2014/main" id="{F290C28A-0862-A759-AF27-10D26F425470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>
              <a:clrChange>
                <a:clrFrom>
                  <a:srgbClr val="FFFDE9"/>
                </a:clrFrom>
                <a:clrTo>
                  <a:srgbClr val="FFFDE9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7074277" y="4936468"/>
              <a:ext cx="3703423" cy="2219679"/>
            </a:xfrm>
            <a:prstGeom prst="rect">
              <a:avLst/>
            </a:prstGeom>
          </p:spPr>
        </p:pic>
      </p:grpSp>
      <p:pic>
        <p:nvPicPr>
          <p:cNvPr id="27" name="صورة 26">
            <a:extLst>
              <a:ext uri="{FF2B5EF4-FFF2-40B4-BE49-F238E27FC236}">
                <a16:creationId xmlns:a16="http://schemas.microsoft.com/office/drawing/2014/main" id="{04018D00-F701-B73B-D0A8-60DF2DBB1D2E}"/>
              </a:ext>
            </a:extLst>
          </p:cNvPr>
          <p:cNvPicPr>
            <a:picLocks noChangeAspect="1"/>
          </p:cNvPicPr>
          <p:nvPr/>
        </p:nvPicPr>
        <p:blipFill>
          <a:blip r:embed="rId1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59488" y="1957777"/>
            <a:ext cx="14311879" cy="1889040"/>
          </a:xfrm>
          <a:prstGeom prst="rect">
            <a:avLst/>
          </a:prstGeom>
        </p:spPr>
      </p:pic>
      <p:pic>
        <p:nvPicPr>
          <p:cNvPr id="29" name="صورة 28">
            <a:extLst>
              <a:ext uri="{FF2B5EF4-FFF2-40B4-BE49-F238E27FC236}">
                <a16:creationId xmlns:a16="http://schemas.microsoft.com/office/drawing/2014/main" id="{B250994C-886F-8823-227D-7D3904345866}"/>
              </a:ext>
            </a:extLst>
          </p:cNvPr>
          <p:cNvPicPr>
            <a:picLocks noChangeAspect="1"/>
          </p:cNvPicPr>
          <p:nvPr/>
        </p:nvPicPr>
        <p:blipFill>
          <a:blip r:embed="rId1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397422" y="3574815"/>
            <a:ext cx="3348502" cy="368139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2800" fill="hold"/>
                                        <p:tgtEl>
                                          <p:spTgt spid="2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2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video>
              <p:cMediaNode vol="80000">
                <p:cTn id="12" fill="hold" display="0">
                  <p:stCondLst>
                    <p:cond delay="indefinite"/>
                  </p:stCondLst>
                </p:cTn>
                <p:tgtEl>
                  <p:spTgt spid="24"/>
                </p:tgtEl>
              </p:cMediaNode>
            </p:vide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5400000">
            <a:off x="12738982" y="5476437"/>
            <a:ext cx="10136517" cy="1400682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-1439573">
            <a:off x="1756623" y="4287077"/>
            <a:ext cx="3796772" cy="4971223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 l="33409"/>
          <a:stretch>
            <a:fillRect/>
          </a:stretch>
        </p:blipFill>
        <p:spPr>
          <a:xfrm rot="-5400000">
            <a:off x="-3291759" y="6262818"/>
            <a:ext cx="7467218" cy="1549519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-2413640" y="-139182"/>
            <a:ext cx="11213627" cy="1549519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rot="-5636302">
            <a:off x="13668681" y="340279"/>
            <a:ext cx="3682246" cy="3253767"/>
          </a:xfrm>
          <a:prstGeom prst="rect">
            <a:avLst/>
          </a:prstGeom>
        </p:spPr>
      </p:pic>
      <p:grpSp>
        <p:nvGrpSpPr>
          <p:cNvPr id="12" name="مجموعة 11">
            <a:extLst>
              <a:ext uri="{FF2B5EF4-FFF2-40B4-BE49-F238E27FC236}">
                <a16:creationId xmlns:a16="http://schemas.microsoft.com/office/drawing/2014/main" id="{7309D525-9566-61E2-5119-C7D1439D9B61}"/>
              </a:ext>
            </a:extLst>
          </p:cNvPr>
          <p:cNvGrpSpPr/>
          <p:nvPr/>
        </p:nvGrpSpPr>
        <p:grpSpPr>
          <a:xfrm>
            <a:off x="410695" y="7304319"/>
            <a:ext cx="2990839" cy="2780031"/>
            <a:chOff x="410695" y="7304319"/>
            <a:chExt cx="2990839" cy="2780031"/>
          </a:xfrm>
        </p:grpSpPr>
        <p:pic>
          <p:nvPicPr>
            <p:cNvPr id="13" name="صورة 12">
              <a:extLst>
                <a:ext uri="{FF2B5EF4-FFF2-40B4-BE49-F238E27FC236}">
                  <a16:creationId xmlns:a16="http://schemas.microsoft.com/office/drawing/2014/main" id="{C8AB8BBE-7BC4-D844-812B-EA1B504DCE63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clrChange>
                <a:clrFrom>
                  <a:srgbClr val="D9D9D9"/>
                </a:clrFrom>
                <a:clrTo>
                  <a:srgbClr val="D9D9D9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0695" y="7304319"/>
              <a:ext cx="2990839" cy="2780031"/>
            </a:xfrm>
            <a:prstGeom prst="rect">
              <a:avLst/>
            </a:prstGeom>
          </p:spPr>
        </p:pic>
        <p:pic>
          <p:nvPicPr>
            <p:cNvPr id="14" name="صورة 13">
              <a:extLst>
                <a:ext uri="{FF2B5EF4-FFF2-40B4-BE49-F238E27FC236}">
                  <a16:creationId xmlns:a16="http://schemas.microsoft.com/office/drawing/2014/main" id="{2485AE83-04F6-425A-7C6F-1E157FD241AA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12">
                      <a14:imgEffect>
                        <a14:colorTemperature colorTemp="7200"/>
                      </a14:imgEffect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9727" y="8912502"/>
              <a:ext cx="848790" cy="848790"/>
            </a:xfrm>
            <a:prstGeom prst="rect">
              <a:avLst/>
            </a:prstGeom>
          </p:spPr>
        </p:pic>
      </p:grpSp>
      <p:sp>
        <p:nvSpPr>
          <p:cNvPr id="19" name="مستطيل 18">
            <a:extLst>
              <a:ext uri="{FF2B5EF4-FFF2-40B4-BE49-F238E27FC236}">
                <a16:creationId xmlns:a16="http://schemas.microsoft.com/office/drawing/2014/main" id="{9320AAE0-FE89-EA30-6605-2D9AF2DB606B}"/>
              </a:ext>
            </a:extLst>
          </p:cNvPr>
          <p:cNvSpPr/>
          <p:nvPr/>
        </p:nvSpPr>
        <p:spPr>
          <a:xfrm>
            <a:off x="14925125" y="9082904"/>
            <a:ext cx="208422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5400" b="1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ص/ 65</a:t>
            </a:r>
            <a:endParaRPr lang="ar-SA" sz="5400" b="1" cap="none" spc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pattFill prst="narHorz">
                <a:fgClr>
                  <a:schemeClr val="accent3"/>
                </a:fgClr>
                <a:bgClr>
                  <a:schemeClr val="accent3">
                    <a:lumMod val="40000"/>
                    <a:lumOff val="60000"/>
                  </a:schemeClr>
                </a:bgClr>
              </a:pattFill>
              <a:effectLst>
                <a:innerShdw blurRad="177800">
                  <a:schemeClr val="accent3">
                    <a:lumMod val="50000"/>
                  </a:schemeClr>
                </a:innerShdw>
              </a:effectLst>
            </a:endParaRPr>
          </a:p>
        </p:txBody>
      </p:sp>
      <p:grpSp>
        <p:nvGrpSpPr>
          <p:cNvPr id="7" name="مجموعة 6">
            <a:extLst>
              <a:ext uri="{FF2B5EF4-FFF2-40B4-BE49-F238E27FC236}">
                <a16:creationId xmlns:a16="http://schemas.microsoft.com/office/drawing/2014/main" id="{D7A456CC-991E-1AC3-5375-F78DD42338FE}"/>
              </a:ext>
            </a:extLst>
          </p:cNvPr>
          <p:cNvGrpSpPr/>
          <p:nvPr/>
        </p:nvGrpSpPr>
        <p:grpSpPr>
          <a:xfrm>
            <a:off x="4579222" y="302808"/>
            <a:ext cx="8723960" cy="1438390"/>
            <a:chOff x="4579222" y="302808"/>
            <a:chExt cx="8723960" cy="1438390"/>
          </a:xfrm>
        </p:grpSpPr>
        <p:sp>
          <p:nvSpPr>
            <p:cNvPr id="15" name="مستطيل 14">
              <a:extLst>
                <a:ext uri="{FF2B5EF4-FFF2-40B4-BE49-F238E27FC236}">
                  <a16:creationId xmlns:a16="http://schemas.microsoft.com/office/drawing/2014/main" id="{E1644BCB-EF9D-94F5-1CBE-89F73B6871A4}"/>
                </a:ext>
              </a:extLst>
            </p:cNvPr>
            <p:cNvSpPr/>
            <p:nvPr/>
          </p:nvSpPr>
          <p:spPr>
            <a:xfrm>
              <a:off x="11717490" y="494703"/>
              <a:ext cx="1585692" cy="1246495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ar-SA" sz="7500" b="1">
                  <a:ln w="0"/>
                  <a:solidFill>
                    <a:schemeClr val="accent1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</a:rPr>
                <a:t>9-4</a:t>
              </a:r>
            </a:p>
          </p:txBody>
        </p:sp>
        <p:pic>
          <p:nvPicPr>
            <p:cNvPr id="17" name="صورة 16">
              <a:extLst>
                <a:ext uri="{FF2B5EF4-FFF2-40B4-BE49-F238E27FC236}">
                  <a16:creationId xmlns:a16="http://schemas.microsoft.com/office/drawing/2014/main" id="{02AEC24B-4E8F-7686-A655-64CAD647645A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4579222" y="302808"/>
              <a:ext cx="7231525" cy="1354960"/>
            </a:xfrm>
            <a:prstGeom prst="rect">
              <a:avLst/>
            </a:prstGeom>
          </p:spPr>
        </p:pic>
      </p:grpSp>
      <p:grpSp>
        <p:nvGrpSpPr>
          <p:cNvPr id="18" name="مجموعة 17">
            <a:extLst>
              <a:ext uri="{FF2B5EF4-FFF2-40B4-BE49-F238E27FC236}">
                <a16:creationId xmlns:a16="http://schemas.microsoft.com/office/drawing/2014/main" id="{C55115D9-C023-6C30-DDE2-354DEE56F196}"/>
              </a:ext>
            </a:extLst>
          </p:cNvPr>
          <p:cNvGrpSpPr/>
          <p:nvPr/>
        </p:nvGrpSpPr>
        <p:grpSpPr>
          <a:xfrm>
            <a:off x="14401799" y="478193"/>
            <a:ext cx="3130879" cy="4055707"/>
            <a:chOff x="6869030" y="2344495"/>
            <a:chExt cx="4464918" cy="4811652"/>
          </a:xfrm>
        </p:grpSpPr>
        <p:pic>
          <p:nvPicPr>
            <p:cNvPr id="20" name="صورة 19">
              <a:extLst>
                <a:ext uri="{FF2B5EF4-FFF2-40B4-BE49-F238E27FC236}">
                  <a16:creationId xmlns:a16="http://schemas.microsoft.com/office/drawing/2014/main" id="{F5948D01-A2D4-43C0-E7FC-325F1219AA68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>
              <a:clrChange>
                <a:clrFrom>
                  <a:srgbClr val="FFFDE9"/>
                </a:clrFrom>
                <a:clrTo>
                  <a:srgbClr val="FFFDE9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6869030" y="2344495"/>
              <a:ext cx="4464918" cy="2530605"/>
            </a:xfrm>
            <a:prstGeom prst="rect">
              <a:avLst/>
            </a:prstGeom>
          </p:spPr>
        </p:pic>
        <p:pic>
          <p:nvPicPr>
            <p:cNvPr id="21" name="صورة 20">
              <a:extLst>
                <a:ext uri="{FF2B5EF4-FFF2-40B4-BE49-F238E27FC236}">
                  <a16:creationId xmlns:a16="http://schemas.microsoft.com/office/drawing/2014/main" id="{8487D9B6-E7EC-1A71-B1D6-3FC5091ADF82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>
              <a:clrChange>
                <a:clrFrom>
                  <a:srgbClr val="FFFDE9"/>
                </a:clrFrom>
                <a:clrTo>
                  <a:srgbClr val="FFFDE9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7074277" y="4936468"/>
              <a:ext cx="3703423" cy="2219679"/>
            </a:xfrm>
            <a:prstGeom prst="rect">
              <a:avLst/>
            </a:prstGeom>
          </p:spPr>
        </p:pic>
      </p:grpSp>
      <p:pic>
        <p:nvPicPr>
          <p:cNvPr id="23" name="صورة 22">
            <a:extLst>
              <a:ext uri="{FF2B5EF4-FFF2-40B4-BE49-F238E27FC236}">
                <a16:creationId xmlns:a16="http://schemas.microsoft.com/office/drawing/2014/main" id="{8ED462A9-8A1D-12B3-97B1-C051D01CA037}"/>
              </a:ext>
            </a:extLst>
          </p:cNvPr>
          <p:cNvPicPr>
            <a:picLocks noChangeAspect="1"/>
          </p:cNvPicPr>
          <p:nvPr/>
        </p:nvPicPr>
        <p:blipFill>
          <a:blip r:embed="rId1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3297441" y="3513575"/>
            <a:ext cx="3673158" cy="5715495"/>
          </a:xfrm>
          <a:prstGeom prst="rect">
            <a:avLst/>
          </a:prstGeom>
        </p:spPr>
      </p:pic>
      <p:pic>
        <p:nvPicPr>
          <p:cNvPr id="27" name="صورة 26">
            <a:extLst>
              <a:ext uri="{FF2B5EF4-FFF2-40B4-BE49-F238E27FC236}">
                <a16:creationId xmlns:a16="http://schemas.microsoft.com/office/drawing/2014/main" id="{996B9638-C0F4-7818-EA28-D82581EA9893}"/>
              </a:ext>
            </a:extLst>
          </p:cNvPr>
          <p:cNvPicPr>
            <a:picLocks noChangeAspect="1"/>
          </p:cNvPicPr>
          <p:nvPr/>
        </p:nvPicPr>
        <p:blipFill>
          <a:blip r:embed="rId1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75959" y="3066603"/>
            <a:ext cx="13765749" cy="2600632"/>
          </a:xfrm>
          <a:prstGeom prst="rect">
            <a:avLst/>
          </a:prstGeom>
        </p:spPr>
      </p:pic>
      <p:pic>
        <p:nvPicPr>
          <p:cNvPr id="29" name="صورة 28">
            <a:extLst>
              <a:ext uri="{FF2B5EF4-FFF2-40B4-BE49-F238E27FC236}">
                <a16:creationId xmlns:a16="http://schemas.microsoft.com/office/drawing/2014/main" id="{116AF544-A0F5-3769-88B1-D4CA16FA4AD1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8194984" y="1797338"/>
            <a:ext cx="6064102" cy="822985"/>
          </a:xfrm>
          <a:prstGeom prst="rect">
            <a:avLst/>
          </a:prstGeom>
        </p:spPr>
      </p:pic>
      <p:pic>
        <p:nvPicPr>
          <p:cNvPr id="30" name="IMG_4150">
            <a:hlinkClick r:id="" action="ppaction://media"/>
            <a:extLst>
              <a:ext uri="{FF2B5EF4-FFF2-40B4-BE49-F238E27FC236}">
                <a16:creationId xmlns:a16="http://schemas.microsoft.com/office/drawing/2014/main" id="{9D147154-D52C-E46C-CD61-328890976F6F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9"/>
          <a:stretch>
            <a:fillRect/>
          </a:stretch>
        </p:blipFill>
        <p:spPr>
          <a:xfrm>
            <a:off x="2063042" y="1135683"/>
            <a:ext cx="2594180" cy="1427137"/>
          </a:xfrm>
          <a:prstGeom prst="rect">
            <a:avLst/>
          </a:prstGeom>
        </p:spPr>
      </p:pic>
      <p:pic>
        <p:nvPicPr>
          <p:cNvPr id="31" name="صورة 30">
            <a:extLst>
              <a:ext uri="{FF2B5EF4-FFF2-40B4-BE49-F238E27FC236}">
                <a16:creationId xmlns:a16="http://schemas.microsoft.com/office/drawing/2014/main" id="{FE33FD8E-F63E-EDC5-13CC-CEB67552AC1D}"/>
              </a:ext>
            </a:extLst>
          </p:cNvPr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629" y="1409700"/>
            <a:ext cx="1106919" cy="1080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252452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2800" fill="hold"/>
                                        <p:tgtEl>
                                          <p:spTgt spid="3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3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video>
              <p:cMediaNode vol="80000">
                <p:cTn id="12" fill="hold" display="0">
                  <p:stCondLst>
                    <p:cond delay="indefinite"/>
                  </p:stCondLst>
                </p:cTn>
                <p:tgtEl>
                  <p:spTgt spid="30"/>
                </p:tgtEl>
              </p:cMediaNode>
            </p:vide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2550</TotalTime>
  <Words>138</Words>
  <Application>Microsoft Office PowerPoint</Application>
  <PresentationFormat>مخصص</PresentationFormat>
  <Paragraphs>54</Paragraphs>
  <Slides>17</Slides>
  <Notes>0</Notes>
  <HiddenSlides>6</HiddenSlides>
  <MMClips>7</MMClips>
  <ScaleCrop>false</ScaleCrop>
  <HeadingPairs>
    <vt:vector size="6" baseType="variant">
      <vt:variant>
        <vt:lpstr>الخطوط المستخدمة</vt:lpstr>
      </vt:variant>
      <vt:variant>
        <vt:i4>3</vt:i4>
      </vt:variant>
      <vt:variant>
        <vt:lpstr>نسق</vt:lpstr>
      </vt:variant>
      <vt:variant>
        <vt:i4>1</vt:i4>
      </vt:variant>
      <vt:variant>
        <vt:lpstr>عناوين الشرائح</vt:lpstr>
      </vt:variant>
      <vt:variant>
        <vt:i4>17</vt:i4>
      </vt:variant>
    </vt:vector>
  </HeadingPairs>
  <TitlesOfParts>
    <vt:vector size="21" baseType="lpstr">
      <vt:lpstr>Childos Arabic SemiBold</vt:lpstr>
      <vt:lpstr>Calibri</vt:lpstr>
      <vt:lpstr>Arial</vt:lpstr>
      <vt:lpstr>Office Theme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Black and White Pastel Scrapbook Company Profile Presentation</dc:title>
  <dc:creator>DELL</dc:creator>
  <cp:lastModifiedBy>منى الثبيتي</cp:lastModifiedBy>
  <cp:revision>43</cp:revision>
  <dcterms:created xsi:type="dcterms:W3CDTF">2006-08-16T00:00:00Z</dcterms:created>
  <dcterms:modified xsi:type="dcterms:W3CDTF">2023-04-30T01:33:45Z</dcterms:modified>
  <dc:identifier>DAFc9wIG5lg</dc:identifier>
</cp:coreProperties>
</file>