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media1.mp4" ContentType="video/unknown"/>
  <Override PartName="/ppt/media/image4.jpeg" ContentType="image/jpeg"/>
  <Override PartName="/ppt/media/image5.jpeg" ContentType="image/jpeg"/>
  <Override PartName="/ppt/media/media1.wav" ContentType="audio/unknown"/>
  <Override PartName="/ppt/media/image6.jpeg" ContentType="image/jpeg"/>
  <Override PartName="/ppt/media/media2.wav" ContentType="audio/unknown"/>
  <Override PartName="/ppt/media/image7.jpeg" ContentType="image/jpeg"/>
  <Override PartName="/ppt/media/image8.jpeg" ContentType="image/jpeg"/>
  <Override PartName="/ppt/media/media2.mp4" ContentType="video/unknown"/>
  <Override PartName="/ppt/media/image9.jpeg" ContentType="image/jpeg"/>
  <Override PartName="/ppt/media/image10.jpeg" ContentType="image/jpeg"/>
  <Override PartName="/ppt/media/media3.mp4" ContentType="video/unknown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ECCACA"/>
          </a:solidFill>
        </a:fill>
      </a:tcStyle>
    </a:wholeTbl>
    <a:band2H>
      <a:tcTxStyle b="def" i="def"/>
      <a:tcStyle>
        <a:tcBdr/>
        <a:fill>
          <a:solidFill>
            <a:srgbClr val="F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FAE9CC"/>
          </a:solidFill>
        </a:fill>
      </a:tcStyle>
    </a:wholeTbl>
    <a:band2H>
      <a:tcTxStyle b="def" i="def"/>
      <a:tcStyle>
        <a:tcBdr/>
        <a:fill>
          <a:solidFill>
            <a:srgbClr val="FCF4E7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DD8EA"/>
          </a:solidFill>
        </a:fill>
      </a:tcStyle>
    </a:wholeTbl>
    <a:band2H>
      <a:tcTxStyle b="def" i="def"/>
      <a:tcStyle>
        <a:tcBdr/>
        <a:fill>
          <a:solidFill>
            <a:srgbClr val="E8EDF5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3F3F3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F3F3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38100" cap="flat">
              <a:solidFill>
                <a:srgbClr val="F3F3F3"/>
              </a:solidFill>
              <a:prstDash val="solid"/>
              <a:round/>
            </a:ln>
          </a:top>
          <a:bottom>
            <a:ln w="127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3F3F3"/>
        </a:fontRef>
        <a:srgbClr val="F3F3F3"/>
      </a:tcTxStyle>
      <a:tcStyle>
        <a:tcBdr>
          <a:left>
            <a:ln w="12700" cap="flat">
              <a:solidFill>
                <a:srgbClr val="F3F3F3"/>
              </a:solidFill>
              <a:prstDash val="solid"/>
              <a:round/>
            </a:ln>
          </a:left>
          <a:right>
            <a:ln w="12700" cap="flat">
              <a:solidFill>
                <a:srgbClr val="F3F3F3"/>
              </a:solidFill>
              <a:prstDash val="solid"/>
              <a:round/>
            </a:ln>
          </a:right>
          <a:top>
            <a:ln w="12700" cap="flat">
              <a:solidFill>
                <a:srgbClr val="F3F3F3"/>
              </a:solidFill>
              <a:prstDash val="solid"/>
              <a:round/>
            </a:ln>
          </a:top>
          <a:bottom>
            <a:ln w="38100" cap="flat">
              <a:solidFill>
                <a:srgbClr val="F3F3F3"/>
              </a:solidFill>
              <a:prstDash val="solid"/>
              <a:round/>
            </a:ln>
          </a:bottom>
          <a:insideH>
            <a:ln w="12700" cap="flat">
              <a:solidFill>
                <a:srgbClr val="F3F3F3"/>
              </a:solidFill>
              <a:prstDash val="solid"/>
              <a:round/>
            </a:ln>
          </a:insideH>
          <a:insideV>
            <a:ln w="12700" cap="flat">
              <a:solidFill>
                <a:srgbClr val="F3F3F3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Shape 329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4" name="Shape 329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6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7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8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9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10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5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6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7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8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49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0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51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4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5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6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7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0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58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9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1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5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1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4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2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3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7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5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6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8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81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6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4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5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9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7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8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2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0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3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8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6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1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9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2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7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0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8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9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3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11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2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14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17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0" name="Google Shape;189;p2"/>
          <p:cNvSpPr/>
          <p:nvPr/>
        </p:nvSpPr>
        <p:spPr>
          <a:xfrm>
            <a:off x="363199" y="539199"/>
            <a:ext cx="11260802" cy="5065977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1" name="نص العنوان"/>
          <p:cNvSpPr txBox="1"/>
          <p:nvPr>
            <p:ph type="title"/>
          </p:nvPr>
        </p:nvSpPr>
        <p:spPr>
          <a:xfrm>
            <a:off x="1592798" y="3899198"/>
            <a:ext cx="9703802" cy="1633502"/>
          </a:xfrm>
          <a:prstGeom prst="rect">
            <a:avLst/>
          </a:prstGeom>
        </p:spPr>
        <p:txBody>
          <a:bodyPr anchor="b"/>
          <a:lstStyle>
            <a:lvl1pPr algn="r">
              <a:defRPr sz="6900">
                <a:solidFill>
                  <a:schemeClr val="accent5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2" name="مستوى النص الأول…"/>
          <p:cNvSpPr txBox="1"/>
          <p:nvPr>
            <p:ph type="body" sz="quarter" idx="1"/>
          </p:nvPr>
        </p:nvSpPr>
        <p:spPr>
          <a:xfrm>
            <a:off x="1592798" y="5581779"/>
            <a:ext cx="9703802" cy="105690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241300" indent="-1333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1pPr>
            <a:lvl2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2pPr>
            <a:lvl3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3pPr>
            <a:lvl4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4pPr>
            <a:lvl5pPr marL="241300" indent="107950" algn="r">
              <a:lnSpc>
                <a:spcPct val="100000"/>
              </a:lnSpc>
              <a:buClrTx/>
              <a:buSzTx/>
              <a:buFontTx/>
              <a:buNone/>
              <a:defRPr b="1" sz="37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23" name="Google Shape;192;p2" descr="Google Shape;192;p2"/>
          <p:cNvPicPr>
            <a:picLocks noChangeAspect="1"/>
          </p:cNvPicPr>
          <p:nvPr/>
        </p:nvPicPr>
        <p:blipFill>
          <a:blip r:embed="rId2">
            <a:alphaModFix amt="28000"/>
            <a:extLst/>
          </a:blip>
          <a:srcRect l="155" t="13718" r="2090" b="30719"/>
          <a:stretch>
            <a:fillRect/>
          </a:stretch>
        </p:blipFill>
        <p:spPr>
          <a:xfrm>
            <a:off x="426045" y="964593"/>
            <a:ext cx="11135099" cy="332249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Google Shape;193;p2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5" name="Google Shape;194;p2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6" name="Google Shape;195;p2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7" name="Google Shape;196;p2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" name="Google Shape;197;p2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" name="Google Shape;198;p2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32" name="Google Shape;199;p2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30" name="Google Shape;20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" name="Google Shape;20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3" name="Google Shape;202;p2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4" name="Google Shape;203;p2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5" name="Google Shape;204;p2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6" name="Google Shape;205;p2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Google Shape;206;p2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Google Shape;207;p2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9" name="Google Shape;208;p2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0" name="Google Shape;209;p2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1" name="Google Shape;210;p2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" name="Google Shape;211;p2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" name="Google Shape;212;p2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6" name="Google Shape;213;p2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" name="Google Shape;21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" name="Google Shape;21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" name="Google Shape;216;p2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7" name="Google Shape;21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" name="Google Shape;21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2" name="Google Shape;219;p2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0" name="Google Shape;22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1" name="Google Shape;22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5" name="Google Shape;222;p2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3" name="Google Shape;22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4" name="Google Shape;22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8" name="Google Shape;225;p2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6" name="Google Shape;22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" name="Google Shape;22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" name="Google Shape;228;p2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59" name="Google Shape;22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" name="Google Shape;23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4" name="Google Shape;231;p2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2" name="Google Shape;232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" name="Google Shape;233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7" name="Google Shape;234;p2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5" name="Google Shape;235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6" name="Google Shape;236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0" name="Google Shape;237;p2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8" name="Google Shape;238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9" name="Google Shape;239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" name="Google Shape;240;p2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1" name="Google Shape;241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" name="Google Shape;242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" name="Google Shape;243;p2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4" name="Google Shape;244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" name="Google Shape;245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9" name="Google Shape;246;p2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7" name="Google Shape;247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8" name="Google Shape;248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2" name="Google Shape;249;p2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80" name="Google Shape;250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1" name="Google Shape;251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5" name="Google Shape;252;p2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83" name="Google Shape;253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4" name="Google Shape;254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" name="Google Shape;255;p2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86" name="Google Shape;256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" name="Google Shape;257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" name="Google Shape;258;p2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89" name="Google Shape;259;p2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" name="Google Shape;260;p2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42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2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43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4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43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43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43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43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44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3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3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44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44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44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44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44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4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4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45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4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45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4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45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4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5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46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4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46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4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46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4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47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6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47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4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47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4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47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4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7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48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4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48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4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8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48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8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49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49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9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9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9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0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0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50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0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51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51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1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51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1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51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52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2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52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52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2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53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53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3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53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3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54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54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4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54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4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54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55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55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55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55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56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559" name="Google Shape;355;p1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5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sp>
        <p:nvSpPr>
          <p:cNvPr id="15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56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6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57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57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57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57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57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57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7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58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57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58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58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58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59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5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8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59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5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59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5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59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5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9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60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6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60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60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0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61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61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61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62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1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62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62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2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62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2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63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63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3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3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3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4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5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64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4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65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65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5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65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5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66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66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6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66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6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66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67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7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67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67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7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68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68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8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68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8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69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69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69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69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69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69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700" name="Google Shape;358;p12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699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sp>
        <p:nvSpPr>
          <p:cNvPr id="17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7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0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71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7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71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7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71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7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1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72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7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72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2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72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72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2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73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7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73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7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73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7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74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7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3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74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7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74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7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74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7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4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75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7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75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7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75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7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5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76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7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76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7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76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7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76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7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77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77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7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77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79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78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79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79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79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79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79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80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80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0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80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0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81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81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1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81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1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81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82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2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82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82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2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83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83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83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83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83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8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841" name="Google Shape;361;p13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sp>
        <p:nvSpPr>
          <p:cNvPr id="18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84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85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85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85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8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86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85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5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86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86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86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86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86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86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6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87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8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87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8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87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8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7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88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8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88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88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88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88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89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88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8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89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89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89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89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89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89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9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90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90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90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90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9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0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90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1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91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91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1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1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2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93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93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93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3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93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3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93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94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4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94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94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4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95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95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5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95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5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96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96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6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96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6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96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97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97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97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97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97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979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982" name="Google Shape;364;p14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98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sp>
        <p:nvSpPr>
          <p:cNvPr id="19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1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2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3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4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5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6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199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99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9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00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00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0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0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0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1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02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01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1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02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02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2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02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2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03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03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3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03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3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03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04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4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04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04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4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05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05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5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05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5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06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06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06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06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06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067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sp>
        <p:nvSpPr>
          <p:cNvPr id="20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0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08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08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08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8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09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08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09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09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09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09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10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09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09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10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10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10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1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10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1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0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11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1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11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1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11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1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1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12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1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12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1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12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12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13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12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2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13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13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13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13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3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14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14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4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14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14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4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15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15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5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15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5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16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16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6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16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6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17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17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7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17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7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17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18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8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18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18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8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19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19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19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19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19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20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20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0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20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0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21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20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1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1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21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216" name="Google Shape;373;p17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15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sp>
        <p:nvSpPr>
          <p:cNvPr id="2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22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22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22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2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23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23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23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23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23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23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3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24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23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4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24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24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2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25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2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4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25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2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25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2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25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2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5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26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2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26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2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26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2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6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27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2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27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2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27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28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2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7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28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2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28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28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28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8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29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29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29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29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9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30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30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0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31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31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1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31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1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32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32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2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32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2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32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33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3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33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33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3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34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34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4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34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4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35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35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35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35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357" name="Google Shape;376;p18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5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5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sp>
        <p:nvSpPr>
          <p:cNvPr id="23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3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37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36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6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37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37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37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37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37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37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7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38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38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38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38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38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8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39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3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39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3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39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3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40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3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39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40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4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40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4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40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4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0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41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4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41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4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41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1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42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4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42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42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2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42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2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43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43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3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3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3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44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44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44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4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44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45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5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45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45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5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46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46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6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46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6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47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47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7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47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7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47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48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8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48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48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8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49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49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49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49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49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498" name="Google Shape;379;p19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49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9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sp>
        <p:nvSpPr>
          <p:cNvPr id="249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8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5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07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511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50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0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514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51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3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517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51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6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520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51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19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523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52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2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526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52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5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29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5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28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532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5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1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535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5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4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538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5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37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541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5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0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544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5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3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547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5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550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5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49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553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5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2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556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5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5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559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5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58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562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5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1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565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5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564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566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7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8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69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0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1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2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575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573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74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576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7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8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9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0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1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2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3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4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5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86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589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587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88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2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590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1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5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593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4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598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596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597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1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599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0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4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602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3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07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605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6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0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608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09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3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611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2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6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614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5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19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617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18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2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620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1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5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623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4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28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626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27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1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629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0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634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632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633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635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6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639" name="Google Shape;382;p20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3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3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sp>
        <p:nvSpPr>
          <p:cNvPr id="26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0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0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0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0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0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32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32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2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323" name="Google Shape;26;p1"/>
          <p:cNvSpPr/>
          <p:nvPr/>
        </p:nvSpPr>
        <p:spPr>
          <a:xfrm>
            <a:off x="349676" y="444540"/>
            <a:ext cx="11260803" cy="62304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3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3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3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3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4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4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4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4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4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5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5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5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5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5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5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6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6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6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6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6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7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7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7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7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7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8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8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8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8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8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9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8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9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r>
              <a:t>نص العنوان</a:t>
            </a:r>
          </a:p>
        </p:txBody>
      </p:sp>
      <p:grpSp>
        <p:nvGrpSpPr>
          <p:cNvPr id="409" name="رسم تخطيطي 7"/>
          <p:cNvGrpSpPr/>
          <p:nvPr/>
        </p:nvGrpSpPr>
        <p:grpSpPr>
          <a:xfrm>
            <a:off x="10692737" y="1811778"/>
            <a:ext cx="917990" cy="1808408"/>
            <a:chOff x="0" y="0"/>
            <a:chExt cx="917989" cy="1808406"/>
          </a:xfrm>
        </p:grpSpPr>
        <p:grpSp>
          <p:nvGrpSpPr>
            <p:cNvPr id="39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9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9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9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9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9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40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40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40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40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40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800100" rtl="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0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algn="ctr" defTabSz="800100">
                  <a:lnSpc>
                    <a:spcPct val="90000"/>
                  </a:lnSpc>
                  <a:spcBef>
                    <a:spcPts val="700"/>
                  </a:spcBef>
                  <a:defRPr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40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31" name="تجميع"/>
          <p:cNvGrpSpPr/>
          <p:nvPr/>
        </p:nvGrpSpPr>
        <p:grpSpPr>
          <a:xfrm>
            <a:off x="9376249" y="555274"/>
            <a:ext cx="2073760" cy="388955"/>
            <a:chOff x="0" y="-1"/>
            <a:chExt cx="2073758" cy="388953"/>
          </a:xfrm>
        </p:grpSpPr>
        <p:grpSp>
          <p:nvGrpSpPr>
            <p:cNvPr id="414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412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410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1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13" name="التاريخ"/>
              <p:cNvSpPr txBox="1"/>
              <p:nvPr/>
            </p:nvSpPr>
            <p:spPr>
              <a:xfrm>
                <a:off x="1482378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30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415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6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8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1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1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2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3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4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5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6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7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8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29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432" name="موضوع الدرس:"/>
          <p:cNvSpPr txBox="1"/>
          <p:nvPr/>
        </p:nvSpPr>
        <p:spPr>
          <a:xfrm>
            <a:off x="10484549" y="1096478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433" name="الأهداف:"/>
          <p:cNvSpPr txBox="1"/>
          <p:nvPr/>
        </p:nvSpPr>
        <p:spPr>
          <a:xfrm>
            <a:off x="10030300" y="1771212"/>
            <a:ext cx="51449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pic>
        <p:nvPicPr>
          <p:cNvPr id="434" name="IMG_0523.jpeg" descr="IMG_0523.jpeg"/>
          <p:cNvPicPr>
            <a:picLocks noChangeAspect="1"/>
          </p:cNvPicPr>
          <p:nvPr/>
        </p:nvPicPr>
        <p:blipFill>
          <a:blip r:embed="rId6">
            <a:extLst/>
          </a:blip>
          <a:srcRect l="12014" t="26257" r="10599" b="29558"/>
          <a:stretch>
            <a:fillRect/>
          </a:stretch>
        </p:blipFill>
        <p:spPr>
          <a:xfrm>
            <a:off x="658846" y="6126444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3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9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6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48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652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65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1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655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65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4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658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65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57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661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65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0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664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6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3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667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66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6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670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6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69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673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2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676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6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5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679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6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78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682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6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1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685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6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4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688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6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87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691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6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0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694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6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3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697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6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6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700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6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699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703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7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2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706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7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05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707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8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09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0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1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2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3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716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714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15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17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8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9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0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1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2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3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4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5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6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27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30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728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29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3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731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2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6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734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5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39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737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38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2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740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1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5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743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4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48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746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47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1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749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0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4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752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3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57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755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6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0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758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59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3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761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2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6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764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5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69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767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68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2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770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1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775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773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774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776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77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780" name="Google Shape;385;p2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7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7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sp>
        <p:nvSpPr>
          <p:cNvPr id="27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7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8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79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7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79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7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79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7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9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80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8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80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8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80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80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0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811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8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0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14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8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817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8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6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820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8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19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823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8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2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826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8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829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8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28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832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8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1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835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8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4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838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8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37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841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8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0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844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8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3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847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8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846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84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9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0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1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2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3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4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857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855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56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858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59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0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1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2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3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4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5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6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7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868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871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2869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0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4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2872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3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77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2875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6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0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2878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79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3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2881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2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6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2884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5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89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2887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88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2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2890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1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5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2893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4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898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2896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897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1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2899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0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4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2902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3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07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2905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6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0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2908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09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3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2911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2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2916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2914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15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17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91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L="457200" indent="-685800"/>
          </a:lstStyle>
          <a:p>
            <a:pPr/>
            <a:r>
              <a:t>نص العنوان</a:t>
            </a:r>
          </a:p>
        </p:txBody>
      </p:sp>
      <p:grpSp>
        <p:nvGrpSpPr>
          <p:cNvPr id="2921" name="Google Shape;388;p22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1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20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29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92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0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2934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29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3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2937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293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6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2940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293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39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2943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294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2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2946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29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5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949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94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48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952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9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1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955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9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4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2958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57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2961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29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0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2964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296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3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2967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29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6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2970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29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69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2973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29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2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2976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29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5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2979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29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78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2982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29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1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2985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29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4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2988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29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987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298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299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299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299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299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01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01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01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1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01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1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01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02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2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02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02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2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03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03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3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03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3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04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04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4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04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4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04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05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05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05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5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58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3068" name="Google Shape;390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059" name="Google Shape;391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060" name="Google Shape;392;p23" descr="Google Shape;392;p23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5598" y="331099"/>
              <a:ext cx="5101469" cy="220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1" name="Google Shape;393;p23"/>
            <p:cNvSpPr txBox="1"/>
            <p:nvPr/>
          </p:nvSpPr>
          <p:spPr>
            <a:xfrm>
              <a:off x="509224" y="2858060"/>
              <a:ext cx="8865051" cy="3406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</a:p>
            <a:p>
              <a:pPr rtl="0">
                <a:defRPr b="1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NOT to be sold as is or modified!</a:t>
              </a:r>
            </a:p>
            <a:p>
              <a:pPr rtl="0">
                <a:defRPr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r>
                <a:t>Read </a:t>
              </a:r>
              <a:r>
                <a:rPr u="sng">
                  <a:solidFill>
                    <a:srgbClr val="0000FF"/>
                  </a:solidFill>
                  <a:uFill>
                    <a:solidFill>
                      <a:srgbClr val="0000FF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44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</p:txBody>
        </p:sp>
        <p:sp>
          <p:nvSpPr>
            <p:cNvPr id="3062" name="Google Shape;394;p23"/>
            <p:cNvSpPr/>
            <p:nvPr/>
          </p:nvSpPr>
          <p:spPr>
            <a:xfrm>
              <a:off x="10423366" y="5688858"/>
              <a:ext cx="1495202" cy="12902"/>
            </a:xfrm>
            <a:prstGeom prst="line">
              <a:avLst/>
            </a:prstGeom>
            <a:noFill/>
            <a:ln w="381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pic>
          <p:nvPicPr>
            <p:cNvPr id="3063" name="Google Shape;395;p23" descr="Google Shape;395;p23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8982557" y="5912306"/>
              <a:ext cx="713234" cy="6378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4" name="Google Shape;396;p23" descr="Google Shape;396;p23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9764428" y="5916798"/>
              <a:ext cx="708662" cy="6288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5" name="Google Shape;397;p23" descr="Google Shape;397;p23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0541713" y="5905568"/>
              <a:ext cx="612650" cy="6243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66" name="Google Shape;398;p23" descr="Google Shape;398;p23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1219049" y="5916798"/>
              <a:ext cx="699518" cy="601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67" name="Google Shape;399;p23"/>
            <p:cNvSpPr txBox="1"/>
            <p:nvPr/>
          </p:nvSpPr>
          <p:spPr>
            <a:xfrm>
              <a:off x="7072500" y="4813374"/>
              <a:ext cx="4915502" cy="5511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b="1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30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6;p1"/>
          <p:cNvSpPr/>
          <p:nvPr/>
        </p:nvSpPr>
        <p:spPr>
          <a:xfrm>
            <a:off x="11270701" y="856360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7" name="Google Shape;7;p1"/>
          <p:cNvSpPr/>
          <p:nvPr/>
        </p:nvSpPr>
        <p:spPr>
          <a:xfrm>
            <a:off x="11270701" y="1673193"/>
            <a:ext cx="816903" cy="816603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8" name="Google Shape;8;p1"/>
          <p:cNvSpPr/>
          <p:nvPr/>
        </p:nvSpPr>
        <p:spPr>
          <a:xfrm>
            <a:off x="11270701" y="2490024"/>
            <a:ext cx="816903" cy="816603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79" name="Google Shape;9;p1"/>
          <p:cNvSpPr/>
          <p:nvPr/>
        </p:nvSpPr>
        <p:spPr>
          <a:xfrm>
            <a:off x="11270701" y="3306857"/>
            <a:ext cx="816903" cy="816603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0" name="Google Shape;10;p1"/>
          <p:cNvSpPr/>
          <p:nvPr/>
        </p:nvSpPr>
        <p:spPr>
          <a:xfrm>
            <a:off x="11270701" y="4123690"/>
            <a:ext cx="816903" cy="816603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1" name="Google Shape;11;p1"/>
          <p:cNvSpPr/>
          <p:nvPr/>
        </p:nvSpPr>
        <p:spPr>
          <a:xfrm>
            <a:off x="11270701" y="4940522"/>
            <a:ext cx="816903" cy="81660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2" name="Google Shape;12;p1"/>
          <p:cNvSpPr/>
          <p:nvPr/>
        </p:nvSpPr>
        <p:spPr>
          <a:xfrm>
            <a:off x="11270701" y="5757355"/>
            <a:ext cx="816903" cy="816603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sx="100000" sy="100000" kx="0" ky="0" algn="b" rotWithShape="0" blurRad="63500" dist="47625" dir="19020000">
              <a:srgbClr val="000000">
                <a:alpha val="39000"/>
              </a:srgbClr>
            </a:outerShdw>
          </a:effectLst>
        </p:spPr>
        <p:txBody>
          <a:bodyPr lIns="0" tIns="0" rIns="0" bIns="0"/>
          <a:lstStyle/>
          <a:p>
            <a:pPr algn="r" rtl="0">
              <a:defRPr sz="1800">
                <a:solidFill>
                  <a:srgbClr val="FFFFFF"/>
                </a:solidFill>
                <a:latin typeface="Boogaloo"/>
                <a:ea typeface="Boogaloo"/>
                <a:cs typeface="Boogaloo"/>
                <a:sym typeface="Boogaloo"/>
              </a:defRPr>
            </a:pPr>
          </a:p>
        </p:txBody>
      </p:sp>
      <p:sp>
        <p:nvSpPr>
          <p:cNvPr id="308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8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8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09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09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09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09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9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0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10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10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0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10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0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11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11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1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11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1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11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12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2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12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12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2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13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13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3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13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3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14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14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4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14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4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15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14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15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15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3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54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5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56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896513" y="5376740"/>
            <a:ext cx="5154164" cy="3903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7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654403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1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الفصل…"/>
          <p:cNvSpPr txBox="1"/>
          <p:nvPr/>
        </p:nvSpPr>
        <p:spPr>
          <a:xfrm>
            <a:off x="1206023" y="328273"/>
            <a:ext cx="721551" cy="600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166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167" name="حل المتباينات"/>
          <p:cNvSpPr txBox="1"/>
          <p:nvPr/>
        </p:nvSpPr>
        <p:spPr>
          <a:xfrm>
            <a:off x="7816825" y="929148"/>
            <a:ext cx="1122822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المتباينات </a:t>
            </a:r>
          </a:p>
        </p:txBody>
      </p:sp>
      <p:grpSp>
        <p:nvGrpSpPr>
          <p:cNvPr id="3170" name="🎯…"/>
          <p:cNvGrpSpPr/>
          <p:nvPr/>
        </p:nvGrpSpPr>
        <p:grpSpPr>
          <a:xfrm>
            <a:off x="8936856" y="1933764"/>
            <a:ext cx="1453460" cy="877550"/>
            <a:chOff x="0" y="0"/>
            <a:chExt cx="1453458" cy="877548"/>
          </a:xfrm>
        </p:grpSpPr>
        <p:sp>
          <p:nvSpPr>
            <p:cNvPr id="3168" name="🎯…"/>
            <p:cNvSpPr txBox="1"/>
            <p:nvPr/>
          </p:nvSpPr>
          <p:spPr>
            <a:xfrm>
              <a:off x="6349" y="12700"/>
              <a:ext cx="1440761" cy="852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</a:p>
            <a:p>
              <a:pPr algn="ctr" rtl="0">
                <a:defRPr b="1" sz="1200">
                  <a:solidFill>
                    <a:srgbClr val="A65C5C"/>
                  </a:solidFill>
                </a:defRPr>
              </a:pPr>
              <a:r>
                <a:t>احل المتباينات باستعمال خاصية الجمع او الطرح او الضرب او القسمة</a:t>
              </a:r>
            </a:p>
          </p:txBody>
        </p:sp>
        <p:pic>
          <p:nvPicPr>
            <p:cNvPr id="3169" name="🎯…  🎯 احل المتباينات باستعمال خاصية الجمع او الطرح او الضرب او القسمة" descr="🎯…  🎯 احل المتباينات باستعمال خاصية الجمع او الطرح او الضرب او القسم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877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0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317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79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3183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318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2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186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318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5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189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318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88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3192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319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1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3195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319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4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3198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319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197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sp>
        <p:nvSpPr>
          <p:cNvPr id="3199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0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1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2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3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4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05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3208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3206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07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09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0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1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2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3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4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5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6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7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8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219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3222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3220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1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5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3223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4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28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3226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27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1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3229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0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4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3232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3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37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3235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6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0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3238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39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3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3241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2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6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3244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5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49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3247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48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2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3250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1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5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3253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4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58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3256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57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1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3259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0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4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3262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3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3267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3265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3266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3268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269" name="Google Shape;632;p19"/>
          <p:cNvSpPr txBox="1"/>
          <p:nvPr/>
        </p:nvSpPr>
        <p:spPr>
          <a:xfrm rot="5400000">
            <a:off x="-382129" y="5413518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>
                <a:solidFill>
                  <a:srgbClr val="004D6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270" name="Google Shape;1105;p42"/>
          <p:cNvSpPr/>
          <p:nvPr/>
        </p:nvSpPr>
        <p:spPr>
          <a:xfrm>
            <a:off x="21978" y="4905685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52D6FC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1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50" t="571" r="6791" b="5003"/>
          <a:stretch>
            <a:fillRect/>
          </a:stretch>
        </p:blipFill>
        <p:spPr>
          <a:xfrm>
            <a:off x="568756" y="6222235"/>
            <a:ext cx="441917" cy="4433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361" fill="norm" stroke="1" extrusionOk="0">
                <a:moveTo>
                  <a:pt x="11064" y="4"/>
                </a:moveTo>
                <a:cubicBezTo>
                  <a:pt x="10235" y="-16"/>
                  <a:pt x="9395" y="46"/>
                  <a:pt x="8642" y="195"/>
                </a:cubicBezTo>
                <a:cubicBezTo>
                  <a:pt x="5363" y="841"/>
                  <a:pt x="2628" y="2909"/>
                  <a:pt x="1124" y="5855"/>
                </a:cubicBezTo>
                <a:cubicBezTo>
                  <a:pt x="605" y="6873"/>
                  <a:pt x="315" y="7709"/>
                  <a:pt x="78" y="8972"/>
                </a:cubicBezTo>
                <a:cubicBezTo>
                  <a:pt x="9" y="9339"/>
                  <a:pt x="-1" y="9647"/>
                  <a:pt x="0" y="10693"/>
                </a:cubicBezTo>
                <a:cubicBezTo>
                  <a:pt x="0" y="12086"/>
                  <a:pt x="54" y="12498"/>
                  <a:pt x="349" y="13542"/>
                </a:cubicBezTo>
                <a:cubicBezTo>
                  <a:pt x="1567" y="17854"/>
                  <a:pt x="5366" y="20958"/>
                  <a:pt x="9863" y="21324"/>
                </a:cubicBezTo>
                <a:cubicBezTo>
                  <a:pt x="13051" y="21584"/>
                  <a:pt x="16170" y="20468"/>
                  <a:pt x="18428" y="18246"/>
                </a:cubicBezTo>
                <a:cubicBezTo>
                  <a:pt x="20102" y="16598"/>
                  <a:pt x="21202" y="14408"/>
                  <a:pt x="21509" y="12089"/>
                </a:cubicBezTo>
                <a:cubicBezTo>
                  <a:pt x="21591" y="11471"/>
                  <a:pt x="21599" y="10017"/>
                  <a:pt x="21528" y="9412"/>
                </a:cubicBezTo>
                <a:cubicBezTo>
                  <a:pt x="21161" y="6305"/>
                  <a:pt x="19405" y="3492"/>
                  <a:pt x="16761" y="1763"/>
                </a:cubicBezTo>
                <a:cubicBezTo>
                  <a:pt x="15813" y="1143"/>
                  <a:pt x="14527" y="581"/>
                  <a:pt x="13448" y="310"/>
                </a:cubicBezTo>
                <a:cubicBezTo>
                  <a:pt x="12708" y="125"/>
                  <a:pt x="11893" y="25"/>
                  <a:pt x="11064" y="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72" name="Google Shape;58;p4" descr="Google Shape;58;p4"/>
          <p:cNvPicPr>
            <a:picLocks noChangeAspect="1"/>
          </p:cNvPicPr>
          <p:nvPr/>
        </p:nvPicPr>
        <p:blipFill>
          <a:blip r:embed="rId3">
            <a:alphaModFix amt="50000"/>
            <a:extLst/>
          </a:blip>
          <a:stretch>
            <a:fillRect/>
          </a:stretch>
        </p:blipFill>
        <p:spPr>
          <a:xfrm>
            <a:off x="6274472" y="5396984"/>
            <a:ext cx="5850579" cy="4431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3" name="Google Shape;3308;p20" descr="Google Shape;3308;p20"/>
          <p:cNvPicPr>
            <a:picLocks noChangeAspect="1"/>
          </p:cNvPicPr>
          <p:nvPr/>
        </p:nvPicPr>
        <p:blipFill>
          <a:blip r:embed="rId4">
            <a:alphaModFix amt="70000"/>
            <a:extLst/>
          </a:blip>
          <a:stretch>
            <a:fillRect/>
          </a:stretch>
        </p:blipFill>
        <p:spPr>
          <a:xfrm>
            <a:off x="7573267" y="6230470"/>
            <a:ext cx="4571432" cy="812086"/>
          </a:xfrm>
          <a:prstGeom prst="rect">
            <a:avLst/>
          </a:prstGeom>
          <a:ln w="12700">
            <a:miter lim="400000"/>
          </a:ln>
        </p:spPr>
      </p:pic>
      <p:sp>
        <p:nvSpPr>
          <p:cNvPr id="32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1" name="الفصل…"/>
          <p:cNvSpPr txBox="1"/>
          <p:nvPr/>
        </p:nvSpPr>
        <p:spPr>
          <a:xfrm>
            <a:off x="1206023" y="390500"/>
            <a:ext cx="721551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الفصل </a:t>
            </a:r>
          </a:p>
          <a:p>
            <a:pPr algn="ctr" rtl="0">
              <a:defRPr b="1" sz="2000">
                <a:solidFill>
                  <a:srgbClr val="FFFFFF"/>
                </a:solidFill>
              </a:defRPr>
            </a:pPr>
            <a:r>
              <a:t>التاسع</a:t>
            </a:r>
          </a:p>
        </p:txBody>
      </p:sp>
      <p:sp>
        <p:nvSpPr>
          <p:cNvPr id="3282" name="مستطيل مستدير الزوايا"/>
          <p:cNvSpPr/>
          <p:nvPr/>
        </p:nvSpPr>
        <p:spPr>
          <a:xfrm>
            <a:off x="817456" y="1471952"/>
            <a:ext cx="7928666" cy="4759236"/>
          </a:xfrm>
          <a:prstGeom prst="roundRect">
            <a:avLst>
              <a:gd name="adj" fmla="val 3963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283" name="حل معادلات ذات خطوتين"/>
          <p:cNvSpPr txBox="1"/>
          <p:nvPr/>
        </p:nvSpPr>
        <p:spPr>
          <a:xfrm>
            <a:off x="7362621" y="929148"/>
            <a:ext cx="2031232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9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حل معادلات ذات خطوتين </a:t>
            </a:r>
          </a:p>
        </p:txBody>
      </p:sp>
      <p:grpSp>
        <p:nvGrpSpPr>
          <p:cNvPr id="3286" name="🎯 احل معادلات…"/>
          <p:cNvGrpSpPr/>
          <p:nvPr/>
        </p:nvGrpSpPr>
        <p:grpSpPr>
          <a:xfrm>
            <a:off x="8936856" y="2093138"/>
            <a:ext cx="1453460" cy="558802"/>
            <a:chOff x="0" y="0"/>
            <a:chExt cx="1453458" cy="558801"/>
          </a:xfrm>
        </p:grpSpPr>
        <p:sp>
          <p:nvSpPr>
            <p:cNvPr id="3284" name="🎯 احل معادلات…"/>
            <p:cNvSpPr txBox="1"/>
            <p:nvPr/>
          </p:nvSpPr>
          <p:spPr>
            <a:xfrm>
              <a:off x="6349" y="12700"/>
              <a:ext cx="144076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1500">
                  <a:solidFill>
                    <a:srgbClr val="A65C5C"/>
                  </a:solidFill>
                </a:defRPr>
              </a:pPr>
              <a:r>
                <a:t> 🎯 </a:t>
              </a:r>
              <a:r>
                <a:rPr>
                  <a:solidFill>
                    <a:srgbClr val="016E8F"/>
                  </a:solidFill>
                </a:rPr>
                <a:t>احل معادلات </a:t>
              </a:r>
              <a:endParaRPr>
                <a:solidFill>
                  <a:srgbClr val="016E8F"/>
                </a:solidFill>
              </a:endParaRPr>
            </a:p>
            <a:p>
              <a:pPr algn="ctr" rtl="0">
                <a:defRPr b="1" sz="1500">
                  <a:solidFill>
                    <a:srgbClr val="016E8F"/>
                  </a:solidFill>
                </a:defRPr>
              </a:pPr>
              <a:r>
                <a:t>ذات خطوتين </a:t>
              </a:r>
            </a:p>
          </p:txBody>
        </p:sp>
        <p:pic>
          <p:nvPicPr>
            <p:cNvPr id="3285" name="🎯 احل معادلات…  🎯 احل معادلات ذات خطوتين " descr="🎯 احل معادلات…  🎯 احل معادلات ذات خطوتين 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53459" cy="5588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44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44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44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45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44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4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45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45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45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45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45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45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46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46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46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46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46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46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6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47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46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47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4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47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4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8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47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7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8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8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8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8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8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8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49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49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49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4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49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49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9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50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49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0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50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50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51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50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1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1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2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2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52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2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52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2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52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53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3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53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53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3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54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54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4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54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4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55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55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5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55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5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55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56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6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56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57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56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56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57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574" name="Google Shape;334;p4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57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3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sp>
        <p:nvSpPr>
          <p:cNvPr id="5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58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58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59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58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8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59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59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59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59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59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59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9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60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60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60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60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60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6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61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6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61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6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61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6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62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6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1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62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6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62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6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62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6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2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63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6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63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6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63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6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3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4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6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4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4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65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4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5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65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6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66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6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66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6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66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67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7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67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67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7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68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68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8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68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8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69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69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69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69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69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69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70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0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70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71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70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1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714" name="Google Shape;337;p5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sp>
        <p:nvSpPr>
          <p:cNvPr id="7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72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2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72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73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72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2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73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73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73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73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73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73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3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74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74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74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74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74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74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4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75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74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75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7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75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75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76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75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5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76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76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76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76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76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76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6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77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77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77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77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77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77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7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78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77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78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78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78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9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78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9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9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0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0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0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0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0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0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81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1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81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81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1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82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82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2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82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2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83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83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3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83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3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83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84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4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84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5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84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851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854" name="Google Shape;340;p6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5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5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86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86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86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87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6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6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87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87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87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87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87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87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7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88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88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88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8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88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8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8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89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8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89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8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89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8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90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8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89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90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9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90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90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90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90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0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91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91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91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91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91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9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1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92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91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2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92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92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93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92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3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3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4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94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94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94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4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94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5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5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5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5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96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96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6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96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97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97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97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7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97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98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8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98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9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98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8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991" name="Google Shape;187;p1"/>
          <p:cNvSpPr txBox="1"/>
          <p:nvPr/>
        </p:nvSpPr>
        <p:spPr>
          <a:xfrm rot="5400000">
            <a:off x="-798305" y="5543161"/>
            <a:ext cx="1952144" cy="360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992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995" name="Google Shape;343;p7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99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94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5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00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4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008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006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07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11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009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0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014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01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3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017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015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6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020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01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19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023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02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2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026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0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5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029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0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28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032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0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1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035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0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4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038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0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37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041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0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0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044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0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3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047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04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6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050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04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49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053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05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2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056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05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5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059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05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58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062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06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061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063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5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6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7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8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072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070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71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073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4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5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6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7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9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0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1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2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86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084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5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89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087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8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2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090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1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5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093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4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8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096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97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1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099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0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4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102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3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07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105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6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0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108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09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3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11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2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6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14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5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19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17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8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2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20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1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5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123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4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8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126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27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31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129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30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132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133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136" name="Google Shape;346;p8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3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35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sp>
        <p:nvSpPr>
          <p:cNvPr id="1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14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5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149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14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48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152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15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1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155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53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4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158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156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57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161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159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0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164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162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3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167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16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6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170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16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69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173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17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2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176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17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5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179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17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78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182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18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1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185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18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4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188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18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8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191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18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0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194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19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3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197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19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6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200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19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199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203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20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02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204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5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6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7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8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9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0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213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211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12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14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5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6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7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8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9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0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1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2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3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4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227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225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6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0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228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29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3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231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2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6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234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5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39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237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8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2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240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1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5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243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4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8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246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47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1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249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0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4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252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3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57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255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6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0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258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59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3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261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2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6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64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5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69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67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8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2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70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71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273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74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277" name="Google Shape;349;p9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27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76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sp>
        <p:nvSpPr>
          <p:cNvPr id="12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_2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28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6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1290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1288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89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293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1291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2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296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294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5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299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297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98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302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300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1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1305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1303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4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1308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130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07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1311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130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0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1314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131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3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1317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131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6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1320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131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19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1323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132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2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1326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132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5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1329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32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28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1332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133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1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1335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133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4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1338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133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7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1341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133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0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1344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134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43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1345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6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7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8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9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0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1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1354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1352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53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55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6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7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8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9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0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1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2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3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4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5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68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1366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67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1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1369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0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4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1372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3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77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1375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6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0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1378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79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3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1381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2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6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384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5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89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387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88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2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390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1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5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393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4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98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396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397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1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399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0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4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402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3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07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405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6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0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408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09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413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411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412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414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15" name="نص العنوان"/>
          <p:cNvSpPr txBox="1"/>
          <p:nvPr>
            <p:ph type="title"/>
          </p:nvPr>
        </p:nvSpPr>
        <p:spPr>
          <a:xfrm>
            <a:off x="6641124" y="506624"/>
            <a:ext cx="2844302" cy="732303"/>
          </a:xfrm>
          <a:prstGeom prst="rect">
            <a:avLst/>
          </a:prstGeom>
        </p:spPr>
        <p:txBody>
          <a:bodyPr/>
          <a:lstStyle>
            <a:lvl1pPr marL="457200" indent="-685800" algn="r"/>
          </a:lstStyle>
          <a:p>
            <a:pPr/>
            <a:r>
              <a:t>نص العنوان</a:t>
            </a:r>
          </a:p>
        </p:txBody>
      </p:sp>
      <p:grpSp>
        <p:nvGrpSpPr>
          <p:cNvPr id="1418" name="Google Shape;352;p10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141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417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sp>
        <p:nvSpPr>
          <p:cNvPr id="14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3F3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;p1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grpSp>
        <p:nvGrpSpPr>
          <p:cNvPr id="7" name="Google Shape;7;p1"/>
          <p:cNvGrpSpPr/>
          <p:nvPr/>
        </p:nvGrpSpPr>
        <p:grpSpPr>
          <a:xfrm>
            <a:off x="11270700" y="1673192"/>
            <a:ext cx="816903" cy="816605"/>
            <a:chOff x="0" y="0"/>
            <a:chExt cx="816901" cy="816604"/>
          </a:xfrm>
        </p:grpSpPr>
        <p:sp>
          <p:nvSpPr>
            <p:cNvPr id="5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" name="B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10" name="Google Shape;8;p1"/>
          <p:cNvGrpSpPr/>
          <p:nvPr/>
        </p:nvGrpSpPr>
        <p:grpSpPr>
          <a:xfrm>
            <a:off x="11270700" y="2490023"/>
            <a:ext cx="816903" cy="816603"/>
            <a:chOff x="0" y="0"/>
            <a:chExt cx="816901" cy="816601"/>
          </a:xfrm>
        </p:grpSpPr>
        <p:sp>
          <p:nvSpPr>
            <p:cNvPr id="8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9" name="C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13" name="Google Shape;9;p1"/>
          <p:cNvGrpSpPr/>
          <p:nvPr/>
        </p:nvGrpSpPr>
        <p:grpSpPr>
          <a:xfrm>
            <a:off x="11270700" y="3306856"/>
            <a:ext cx="816903" cy="816605"/>
            <a:chOff x="0" y="0"/>
            <a:chExt cx="816901" cy="816604"/>
          </a:xfrm>
        </p:grpSpPr>
        <p:sp>
          <p:nvSpPr>
            <p:cNvPr id="11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2" name="D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</a:t>
              </a:r>
            </a:p>
          </p:txBody>
        </p:sp>
      </p:grpSp>
      <p:grpSp>
        <p:nvGrpSpPr>
          <p:cNvPr id="16" name="Google Shape;10;p1"/>
          <p:cNvGrpSpPr/>
          <p:nvPr/>
        </p:nvGrpSpPr>
        <p:grpSpPr>
          <a:xfrm>
            <a:off x="11270700" y="4123689"/>
            <a:ext cx="816903" cy="816603"/>
            <a:chOff x="0" y="0"/>
            <a:chExt cx="816901" cy="816601"/>
          </a:xfrm>
        </p:grpSpPr>
        <p:sp>
          <p:nvSpPr>
            <p:cNvPr id="14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5" name="E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E</a:t>
              </a:r>
            </a:p>
          </p:txBody>
        </p:sp>
      </p:grpSp>
      <p:grpSp>
        <p:nvGrpSpPr>
          <p:cNvPr id="19" name="Google Shape;11;p1"/>
          <p:cNvGrpSpPr/>
          <p:nvPr/>
        </p:nvGrpSpPr>
        <p:grpSpPr>
          <a:xfrm>
            <a:off x="11270700" y="4940521"/>
            <a:ext cx="816903" cy="816605"/>
            <a:chOff x="0" y="0"/>
            <a:chExt cx="816901" cy="816604"/>
          </a:xfrm>
        </p:grpSpPr>
        <p:sp>
          <p:nvSpPr>
            <p:cNvPr id="17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8" name="F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</a:t>
              </a:r>
            </a:p>
          </p:txBody>
        </p:sp>
      </p:grpSp>
      <p:grpSp>
        <p:nvGrpSpPr>
          <p:cNvPr id="22" name="Google Shape;12;p1"/>
          <p:cNvGrpSpPr/>
          <p:nvPr/>
        </p:nvGrpSpPr>
        <p:grpSpPr>
          <a:xfrm>
            <a:off x="11270700" y="5757354"/>
            <a:ext cx="816903" cy="816603"/>
            <a:chOff x="0" y="0"/>
            <a:chExt cx="816901" cy="816601"/>
          </a:xfrm>
        </p:grpSpPr>
        <p:sp>
          <p:nvSpPr>
            <p:cNvPr id="20" name="بيضاوي"/>
            <p:cNvSpPr/>
            <p:nvPr/>
          </p:nvSpPr>
          <p:spPr>
            <a:xfrm>
              <a:off x="-1" y="-1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1" name="G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G</a:t>
              </a:r>
            </a:p>
          </p:txBody>
        </p:sp>
      </p:grpSp>
      <p:grpSp>
        <p:nvGrpSpPr>
          <p:cNvPr id="25" name="Google Shape;13;p1"/>
          <p:cNvGrpSpPr/>
          <p:nvPr/>
        </p:nvGrpSpPr>
        <p:grpSpPr>
          <a:xfrm>
            <a:off x="710350" y="43699"/>
            <a:ext cx="816903" cy="861237"/>
            <a:chOff x="0" y="0"/>
            <a:chExt cx="816901" cy="861236"/>
          </a:xfrm>
        </p:grpSpPr>
        <p:sp>
          <p:nvSpPr>
            <p:cNvPr id="2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4" name="JUL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grpSp>
        <p:nvGrpSpPr>
          <p:cNvPr id="28" name="Google Shape;14;p1"/>
          <p:cNvGrpSpPr/>
          <p:nvPr/>
        </p:nvGrpSpPr>
        <p:grpSpPr>
          <a:xfrm>
            <a:off x="1527183" y="43699"/>
            <a:ext cx="816903" cy="861237"/>
            <a:chOff x="0" y="0"/>
            <a:chExt cx="816901" cy="861236"/>
          </a:xfrm>
        </p:grpSpPr>
        <p:sp>
          <p:nvSpPr>
            <p:cNvPr id="2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27" name="AUG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AUG</a:t>
              </a:r>
            </a:p>
          </p:txBody>
        </p:sp>
      </p:grpSp>
      <p:grpSp>
        <p:nvGrpSpPr>
          <p:cNvPr id="31" name="Google Shape;15;p1"/>
          <p:cNvGrpSpPr/>
          <p:nvPr/>
        </p:nvGrpSpPr>
        <p:grpSpPr>
          <a:xfrm>
            <a:off x="2344015" y="43699"/>
            <a:ext cx="816903" cy="861237"/>
            <a:chOff x="0" y="0"/>
            <a:chExt cx="816901" cy="861236"/>
          </a:xfrm>
        </p:grpSpPr>
        <p:sp>
          <p:nvSpPr>
            <p:cNvPr id="2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0" name="SEP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SEP</a:t>
              </a:r>
            </a:p>
          </p:txBody>
        </p:sp>
      </p:grpSp>
      <p:grpSp>
        <p:nvGrpSpPr>
          <p:cNvPr id="34" name="Google Shape;16;p1"/>
          <p:cNvGrpSpPr/>
          <p:nvPr/>
        </p:nvGrpSpPr>
        <p:grpSpPr>
          <a:xfrm>
            <a:off x="3160847" y="43699"/>
            <a:ext cx="816902" cy="861237"/>
            <a:chOff x="0" y="0"/>
            <a:chExt cx="816901" cy="861236"/>
          </a:xfrm>
        </p:grpSpPr>
        <p:sp>
          <p:nvSpPr>
            <p:cNvPr id="32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3" name="OCT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OCT</a:t>
              </a:r>
            </a:p>
          </p:txBody>
        </p:sp>
      </p:grpSp>
      <p:grpSp>
        <p:nvGrpSpPr>
          <p:cNvPr id="37" name="Google Shape;17;p1"/>
          <p:cNvGrpSpPr/>
          <p:nvPr/>
        </p:nvGrpSpPr>
        <p:grpSpPr>
          <a:xfrm>
            <a:off x="3977680" y="43699"/>
            <a:ext cx="816903" cy="861237"/>
            <a:chOff x="0" y="0"/>
            <a:chExt cx="816901" cy="861236"/>
          </a:xfrm>
        </p:grpSpPr>
        <p:sp>
          <p:nvSpPr>
            <p:cNvPr id="35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6" name="NOV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NOV</a:t>
              </a:r>
            </a:p>
          </p:txBody>
        </p:sp>
      </p:grpSp>
      <p:grpSp>
        <p:nvGrpSpPr>
          <p:cNvPr id="40" name="Google Shape;18;p1"/>
          <p:cNvGrpSpPr/>
          <p:nvPr/>
        </p:nvGrpSpPr>
        <p:grpSpPr>
          <a:xfrm>
            <a:off x="4794513" y="43699"/>
            <a:ext cx="816903" cy="861237"/>
            <a:chOff x="0" y="0"/>
            <a:chExt cx="816901" cy="861236"/>
          </a:xfrm>
        </p:grpSpPr>
        <p:sp>
          <p:nvSpPr>
            <p:cNvPr id="38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39" name="DEC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DEC</a:t>
              </a:r>
            </a:p>
          </p:txBody>
        </p:sp>
      </p:grpSp>
      <p:grpSp>
        <p:nvGrpSpPr>
          <p:cNvPr id="43" name="Google Shape;19;p1"/>
          <p:cNvGrpSpPr/>
          <p:nvPr/>
        </p:nvGrpSpPr>
        <p:grpSpPr>
          <a:xfrm>
            <a:off x="5611345" y="43699"/>
            <a:ext cx="816903" cy="861237"/>
            <a:chOff x="0" y="0"/>
            <a:chExt cx="816901" cy="861236"/>
          </a:xfrm>
        </p:grpSpPr>
        <p:sp>
          <p:nvSpPr>
            <p:cNvPr id="41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2" name="JA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JAN</a:t>
              </a:r>
            </a:p>
          </p:txBody>
        </p:sp>
      </p:grpSp>
      <p:grpSp>
        <p:nvGrpSpPr>
          <p:cNvPr id="46" name="Google Shape;20;p1"/>
          <p:cNvGrpSpPr/>
          <p:nvPr/>
        </p:nvGrpSpPr>
        <p:grpSpPr>
          <a:xfrm>
            <a:off x="6428178" y="43699"/>
            <a:ext cx="816903" cy="861237"/>
            <a:chOff x="0" y="0"/>
            <a:chExt cx="816901" cy="861236"/>
          </a:xfrm>
        </p:grpSpPr>
        <p:sp>
          <p:nvSpPr>
            <p:cNvPr id="44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5" name="FEB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FEB</a:t>
              </a:r>
            </a:p>
          </p:txBody>
        </p:sp>
      </p:grpSp>
      <p:grpSp>
        <p:nvGrpSpPr>
          <p:cNvPr id="49" name="Google Shape;21;p1"/>
          <p:cNvGrpSpPr/>
          <p:nvPr/>
        </p:nvGrpSpPr>
        <p:grpSpPr>
          <a:xfrm>
            <a:off x="7245008" y="43699"/>
            <a:ext cx="816903" cy="861237"/>
            <a:chOff x="0" y="0"/>
            <a:chExt cx="816901" cy="861236"/>
          </a:xfrm>
        </p:grpSpPr>
        <p:sp>
          <p:nvSpPr>
            <p:cNvPr id="47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48" name="MA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MAR</a:t>
              </a:r>
            </a:p>
          </p:txBody>
        </p:sp>
      </p:grpSp>
      <p:grpSp>
        <p:nvGrpSpPr>
          <p:cNvPr id="52" name="Google Shape;22;p1"/>
          <p:cNvGrpSpPr/>
          <p:nvPr/>
        </p:nvGrpSpPr>
        <p:grpSpPr>
          <a:xfrm>
            <a:off x="8061842" y="43699"/>
            <a:ext cx="816903" cy="861237"/>
            <a:chOff x="0" y="0"/>
            <a:chExt cx="816901" cy="861236"/>
          </a:xfrm>
        </p:grpSpPr>
        <p:sp>
          <p:nvSpPr>
            <p:cNvPr id="50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1" name="APR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APR</a:t>
              </a:r>
            </a:p>
          </p:txBody>
        </p:sp>
      </p:grpSp>
      <p:grpSp>
        <p:nvGrpSpPr>
          <p:cNvPr id="55" name="Google Shape;23;p1"/>
          <p:cNvGrpSpPr/>
          <p:nvPr/>
        </p:nvGrpSpPr>
        <p:grpSpPr>
          <a:xfrm>
            <a:off x="8878675" y="43699"/>
            <a:ext cx="816903" cy="861237"/>
            <a:chOff x="0" y="0"/>
            <a:chExt cx="816901" cy="861236"/>
          </a:xfrm>
        </p:grpSpPr>
        <p:sp>
          <p:nvSpPr>
            <p:cNvPr id="53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4" name="MAY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MAY</a:t>
              </a:r>
            </a:p>
          </p:txBody>
        </p:sp>
      </p:grpSp>
      <p:grpSp>
        <p:nvGrpSpPr>
          <p:cNvPr id="58" name="Google Shape;24;p1"/>
          <p:cNvGrpSpPr/>
          <p:nvPr/>
        </p:nvGrpSpPr>
        <p:grpSpPr>
          <a:xfrm>
            <a:off x="9695508" y="43699"/>
            <a:ext cx="816903" cy="861237"/>
            <a:chOff x="0" y="0"/>
            <a:chExt cx="816901" cy="861236"/>
          </a:xfrm>
        </p:grpSpPr>
        <p:sp>
          <p:nvSpPr>
            <p:cNvPr id="56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57" name="JUN"/>
            <p:cNvSpPr txBox="1"/>
            <p:nvPr/>
          </p:nvSpPr>
          <p:spPr>
            <a:xfrm>
              <a:off x="119632" y="119588"/>
              <a:ext cx="577638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JUN</a:t>
              </a:r>
            </a:p>
          </p:txBody>
        </p:sp>
      </p:grpSp>
      <p:grpSp>
        <p:nvGrpSpPr>
          <p:cNvPr id="61" name="Google Shape;25;p1"/>
          <p:cNvGrpSpPr/>
          <p:nvPr/>
        </p:nvGrpSpPr>
        <p:grpSpPr>
          <a:xfrm>
            <a:off x="10512338" y="43699"/>
            <a:ext cx="816903" cy="861237"/>
            <a:chOff x="0" y="0"/>
            <a:chExt cx="816901" cy="861236"/>
          </a:xfrm>
        </p:grpSpPr>
        <p:sp>
          <p:nvSpPr>
            <p:cNvPr id="59" name="بيضاوي"/>
            <p:cNvSpPr/>
            <p:nvPr/>
          </p:nvSpPr>
          <p:spPr>
            <a:xfrm>
              <a:off x="0" y="0"/>
              <a:ext cx="816903" cy="816603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47625" dir="19020000">
                <a:srgbClr val="000000">
                  <a:alpha val="39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60" name="JUL"/>
            <p:cNvSpPr txBox="1"/>
            <p:nvPr/>
          </p:nvSpPr>
          <p:spPr>
            <a:xfrm>
              <a:off x="142507" y="119588"/>
              <a:ext cx="554763" cy="741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JUL</a:t>
              </a:r>
            </a:p>
          </p:txBody>
        </p:sp>
      </p:grpSp>
      <p:sp>
        <p:nvSpPr>
          <p:cNvPr id="62" name="Google Shape;26;p1"/>
          <p:cNvSpPr/>
          <p:nvPr/>
        </p:nvSpPr>
        <p:spPr>
          <a:xfrm>
            <a:off x="363199" y="539200"/>
            <a:ext cx="11260802" cy="623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29;p1"/>
          <p:cNvSpPr/>
          <p:nvPr/>
        </p:nvSpPr>
        <p:spPr>
          <a:xfrm rot="16200000">
            <a:off x="432646" y="434268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4" name="Google Shape;30;p1"/>
          <p:cNvSpPr/>
          <p:nvPr/>
        </p:nvSpPr>
        <p:spPr>
          <a:xfrm rot="16200000">
            <a:off x="432646" y="3605228"/>
            <a:ext cx="149703" cy="162902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5" name="Google Shape;31;p1"/>
          <p:cNvSpPr/>
          <p:nvPr/>
        </p:nvSpPr>
        <p:spPr>
          <a:xfrm rot="16200000">
            <a:off x="432646" y="286776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32;p1"/>
          <p:cNvSpPr/>
          <p:nvPr/>
        </p:nvSpPr>
        <p:spPr>
          <a:xfrm rot="16200000">
            <a:off x="432646" y="213031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33;p1"/>
          <p:cNvSpPr/>
          <p:nvPr/>
        </p:nvSpPr>
        <p:spPr>
          <a:xfrm rot="16200000">
            <a:off x="432646" y="139285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8" name="Google Shape;34;p1"/>
          <p:cNvSpPr/>
          <p:nvPr/>
        </p:nvSpPr>
        <p:spPr>
          <a:xfrm rot="16200000">
            <a:off x="432646" y="655398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2400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defRPr>
            </a:pPr>
          </a:p>
        </p:txBody>
      </p:sp>
      <p:grpSp>
        <p:nvGrpSpPr>
          <p:cNvPr id="71" name="Google Shape;35;p1"/>
          <p:cNvGrpSpPr/>
          <p:nvPr/>
        </p:nvGrpSpPr>
        <p:grpSpPr>
          <a:xfrm>
            <a:off x="228596" y="691409"/>
            <a:ext cx="238118" cy="90883"/>
            <a:chOff x="0" y="0"/>
            <a:chExt cx="238116" cy="90882"/>
          </a:xfrm>
        </p:grpSpPr>
        <p:sp>
          <p:nvSpPr>
            <p:cNvPr id="69" name="Google Shape;3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70" name="Google Shape;3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72" name="Google Shape;38;p1"/>
          <p:cNvSpPr/>
          <p:nvPr/>
        </p:nvSpPr>
        <p:spPr>
          <a:xfrm rot="16200000">
            <a:off x="432646" y="397395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39;p1"/>
          <p:cNvSpPr/>
          <p:nvPr/>
        </p:nvSpPr>
        <p:spPr>
          <a:xfrm rot="16200000">
            <a:off x="432646" y="3236497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40;p1"/>
          <p:cNvSpPr/>
          <p:nvPr/>
        </p:nvSpPr>
        <p:spPr>
          <a:xfrm rot="16200000">
            <a:off x="432646" y="2499040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41;p1"/>
          <p:cNvSpPr/>
          <p:nvPr/>
        </p:nvSpPr>
        <p:spPr>
          <a:xfrm rot="16200000">
            <a:off x="432646" y="176158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42;p1"/>
          <p:cNvSpPr/>
          <p:nvPr/>
        </p:nvSpPr>
        <p:spPr>
          <a:xfrm rot="16200000">
            <a:off x="432646" y="102412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43;p1"/>
          <p:cNvSpPr/>
          <p:nvPr/>
        </p:nvSpPr>
        <p:spPr>
          <a:xfrm rot="16200000">
            <a:off x="432646" y="4711415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44;p1"/>
          <p:cNvSpPr/>
          <p:nvPr/>
        </p:nvSpPr>
        <p:spPr>
          <a:xfrm rot="16200000">
            <a:off x="432646" y="618633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9" name="Google Shape;45;p1"/>
          <p:cNvSpPr/>
          <p:nvPr/>
        </p:nvSpPr>
        <p:spPr>
          <a:xfrm rot="16200000">
            <a:off x="432646" y="5448873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" name="Google Shape;46;p1"/>
          <p:cNvSpPr/>
          <p:nvPr/>
        </p:nvSpPr>
        <p:spPr>
          <a:xfrm rot="16200000">
            <a:off x="432646" y="6555061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1" name="Google Shape;47;p1"/>
          <p:cNvSpPr/>
          <p:nvPr/>
        </p:nvSpPr>
        <p:spPr>
          <a:xfrm rot="16200000">
            <a:off x="432646" y="5817602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" name="Google Shape;48;p1"/>
          <p:cNvSpPr/>
          <p:nvPr/>
        </p:nvSpPr>
        <p:spPr>
          <a:xfrm rot="16200000">
            <a:off x="432646" y="5080144"/>
            <a:ext cx="149703" cy="162903"/>
          </a:xfrm>
          <a:prstGeom prst="ellipse">
            <a:avLst/>
          </a:prstGeom>
          <a:gradFill>
            <a:gsLst>
              <a:gs pos="0">
                <a:srgbClr val="696969"/>
              </a:gs>
              <a:gs pos="100000">
                <a:srgbClr val="1D1D1D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5" name="Google Shape;49;p1"/>
          <p:cNvGrpSpPr/>
          <p:nvPr/>
        </p:nvGrpSpPr>
        <p:grpSpPr>
          <a:xfrm>
            <a:off x="228596" y="1060137"/>
            <a:ext cx="238118" cy="90884"/>
            <a:chOff x="0" y="0"/>
            <a:chExt cx="238116" cy="90882"/>
          </a:xfrm>
        </p:grpSpPr>
        <p:sp>
          <p:nvSpPr>
            <p:cNvPr id="83" name="Google Shape;5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4" name="Google Shape;5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88" name="Google Shape;52;p1"/>
          <p:cNvGrpSpPr/>
          <p:nvPr/>
        </p:nvGrpSpPr>
        <p:grpSpPr>
          <a:xfrm>
            <a:off x="228596" y="1797592"/>
            <a:ext cx="238118" cy="90883"/>
            <a:chOff x="0" y="0"/>
            <a:chExt cx="238116" cy="90882"/>
          </a:xfrm>
        </p:grpSpPr>
        <p:sp>
          <p:nvSpPr>
            <p:cNvPr id="86" name="Google Shape;5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87" name="Google Shape;5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1" name="Google Shape;55;p1"/>
          <p:cNvGrpSpPr/>
          <p:nvPr/>
        </p:nvGrpSpPr>
        <p:grpSpPr>
          <a:xfrm>
            <a:off x="228596" y="1428864"/>
            <a:ext cx="238118" cy="90884"/>
            <a:chOff x="0" y="0"/>
            <a:chExt cx="238116" cy="90882"/>
          </a:xfrm>
        </p:grpSpPr>
        <p:sp>
          <p:nvSpPr>
            <p:cNvPr id="89" name="Google Shape;5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0" name="Google Shape;5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4" name="Google Shape;58;p1"/>
          <p:cNvGrpSpPr/>
          <p:nvPr/>
        </p:nvGrpSpPr>
        <p:grpSpPr>
          <a:xfrm>
            <a:off x="228596" y="2166320"/>
            <a:ext cx="238118" cy="90884"/>
            <a:chOff x="0" y="0"/>
            <a:chExt cx="238116" cy="90882"/>
          </a:xfrm>
        </p:grpSpPr>
        <p:sp>
          <p:nvSpPr>
            <p:cNvPr id="92" name="Google Shape;5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3" name="Google Shape;6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97" name="Google Shape;61;p1"/>
          <p:cNvGrpSpPr/>
          <p:nvPr/>
        </p:nvGrpSpPr>
        <p:grpSpPr>
          <a:xfrm>
            <a:off x="228596" y="2535047"/>
            <a:ext cx="238118" cy="90883"/>
            <a:chOff x="0" y="0"/>
            <a:chExt cx="238116" cy="90882"/>
          </a:xfrm>
        </p:grpSpPr>
        <p:sp>
          <p:nvSpPr>
            <p:cNvPr id="95" name="Google Shape;6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6" name="Google Shape;6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0" name="Google Shape;64;p1"/>
          <p:cNvGrpSpPr/>
          <p:nvPr/>
        </p:nvGrpSpPr>
        <p:grpSpPr>
          <a:xfrm>
            <a:off x="228596" y="2903776"/>
            <a:ext cx="238118" cy="90884"/>
            <a:chOff x="0" y="0"/>
            <a:chExt cx="238116" cy="90882"/>
          </a:xfrm>
        </p:grpSpPr>
        <p:sp>
          <p:nvSpPr>
            <p:cNvPr id="98" name="Google Shape;6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99" name="Google Shape;6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3" name="Google Shape;67;p1"/>
          <p:cNvGrpSpPr/>
          <p:nvPr/>
        </p:nvGrpSpPr>
        <p:grpSpPr>
          <a:xfrm>
            <a:off x="228596" y="3272503"/>
            <a:ext cx="238118" cy="90884"/>
            <a:chOff x="0" y="0"/>
            <a:chExt cx="238116" cy="90882"/>
          </a:xfrm>
        </p:grpSpPr>
        <p:sp>
          <p:nvSpPr>
            <p:cNvPr id="101" name="Google Shape;68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2" name="Google Shape;69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6" name="Google Shape;70;p1"/>
          <p:cNvGrpSpPr/>
          <p:nvPr/>
        </p:nvGrpSpPr>
        <p:grpSpPr>
          <a:xfrm>
            <a:off x="228596" y="3641231"/>
            <a:ext cx="238118" cy="90884"/>
            <a:chOff x="0" y="0"/>
            <a:chExt cx="238116" cy="90882"/>
          </a:xfrm>
        </p:grpSpPr>
        <p:sp>
          <p:nvSpPr>
            <p:cNvPr id="104" name="Google Shape;71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5" name="Google Shape;72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09" name="Google Shape;73;p1"/>
          <p:cNvGrpSpPr/>
          <p:nvPr/>
        </p:nvGrpSpPr>
        <p:grpSpPr>
          <a:xfrm>
            <a:off x="228596" y="4009958"/>
            <a:ext cx="238118" cy="90884"/>
            <a:chOff x="0" y="0"/>
            <a:chExt cx="238116" cy="90882"/>
          </a:xfrm>
        </p:grpSpPr>
        <p:sp>
          <p:nvSpPr>
            <p:cNvPr id="107" name="Google Shape;74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08" name="Google Shape;75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2" name="Google Shape;76;p1"/>
          <p:cNvGrpSpPr/>
          <p:nvPr/>
        </p:nvGrpSpPr>
        <p:grpSpPr>
          <a:xfrm>
            <a:off x="228596" y="4378685"/>
            <a:ext cx="238118" cy="90883"/>
            <a:chOff x="0" y="0"/>
            <a:chExt cx="238116" cy="90882"/>
          </a:xfrm>
        </p:grpSpPr>
        <p:sp>
          <p:nvSpPr>
            <p:cNvPr id="110" name="Google Shape;77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1" name="Google Shape;78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5" name="Google Shape;79;p1"/>
          <p:cNvGrpSpPr/>
          <p:nvPr/>
        </p:nvGrpSpPr>
        <p:grpSpPr>
          <a:xfrm>
            <a:off x="228596" y="4747413"/>
            <a:ext cx="238118" cy="90884"/>
            <a:chOff x="0" y="0"/>
            <a:chExt cx="238116" cy="90882"/>
          </a:xfrm>
        </p:grpSpPr>
        <p:sp>
          <p:nvSpPr>
            <p:cNvPr id="113" name="Google Shape;80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4" name="Google Shape;81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18" name="Google Shape;82;p1"/>
          <p:cNvGrpSpPr/>
          <p:nvPr/>
        </p:nvGrpSpPr>
        <p:grpSpPr>
          <a:xfrm>
            <a:off x="228596" y="5116140"/>
            <a:ext cx="238118" cy="90883"/>
            <a:chOff x="0" y="0"/>
            <a:chExt cx="238116" cy="90882"/>
          </a:xfrm>
        </p:grpSpPr>
        <p:sp>
          <p:nvSpPr>
            <p:cNvPr id="116" name="Google Shape;83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17" name="Google Shape;84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1" name="Google Shape;85;p1"/>
          <p:cNvGrpSpPr/>
          <p:nvPr/>
        </p:nvGrpSpPr>
        <p:grpSpPr>
          <a:xfrm>
            <a:off x="228596" y="5484868"/>
            <a:ext cx="238118" cy="90884"/>
            <a:chOff x="0" y="0"/>
            <a:chExt cx="238116" cy="90882"/>
          </a:xfrm>
        </p:grpSpPr>
        <p:sp>
          <p:nvSpPr>
            <p:cNvPr id="119" name="Google Shape;86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0" name="Google Shape;87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4" name="Google Shape;88;p1"/>
          <p:cNvGrpSpPr/>
          <p:nvPr/>
        </p:nvGrpSpPr>
        <p:grpSpPr>
          <a:xfrm>
            <a:off x="228596" y="5853597"/>
            <a:ext cx="238118" cy="90884"/>
            <a:chOff x="0" y="0"/>
            <a:chExt cx="238116" cy="90882"/>
          </a:xfrm>
        </p:grpSpPr>
        <p:sp>
          <p:nvSpPr>
            <p:cNvPr id="122" name="Google Shape;89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3" name="Google Shape;90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27" name="Google Shape;91;p1"/>
          <p:cNvGrpSpPr/>
          <p:nvPr/>
        </p:nvGrpSpPr>
        <p:grpSpPr>
          <a:xfrm>
            <a:off x="228596" y="6222323"/>
            <a:ext cx="238118" cy="90884"/>
            <a:chOff x="0" y="0"/>
            <a:chExt cx="238116" cy="90882"/>
          </a:xfrm>
        </p:grpSpPr>
        <p:sp>
          <p:nvSpPr>
            <p:cNvPr id="125" name="Google Shape;92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6" name="Google Shape;93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grpSp>
        <p:nvGrpSpPr>
          <p:cNvPr id="130" name="Google Shape;94;p1"/>
          <p:cNvGrpSpPr/>
          <p:nvPr/>
        </p:nvGrpSpPr>
        <p:grpSpPr>
          <a:xfrm>
            <a:off x="228596" y="6591051"/>
            <a:ext cx="238118" cy="90883"/>
            <a:chOff x="0" y="0"/>
            <a:chExt cx="238116" cy="90882"/>
          </a:xfrm>
        </p:grpSpPr>
        <p:sp>
          <p:nvSpPr>
            <p:cNvPr id="128" name="Google Shape;95;p1"/>
            <p:cNvSpPr/>
            <p:nvPr/>
          </p:nvSpPr>
          <p:spPr>
            <a:xfrm rot="16200000">
              <a:off x="109264" y="-37970"/>
              <a:ext cx="23102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  <p:sp>
          <p:nvSpPr>
            <p:cNvPr id="129" name="Google Shape;96;p1"/>
            <p:cNvSpPr/>
            <p:nvPr/>
          </p:nvSpPr>
          <p:spPr>
            <a:xfrm rot="16200000">
              <a:off x="105750" y="-105752"/>
              <a:ext cx="23101" cy="234603"/>
            </a:xfrm>
            <a:prstGeom prst="rect">
              <a:avLst/>
            </a:prstGeom>
            <a:gradFill flip="none" rotWithShape="1"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262626"/>
                  </a:solidFill>
                  <a:latin typeface="Norican"/>
                  <a:ea typeface="Norican"/>
                  <a:cs typeface="Norican"/>
                  <a:sym typeface="Norican"/>
                </a:defRPr>
              </a:pPr>
            </a:p>
          </p:txBody>
        </p:sp>
      </p:grpSp>
      <p:sp>
        <p:nvSpPr>
          <p:cNvPr id="131" name="Google Shape;187;p1"/>
          <p:cNvSpPr txBox="1"/>
          <p:nvPr/>
        </p:nvSpPr>
        <p:spPr>
          <a:xfrm rot="5400000">
            <a:off x="-761825" y="6319200"/>
            <a:ext cx="1579802" cy="53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rtl="0">
              <a:defRPr sz="1200">
                <a:solidFill>
                  <a:schemeClr val="accent5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34" name="Google Shape;370;p16"/>
          <p:cNvGrpSpPr/>
          <p:nvPr/>
        </p:nvGrpSpPr>
        <p:grpSpPr>
          <a:xfrm>
            <a:off x="11270700" y="856359"/>
            <a:ext cx="816903" cy="816605"/>
            <a:chOff x="0" y="0"/>
            <a:chExt cx="816901" cy="816604"/>
          </a:xfrm>
        </p:grpSpPr>
        <p:sp>
          <p:nvSpPr>
            <p:cNvPr id="132" name="بيضاوي"/>
            <p:cNvSpPr/>
            <p:nvPr/>
          </p:nvSpPr>
          <p:spPr>
            <a:xfrm>
              <a:off x="-1" y="-1"/>
              <a:ext cx="816903" cy="816605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pPr>
            </a:p>
          </p:txBody>
        </p:sp>
        <p:sp>
          <p:nvSpPr>
            <p:cNvPr id="133" name="A"/>
            <p:cNvSpPr txBox="1"/>
            <p:nvPr/>
          </p:nvSpPr>
          <p:spPr>
            <a:xfrm>
              <a:off x="119631" y="119588"/>
              <a:ext cx="577639" cy="4622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r" rtl="0">
                <a:defRPr sz="1800">
                  <a:solidFill>
                    <a:srgbClr val="FFFFFF"/>
                  </a:solidFill>
                  <a:latin typeface="Boogaloo"/>
                  <a:ea typeface="Boogaloo"/>
                  <a:cs typeface="Boogaloo"/>
                  <a:sym typeface="Boogaloo"/>
                </a:defRPr>
              </a:lvl1pPr>
            </a:lstStyle>
            <a:p>
              <a:pPr/>
              <a:r>
                <a:t>A</a:t>
              </a:r>
            </a:p>
          </p:txBody>
        </p:sp>
      </p:grpSp>
      <p:sp>
        <p:nvSpPr>
          <p:cNvPr id="135" name="نص العنوان"/>
          <p:cNvSpPr txBox="1"/>
          <p:nvPr>
            <p:ph type="title"/>
          </p:nvPr>
        </p:nvSpPr>
        <p:spPr>
          <a:xfrm>
            <a:off x="816748" y="659024"/>
            <a:ext cx="10291203" cy="73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36" name="مستوى النص الأول…"/>
          <p:cNvSpPr txBox="1"/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xfrm>
            <a:off x="8307456" y="6141901"/>
            <a:ext cx="430145" cy="428898"/>
          </a:xfrm>
          <a:prstGeom prst="rect">
            <a:avLst/>
          </a:prstGeom>
          <a:ln w="12700">
            <a:miter lim="400000"/>
          </a:ln>
        </p:spPr>
        <p:txBody>
          <a:bodyPr wrap="none" lIns="121899" tIns="121899" rIns="121899" bIns="121899" anchor="ctr">
            <a:spAutoFit/>
          </a:bodyPr>
          <a:lstStyle>
            <a:lvl1pPr algn="r">
              <a:defRPr sz="1300">
                <a:solidFill>
                  <a:srgbClr val="D9D9D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solidFill>
            <a:srgbClr val="000000"/>
          </a:solidFill>
          <a:uFillTx/>
          <a:latin typeface="Boogaloo"/>
          <a:ea typeface="Boogaloo"/>
          <a:cs typeface="Boogaloo"/>
          <a:sym typeface="Boogaloo"/>
        </a:defRPr>
      </a:lvl9pPr>
    </p:titleStyle>
    <p:bodyStyle>
      <a:lvl1pPr marL="457200" marR="0" indent="-3492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1pPr>
      <a:lvl2pPr marL="10277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2pPr>
      <a:lvl3pPr marL="1484992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3pPr>
      <a:lvl4pPr marL="1942191" marR="0" indent="-430892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4pPr>
      <a:lvl5pPr marL="23993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5pPr>
      <a:lvl6pPr marL="28565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6pPr>
      <a:lvl7pPr marL="33137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●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7pPr>
      <a:lvl8pPr marL="37709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○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8pPr>
      <a:lvl9pPr marL="4228191" marR="0" indent="-430891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1900"/>
        <a:buFont typeface="Helvetica"/>
        <a:buChar char="■"/>
        <a:tabLst/>
        <a:defRPr b="0" baseline="0" cap="none" i="0" spc="0" strike="noStrike" sz="1900" u="none">
          <a:solidFill>
            <a:srgbClr val="000000"/>
          </a:solidFill>
          <a:uFillTx/>
          <a:latin typeface="Handlee"/>
          <a:ea typeface="Handlee"/>
          <a:cs typeface="Handlee"/>
          <a:sym typeface="Handlee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6.jpeg"/><Relationship Id="rId4" Type="http://schemas.openxmlformats.org/officeDocument/2006/relationships/image" Target="../media/image16.png"/><Relationship Id="rId5" Type="http://schemas.openxmlformats.org/officeDocument/2006/relationships/audio" Target="../media/media2.wav"/><Relationship Id="rId6" Type="http://schemas.microsoft.com/office/2007/relationships/media" Target="../media/media2.wav"/><Relationship Id="rId7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Relationship Id="rId3" Type="http://schemas.openxmlformats.org/officeDocument/2006/relationships/image" Target="../media/image29.png"/><Relationship Id="rId4" Type="http://schemas.openxmlformats.org/officeDocument/2006/relationships/image" Target="../media/image7.jpeg"/><Relationship Id="rId5" Type="http://schemas.openxmlformats.org/officeDocument/2006/relationships/image" Target="../media/image1.jpeg"/><Relationship Id="rId6" Type="http://schemas.openxmlformats.org/officeDocument/2006/relationships/image" Target="../media/image30.png"/><Relationship Id="rId7" Type="http://schemas.openxmlformats.org/officeDocument/2006/relationships/image" Target="../media/image3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7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0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40.png"/><Relationship Id="rId5" Type="http://schemas.openxmlformats.org/officeDocument/2006/relationships/image" Target="../media/image4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3.png"/><Relationship Id="rId3" Type="http://schemas.openxmlformats.org/officeDocument/2006/relationships/image" Target="../media/image51.png"/><Relationship Id="rId4" Type="http://schemas.openxmlformats.org/officeDocument/2006/relationships/image" Target="../media/image1.gif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54.png"/><Relationship Id="rId8" Type="http://schemas.openxmlformats.org/officeDocument/2006/relationships/image" Target="../media/image2.gif"/><Relationship Id="rId9" Type="http://schemas.openxmlformats.org/officeDocument/2006/relationships/video" Target="../media/media3.mp4"/><Relationship Id="rId10" Type="http://schemas.microsoft.com/office/2007/relationships/media" Target="../media/media3.mp4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43.png"/><Relationship Id="rId16" Type="http://schemas.openxmlformats.org/officeDocument/2006/relationships/image" Target="../media/image48.png"/><Relationship Id="rId17" Type="http://schemas.openxmlformats.org/officeDocument/2006/relationships/image" Target="../media/image59.png"/><Relationship Id="rId18" Type="http://schemas.openxmlformats.org/officeDocument/2006/relationships/image" Target="../media/image6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17.png"/><Relationship Id="rId7" Type="http://schemas.openxmlformats.org/officeDocument/2006/relationships/image" Target="../media/image4.jpe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43.png"/><Relationship Id="rId5" Type="http://schemas.openxmlformats.org/officeDocument/2006/relationships/image" Target="../media/image61.png"/><Relationship Id="rId6" Type="http://schemas.openxmlformats.org/officeDocument/2006/relationships/image" Target="../media/image11.jpe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.jpe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13.jpeg"/><Relationship Id="rId6" Type="http://schemas.openxmlformats.org/officeDocument/2006/relationships/image" Target="../media/image43.png"/><Relationship Id="rId7" Type="http://schemas.openxmlformats.org/officeDocument/2006/relationships/image" Target="../media/image6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43.png"/><Relationship Id="rId5" Type="http://schemas.openxmlformats.org/officeDocument/2006/relationships/image" Target="../media/image6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8.png"/><Relationship Id="rId3" Type="http://schemas.openxmlformats.org/officeDocument/2006/relationships/image" Target="../media/image7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54.png"/><Relationship Id="rId7" Type="http://schemas.openxmlformats.org/officeDocument/2006/relationships/image" Target="../media/image2.gif"/><Relationship Id="rId8" Type="http://schemas.openxmlformats.org/officeDocument/2006/relationships/video" Target="../media/media3.mp4"/><Relationship Id="rId9" Type="http://schemas.microsoft.com/office/2007/relationships/media" Target="../media/media3.mp4"/><Relationship Id="rId10" Type="http://schemas.openxmlformats.org/officeDocument/2006/relationships/image" Target="../media/image55.png"/><Relationship Id="rId11" Type="http://schemas.openxmlformats.org/officeDocument/2006/relationships/image" Target="../media/image72.png"/><Relationship Id="rId12" Type="http://schemas.openxmlformats.org/officeDocument/2006/relationships/image" Target="../media/image69.png"/><Relationship Id="rId13" Type="http://schemas.openxmlformats.org/officeDocument/2006/relationships/image" Target="../media/image4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73.png"/><Relationship Id="rId5" Type="http://schemas.openxmlformats.org/officeDocument/2006/relationships/image" Target="../media/image43.png"/><Relationship Id="rId6" Type="http://schemas.openxmlformats.org/officeDocument/2006/relationships/image" Target="../media/image61.png"/><Relationship Id="rId7" Type="http://schemas.openxmlformats.org/officeDocument/2006/relationships/image" Target="../media/image7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69.png"/><Relationship Id="rId3" Type="http://schemas.openxmlformats.org/officeDocument/2006/relationships/image" Target="../media/image7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54.png"/><Relationship Id="rId7" Type="http://schemas.openxmlformats.org/officeDocument/2006/relationships/image" Target="../media/image2.gif"/><Relationship Id="rId8" Type="http://schemas.openxmlformats.org/officeDocument/2006/relationships/video" Target="../media/media3.mp4"/><Relationship Id="rId9" Type="http://schemas.microsoft.com/office/2007/relationships/media" Target="../media/media3.mp4"/><Relationship Id="rId10" Type="http://schemas.openxmlformats.org/officeDocument/2006/relationships/image" Target="../media/image55.png"/><Relationship Id="rId11" Type="http://schemas.openxmlformats.org/officeDocument/2006/relationships/image" Target="../media/image75.png"/><Relationship Id="rId12" Type="http://schemas.openxmlformats.org/officeDocument/2006/relationships/image" Target="../media/image69.png"/><Relationship Id="rId13" Type="http://schemas.openxmlformats.org/officeDocument/2006/relationships/image" Target="../media/image76.png"/><Relationship Id="rId14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54.png"/><Relationship Id="rId7" Type="http://schemas.openxmlformats.org/officeDocument/2006/relationships/image" Target="../media/image2.gif"/><Relationship Id="rId8" Type="http://schemas.openxmlformats.org/officeDocument/2006/relationships/video" Target="../media/media3.mp4"/><Relationship Id="rId9" Type="http://schemas.microsoft.com/office/2007/relationships/media" Target="../media/media3.mp4"/><Relationship Id="rId10" Type="http://schemas.openxmlformats.org/officeDocument/2006/relationships/image" Target="../media/image55.png"/><Relationship Id="rId11" Type="http://schemas.openxmlformats.org/officeDocument/2006/relationships/image" Target="../media/image75.png"/><Relationship Id="rId12" Type="http://schemas.openxmlformats.org/officeDocument/2006/relationships/image" Target="../media/image69.png"/><Relationship Id="rId13" Type="http://schemas.openxmlformats.org/officeDocument/2006/relationships/image" Target="../media/image76.png"/><Relationship Id="rId14" Type="http://schemas.openxmlformats.org/officeDocument/2006/relationships/image" Target="../media/image4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4.png"/><Relationship Id="rId3" Type="http://schemas.openxmlformats.org/officeDocument/2006/relationships/image" Target="../media/image1.gif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68.png"/><Relationship Id="rId7" Type="http://schemas.openxmlformats.org/officeDocument/2006/relationships/image" Target="../media/image4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73.png"/><Relationship Id="rId5" Type="http://schemas.openxmlformats.org/officeDocument/2006/relationships/image" Target="../media/image43.png"/><Relationship Id="rId6" Type="http://schemas.openxmlformats.org/officeDocument/2006/relationships/image" Target="../media/image61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73.png"/><Relationship Id="rId5" Type="http://schemas.openxmlformats.org/officeDocument/2006/relationships/image" Target="../media/image43.png"/><Relationship Id="rId6" Type="http://schemas.openxmlformats.org/officeDocument/2006/relationships/image" Target="../media/image6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1.png"/><Relationship Id="rId3" Type="http://schemas.openxmlformats.org/officeDocument/2006/relationships/image" Target="../media/image1.gif"/><Relationship Id="rId4" Type="http://schemas.openxmlformats.org/officeDocument/2006/relationships/image" Target="../media/image43.png"/><Relationship Id="rId5" Type="http://schemas.openxmlformats.org/officeDocument/2006/relationships/image" Target="../media/image61.png"/><Relationship Id="rId6" Type="http://schemas.openxmlformats.org/officeDocument/2006/relationships/image" Target="../media/image77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79.png"/><Relationship Id="rId3" Type="http://schemas.openxmlformats.org/officeDocument/2006/relationships/image" Target="../media/image1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14.jpeg"/><Relationship Id="rId6" Type="http://schemas.openxmlformats.org/officeDocument/2006/relationships/image" Target="../media/image16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83.png"/><Relationship Id="rId6" Type="http://schemas.openxmlformats.org/officeDocument/2006/relationships/image" Target="../media/image16.png"/><Relationship Id="rId7" Type="http://schemas.openxmlformats.org/officeDocument/2006/relationships/image" Target="../media/image36.png"/><Relationship Id="rId8" Type="http://schemas.openxmlformats.org/officeDocument/2006/relationships/image" Target="../media/image8.jpeg"/><Relationship Id="rId9" Type="http://schemas.openxmlformats.org/officeDocument/2006/relationships/image" Target="../media/image69.png"/><Relationship Id="rId10" Type="http://schemas.openxmlformats.org/officeDocument/2006/relationships/image" Target="../media/image84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15.jpeg"/><Relationship Id="rId8" Type="http://schemas.openxmlformats.org/officeDocument/2006/relationships/image" Target="../media/image16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.jpeg"/><Relationship Id="rId6" Type="http://schemas.openxmlformats.org/officeDocument/2006/relationships/image" Target="../media/image90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6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11.xml"/><Relationship Id="rId3" Type="http://schemas.openxmlformats.org/officeDocument/2006/relationships/slide" Target="slide9.xml"/><Relationship Id="rId4" Type="http://schemas.openxmlformats.org/officeDocument/2006/relationships/image" Target="../media/image5.jpeg"/><Relationship Id="rId5" Type="http://schemas.openxmlformats.org/officeDocument/2006/relationships/slide" Target="slide7.xml"/><Relationship Id="rId6" Type="http://schemas.openxmlformats.org/officeDocument/2006/relationships/slide" Target="slide8.xml"/><Relationship Id="rId7" Type="http://schemas.openxmlformats.org/officeDocument/2006/relationships/image" Target="../media/image1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16.pn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slide" Target="slide6.xml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2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slide" Target="slide10.xml"/><Relationship Id="rId5" Type="http://schemas.openxmlformats.org/officeDocument/2006/relationships/image" Target="../media/image16.png"/><Relationship Id="rId6" Type="http://schemas.openxmlformats.org/officeDocument/2006/relationships/image" Target="../media/image1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5.xml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1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405;p24"/>
          <p:cNvSpPr txBox="1"/>
          <p:nvPr>
            <p:ph type="ctrTitle"/>
          </p:nvPr>
        </p:nvSpPr>
        <p:spPr>
          <a:xfrm>
            <a:off x="2447777" y="2347058"/>
            <a:ext cx="7601269" cy="1054624"/>
          </a:xfrm>
          <a:prstGeom prst="rect">
            <a:avLst/>
          </a:prstGeom>
          <a:solidFill>
            <a:srgbClr val="FFFFFF"/>
          </a:solidFill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/>
          <a:lstStyle>
            <a:lvl1pPr algn="ctr" defTabSz="621791">
              <a:defRPr b="1" sz="4600"/>
            </a:lvl1pPr>
          </a:lstStyle>
          <a:p>
            <a:pPr rtl="0">
              <a:defRPr/>
            </a:pPr>
            <a:r>
              <a:t>حل المتباينات </a:t>
            </a:r>
          </a:p>
        </p:txBody>
      </p:sp>
      <p:grpSp>
        <p:nvGrpSpPr>
          <p:cNvPr id="3299" name="Google Shape;1731;p23"/>
          <p:cNvGrpSpPr/>
          <p:nvPr/>
        </p:nvGrpSpPr>
        <p:grpSpPr>
          <a:xfrm>
            <a:off x="2435356" y="5830554"/>
            <a:ext cx="6866702" cy="594902"/>
            <a:chOff x="0" y="0"/>
            <a:chExt cx="6866701" cy="594900"/>
          </a:xfrm>
        </p:grpSpPr>
        <p:sp>
          <p:nvSpPr>
            <p:cNvPr id="329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29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b="1"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38108" y="5122490"/>
            <a:ext cx="7256313" cy="1116264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50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348530"/>
            <a:ext cx="2403303" cy="513288"/>
            <a:chOff x="0" y="0"/>
            <a:chExt cx="2403301" cy="513287"/>
          </a:xfrm>
        </p:grpSpPr>
        <p:sp>
          <p:nvSpPr>
            <p:cNvPr id="350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508" name="Google Shape;4240;p45">
              <a:hlinkClick r:id="rId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50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50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510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7" b="25058"/>
          <a:stretch>
            <a:fillRect/>
          </a:stretch>
        </p:blipFill>
        <p:spPr>
          <a:xfrm>
            <a:off x="3098607" y="811700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11" name="IMG_2367.png" descr="IMG_2367.png"/>
          <p:cNvPicPr>
            <a:picLocks noChangeAspect="1"/>
          </p:cNvPicPr>
          <p:nvPr/>
        </p:nvPicPr>
        <p:blipFill>
          <a:blip r:embed="rId4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14" name="تجميع"/>
          <p:cNvGrpSpPr/>
          <p:nvPr/>
        </p:nvGrpSpPr>
        <p:grpSpPr>
          <a:xfrm>
            <a:off x="2630753" y="2546302"/>
            <a:ext cx="7151307" cy="1917476"/>
            <a:chOff x="0" y="0"/>
            <a:chExt cx="7151306" cy="1917474"/>
          </a:xfrm>
        </p:grpSpPr>
        <p:sp>
          <p:nvSpPr>
            <p:cNvPr id="3512" name="Google Shape;4238;p45"/>
            <p:cNvSpPr/>
            <p:nvPr/>
          </p:nvSpPr>
          <p:spPr>
            <a:xfrm rot="599">
              <a:off x="166" y="582"/>
              <a:ext cx="6686010" cy="1916311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513" name="اجابة صحيحة…"/>
            <p:cNvSpPr txBox="1"/>
            <p:nvPr/>
          </p:nvSpPr>
          <p:spPr>
            <a:xfrm>
              <a:off x="5741742" y="248329"/>
              <a:ext cx="1409565" cy="651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algn="ctr" rtl="0">
                <a:defRPr b="1"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grpSp>
        <p:nvGrpSpPr>
          <p:cNvPr id="3525" name="Google Shape;6544;p64"/>
          <p:cNvGrpSpPr/>
          <p:nvPr/>
        </p:nvGrpSpPr>
        <p:grpSpPr>
          <a:xfrm>
            <a:off x="3098613" y="2923840"/>
            <a:ext cx="938824" cy="801918"/>
            <a:chOff x="5" y="0"/>
            <a:chExt cx="938822" cy="801917"/>
          </a:xfrm>
        </p:grpSpPr>
        <p:sp>
          <p:nvSpPr>
            <p:cNvPr id="351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1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2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526" name="شريطة"/>
          <p:cNvSpPr/>
          <p:nvPr/>
        </p:nvSpPr>
        <p:spPr>
          <a:xfrm>
            <a:off x="7140368" y="2708863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27" name="ممتازة ⭐️"/>
          <p:cNvSpPr txBox="1"/>
          <p:nvPr/>
        </p:nvSpPr>
        <p:spPr>
          <a:xfrm>
            <a:off x="7156901" y="4805598"/>
            <a:ext cx="1272575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78B197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pic>
        <p:nvPicPr>
          <p:cNvPr id="3528" name="انتِ مبدعة.wav" descr="انتِ مبدعة.wav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682786" y="2996522"/>
            <a:ext cx="1" cy="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1" name="تجميع"/>
          <p:cNvGrpSpPr/>
          <p:nvPr/>
        </p:nvGrpSpPr>
        <p:grpSpPr>
          <a:xfrm>
            <a:off x="7209430" y="1230214"/>
            <a:ext cx="1564083" cy="981550"/>
            <a:chOff x="44" y="-1"/>
            <a:chExt cx="1564082" cy="981548"/>
          </a:xfrm>
        </p:grpSpPr>
        <p:sp>
          <p:nvSpPr>
            <p:cNvPr id="3529" name="Google Shape;196;p31"/>
            <p:cNvSpPr/>
            <p:nvPr/>
          </p:nvSpPr>
          <p:spPr>
            <a:xfrm>
              <a:off x="44" y="-2"/>
              <a:ext cx="1564083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530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sp>
        <p:nvSpPr>
          <p:cNvPr id="3532" name="Google Shape;4324;p45"/>
          <p:cNvSpPr/>
          <p:nvPr/>
        </p:nvSpPr>
        <p:spPr>
          <a:xfrm rot="2153969">
            <a:off x="5321313" y="2107577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35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000"/>
                                        <p:tgtEl>
                                          <p:spTgt spid="3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0692 -0.028081 -0.023504 -0.053440 -0.040345 -0.068890 C -0.056723 -0.083915 -0.075867 -0.089386 -0.091643 -0.102657 C -0.110298 -0.118350 -0.125660 -0.144191 -0.135592 -0.176353" origin="layout" pathEditMode="relative">
                                      <p:cBhvr>
                                        <p:cTn id="13" dur="300" fill="hold"/>
                                        <p:tgtEl>
                                          <p:spTgt spid="35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mph" nodeType="after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3527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9" dur="2000" fill="hold"/>
                                        <p:tgtEl>
                                          <p:spTgt spid="3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3528"/>
                </p:tgtEl>
              </p:cMediaNode>
            </p:audio>
          </p:childTnLst>
        </p:cTn>
      </p:par>
    </p:tnLst>
    <p:bldLst>
      <p:bldP build="whole" bldLvl="1" animBg="1" rev="0" advAuto="0" spid="3527" grpId="2"/>
      <p:bldP build="whole" bldLvl="1" animBg="1" rev="0" advAuto="0" spid="3527" grpId="5"/>
      <p:bldP build="whole" bldLvl="1" animBg="1" rev="0" advAuto="0" spid="3527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4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35" name="Google Shape;4238;p45"/>
          <p:cNvSpPr/>
          <p:nvPr/>
        </p:nvSpPr>
        <p:spPr>
          <a:xfrm rot="599">
            <a:off x="707101" y="2331030"/>
            <a:ext cx="10777902" cy="4032655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46" name="تجميع"/>
          <p:cNvGrpSpPr/>
          <p:nvPr/>
        </p:nvGrpSpPr>
        <p:grpSpPr>
          <a:xfrm>
            <a:off x="3118268" y="656322"/>
            <a:ext cx="5725263" cy="1531075"/>
            <a:chOff x="-1" y="-2"/>
            <a:chExt cx="5725262" cy="1531073"/>
          </a:xfrm>
        </p:grpSpPr>
        <p:grpSp>
          <p:nvGrpSpPr>
            <p:cNvPr id="3542" name="تجميع"/>
            <p:cNvGrpSpPr/>
            <p:nvPr/>
          </p:nvGrpSpPr>
          <p:grpSpPr>
            <a:xfrm>
              <a:off x="-2" y="-3"/>
              <a:ext cx="5664825" cy="1531075"/>
              <a:chOff x="0" y="-1"/>
              <a:chExt cx="5664824" cy="1531073"/>
            </a:xfrm>
          </p:grpSpPr>
          <p:sp>
            <p:nvSpPr>
              <p:cNvPr id="3536" name="Google Shape;713;p59"/>
              <p:cNvSpPr/>
              <p:nvPr/>
            </p:nvSpPr>
            <p:spPr>
              <a:xfrm rot="10800000">
                <a:off x="4084343" y="51631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37" name="Google Shape;713;p59"/>
              <p:cNvSpPr/>
              <p:nvPr/>
            </p:nvSpPr>
            <p:spPr>
              <a:xfrm rot="10800000">
                <a:off x="4084343" y="24976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38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-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539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493391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3540" name="Google Shape;713;p59"/>
              <p:cNvSpPr/>
              <p:nvPr/>
            </p:nvSpPr>
            <p:spPr>
              <a:xfrm rot="10800000">
                <a:off x="4084343" y="1017302"/>
                <a:ext cx="1580481" cy="482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3541" name="Google Shape;714;p59" descr="Google Shape;714;p59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1" y="998010"/>
                <a:ext cx="4397783" cy="53306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543" name="اليوم"/>
            <p:cNvSpPr txBox="1"/>
            <p:nvPr/>
          </p:nvSpPr>
          <p:spPr>
            <a:xfrm>
              <a:off x="4526389" y="143324"/>
              <a:ext cx="1198872" cy="296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544" name="التاريخ"/>
            <p:cNvSpPr txBox="1"/>
            <p:nvPr/>
          </p:nvSpPr>
          <p:spPr>
            <a:xfrm>
              <a:off x="4400799" y="651132"/>
              <a:ext cx="1124308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3545" name="الحصة"/>
            <p:cNvSpPr txBox="1"/>
            <p:nvPr/>
          </p:nvSpPr>
          <p:spPr>
            <a:xfrm>
              <a:off x="4578225" y="1158225"/>
              <a:ext cx="109520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3547" name="علمتني الرياضيات…"/>
          <p:cNvSpPr txBox="1"/>
          <p:nvPr>
            <p:ph type="body" sz="quarter" idx="4294967295"/>
          </p:nvPr>
        </p:nvSpPr>
        <p:spPr>
          <a:xfrm>
            <a:off x="1136480" y="2286611"/>
            <a:ext cx="10341847" cy="1474919"/>
          </a:xfrm>
          <a:prstGeom prst="rect">
            <a:avLst/>
          </a:prstGeom>
          <a:solidFill>
            <a:srgbClr val="FEF9DA"/>
          </a:solidFill>
        </p:spPr>
        <p:txBody>
          <a:bodyPr lIns="243798" tIns="243798" rIns="243798" bIns="243798">
            <a:normAutofit fontScale="100000" lnSpcReduction="0"/>
          </a:bodyPr>
          <a:lstStyle/>
          <a:p>
            <a:pPr marL="0" indent="0" algn="ctr" defTabSz="384047" rtl="0">
              <a:lnSpc>
                <a:spcPct val="80000"/>
              </a:lnSpc>
              <a:buSzTx/>
              <a:buNone/>
              <a:defRPr b="1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384047" rtl="0">
              <a:lnSpc>
                <a:spcPct val="100000"/>
              </a:lnSpc>
              <a:buSzTx/>
              <a:buNone/>
              <a:defRPr b="1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ان العدد السالب كلما كبرت ارقامه صغرت قيمته كالمتعالين على الناس </a:t>
            </a:r>
          </a:p>
          <a:p>
            <a:pPr marL="0" indent="0" algn="ctr" defTabSz="384047" rtl="0">
              <a:lnSpc>
                <a:spcPct val="100000"/>
              </a:lnSpc>
              <a:buSzTx/>
              <a:buNone/>
              <a:defRPr b="1" i="1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كلما ازدادوا تعاليا كلما صغروا في عيون غيرهم </a:t>
            </a:r>
          </a:p>
        </p:txBody>
      </p:sp>
      <p:sp>
        <p:nvSpPr>
          <p:cNvPr id="3548" name="Google Shape;4324;p45"/>
          <p:cNvSpPr/>
          <p:nvPr/>
        </p:nvSpPr>
        <p:spPr>
          <a:xfrm rot="2153969">
            <a:off x="5596508" y="1919274"/>
            <a:ext cx="998189" cy="782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49" name="Google Shape;1010;p30"/>
          <p:cNvSpPr txBox="1"/>
          <p:nvPr>
            <p:ph type="title" idx="4294967295"/>
          </p:nvPr>
        </p:nvSpPr>
        <p:spPr>
          <a:xfrm>
            <a:off x="8102876" y="5054753"/>
            <a:ext cx="2741493" cy="775266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algn="r" defTabSz="594359">
              <a:defRPr b="1" sz="23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pic>
        <p:nvPicPr>
          <p:cNvPr id="3550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58" r="10591" b="29554"/>
          <a:stretch>
            <a:fillRect/>
          </a:stretch>
        </p:blipFill>
        <p:spPr>
          <a:xfrm>
            <a:off x="1589649" y="5086635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51" name="مستطيل"/>
          <p:cNvSpPr/>
          <p:nvPr/>
        </p:nvSpPr>
        <p:spPr>
          <a:xfrm>
            <a:off x="884432" y="4878601"/>
            <a:ext cx="10588222" cy="1303450"/>
          </a:xfrm>
          <a:prstGeom prst="rect">
            <a:avLst/>
          </a:prstGeom>
          <a:ln w="25400">
            <a:solidFill>
              <a:srgbClr val="65B96D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52" name="Google Shape;450;p23"/>
          <p:cNvSpPr/>
          <p:nvPr/>
        </p:nvSpPr>
        <p:spPr>
          <a:xfrm>
            <a:off x="5309944" y="4982033"/>
            <a:ext cx="1994910" cy="10941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53" name="Google Shape;4324;p45"/>
          <p:cNvSpPr/>
          <p:nvPr/>
        </p:nvSpPr>
        <p:spPr>
          <a:xfrm rot="2153969">
            <a:off x="9137638" y="4869443"/>
            <a:ext cx="673962" cy="476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>
              <a:satOff val="-33333"/>
              <a:lumOff val="15000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4" name="صفحة…"/>
          <p:cNvSpPr txBox="1"/>
          <p:nvPr/>
        </p:nvSpPr>
        <p:spPr>
          <a:xfrm>
            <a:off x="1818208" y="5135138"/>
            <a:ext cx="725512" cy="701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rgbClr val="FFFFFF"/>
                </a:solidFill>
              </a:defRPr>
            </a:pPr>
            <a:r>
              <a:t>٨٥</a:t>
            </a:r>
          </a:p>
        </p:txBody>
      </p:sp>
      <p:pic>
        <p:nvPicPr>
          <p:cNvPr id="3555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9" b="988"/>
          <a:stretch>
            <a:fillRect/>
          </a:stretch>
        </p:blipFill>
        <p:spPr>
          <a:xfrm>
            <a:off x="10343511" y="5348823"/>
            <a:ext cx="1014591" cy="8589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3556" name="IMG_4836.png" descr="IMG_4836.png"/>
          <p:cNvPicPr>
            <a:picLocks noChangeAspect="1"/>
          </p:cNvPicPr>
          <p:nvPr/>
        </p:nvPicPr>
        <p:blipFill>
          <a:blip r:embed="rId7">
            <a:extLst/>
          </a:blip>
          <a:srcRect l="53974" t="64867" r="26700" b="28654"/>
          <a:stretch>
            <a:fillRect/>
          </a:stretch>
        </p:blipFill>
        <p:spPr>
          <a:xfrm>
            <a:off x="3971725" y="3761529"/>
            <a:ext cx="4248480" cy="10680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1" grpId="4"/>
      <p:bldP build="whole" bldLvl="1" animBg="1" rev="0" advAuto="0" spid="3550" grpId="8"/>
      <p:bldP build="whole" bldLvl="1" animBg="1" rev="0" advAuto="0" spid="3549" grpId="5"/>
      <p:bldP build="whole" bldLvl="1" animBg="1" rev="0" advAuto="0" spid="3554" grpId="9"/>
      <p:bldP build="whole" bldLvl="1" animBg="1" rev="0" advAuto="0" spid="3552" grpId="7"/>
      <p:bldP build="whole" bldLvl="1" animBg="1" rev="0" advAuto="0" spid="3546" grpId="1"/>
      <p:bldP build="whole" bldLvl="1" animBg="1" rev="0" advAuto="0" spid="3553" grpId="6"/>
      <p:bldP build="whole" bldLvl="1" animBg="1" rev="0" advAuto="0" spid="3548" grpId="3"/>
      <p:bldP build="whole" bldLvl="1" animBg="1" rev="0" advAuto="0" spid="354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8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74813" y="367326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559" name="Google Shape;9324;p64"/>
          <p:cNvSpPr/>
          <p:nvPr/>
        </p:nvSpPr>
        <p:spPr>
          <a:xfrm rot="5400000">
            <a:off x="4962103" y="-1505347"/>
            <a:ext cx="1841376" cy="645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0" name="Google Shape;9323;p64"/>
          <p:cNvSpPr/>
          <p:nvPr/>
        </p:nvSpPr>
        <p:spPr>
          <a:xfrm rot="5400000">
            <a:off x="5039783" y="-43445"/>
            <a:ext cx="1686016" cy="6457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1" name="الأهداف…"/>
          <p:cNvSpPr txBox="1"/>
          <p:nvPr/>
        </p:nvSpPr>
        <p:spPr>
          <a:xfrm>
            <a:off x="3230955" y="2505641"/>
            <a:ext cx="5397737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2600">
                <a:solidFill>
                  <a:srgbClr val="A65C5C"/>
                </a:solidFill>
              </a:defRPr>
            </a:pPr>
            <a:r>
              <a:t>▪️احل المتباينات باستعمال خاصية الجمع او الطرح او الضرب او القسمة</a:t>
            </a:r>
          </a:p>
        </p:txBody>
      </p:sp>
      <p:sp>
        <p:nvSpPr>
          <p:cNvPr id="3562" name="الموضوع…"/>
          <p:cNvSpPr txBox="1"/>
          <p:nvPr/>
        </p:nvSpPr>
        <p:spPr>
          <a:xfrm>
            <a:off x="3467632" y="1264660"/>
            <a:ext cx="5051935" cy="787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300">
                <a:solidFill>
                  <a:srgbClr val="B51A00"/>
                </a:solidFill>
              </a:defRPr>
            </a:pPr>
            <a:r>
              <a:t>الموضوع </a:t>
            </a:r>
            <a:r>
              <a:rPr>
                <a:solidFill>
                  <a:srgbClr val="A65C5C"/>
                </a:solidFill>
              </a:rPr>
              <a:t> </a:t>
            </a:r>
            <a:endParaRPr>
              <a:solidFill>
                <a:srgbClr val="A65C5C"/>
              </a:solidFill>
            </a:endParaRPr>
          </a:p>
          <a:p>
            <a:pPr algn="ctr" rtl="0">
              <a:defRPr b="1" sz="3100">
                <a:solidFill>
                  <a:srgbClr val="004D65"/>
                </a:solidFill>
              </a:defRPr>
            </a:pPr>
            <a:r>
              <a:t>حل المتباينات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1" grpId="4"/>
      <p:bldP build="whole" bldLvl="1" animBg="1" rev="0" advAuto="0" spid="3562" grpId="2"/>
      <p:bldP build="whole" bldLvl="1" animBg="1" rev="0" advAuto="0" spid="3560" grpId="3"/>
      <p:bldP build="whole" bldLvl="1" animBg="1" rev="0" advAuto="0" spid="355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4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5352" y="2439948"/>
            <a:ext cx="5912875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565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3193" y="3686752"/>
            <a:ext cx="1802676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6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26408" y="3686752"/>
            <a:ext cx="1892067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67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6005" y="3657934"/>
            <a:ext cx="1801995" cy="22538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568" name="تجميع"/>
          <p:cNvSpPr/>
          <p:nvPr/>
        </p:nvSpPr>
        <p:spPr>
          <a:xfrm rot="5400000">
            <a:off x="6553421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69" name="ماذا نعرف"/>
          <p:cNvSpPr txBox="1"/>
          <p:nvPr/>
        </p:nvSpPr>
        <p:spPr>
          <a:xfrm>
            <a:off x="6306144" y="3353017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3570" name="تجميع"/>
          <p:cNvSpPr/>
          <p:nvPr/>
        </p:nvSpPr>
        <p:spPr>
          <a:xfrm rot="5400000">
            <a:off x="4371333" y="3070020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1" name="تجميع"/>
          <p:cNvSpPr/>
          <p:nvPr/>
        </p:nvSpPr>
        <p:spPr>
          <a:xfrm rot="5400000">
            <a:off x="2257188" y="3070020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2" name="ماذاسنتعلم"/>
          <p:cNvSpPr txBox="1"/>
          <p:nvPr/>
        </p:nvSpPr>
        <p:spPr>
          <a:xfrm>
            <a:off x="4119426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3573" name="ماذا تعلمنا"/>
          <p:cNvSpPr txBox="1"/>
          <p:nvPr/>
        </p:nvSpPr>
        <p:spPr>
          <a:xfrm>
            <a:off x="1932707" y="3308746"/>
            <a:ext cx="1232343" cy="271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3574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grpSp>
        <p:nvGrpSpPr>
          <p:cNvPr id="3579" name="تجميع"/>
          <p:cNvGrpSpPr/>
          <p:nvPr/>
        </p:nvGrpSpPr>
        <p:grpSpPr>
          <a:xfrm>
            <a:off x="1728703" y="1601996"/>
            <a:ext cx="6784114" cy="766386"/>
            <a:chOff x="-2" y="-1"/>
            <a:chExt cx="6784113" cy="766384"/>
          </a:xfrm>
        </p:grpSpPr>
        <p:grpSp>
          <p:nvGrpSpPr>
            <p:cNvPr id="3577" name="تجميع"/>
            <p:cNvGrpSpPr/>
            <p:nvPr/>
          </p:nvGrpSpPr>
          <p:grpSpPr>
            <a:xfrm>
              <a:off x="-3" y="-2"/>
              <a:ext cx="6784114" cy="766386"/>
              <a:chOff x="0" y="0"/>
              <a:chExt cx="6784112" cy="766384"/>
            </a:xfrm>
          </p:grpSpPr>
          <p:sp>
            <p:nvSpPr>
              <p:cNvPr id="3575" name="Google Shape;2631;p60"/>
              <p:cNvSpPr/>
              <p:nvPr/>
            </p:nvSpPr>
            <p:spPr>
              <a:xfrm rot="10800000">
                <a:off x="4821313" y="0"/>
                <a:ext cx="1962800" cy="7663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76" name="Google Shape;2632;p60"/>
              <p:cNvSpPr/>
              <p:nvPr/>
            </p:nvSpPr>
            <p:spPr>
              <a:xfrm rot="10800000">
                <a:off x="-1" y="0"/>
                <a:ext cx="5398526" cy="766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78" name="مرادف كلمة"/>
            <p:cNvSpPr txBox="1"/>
            <p:nvPr/>
          </p:nvSpPr>
          <p:spPr>
            <a:xfrm>
              <a:off x="5311309" y="129179"/>
              <a:ext cx="145958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580" name="حل"/>
          <p:cNvSpPr txBox="1"/>
          <p:nvPr/>
        </p:nvSpPr>
        <p:spPr>
          <a:xfrm>
            <a:off x="5521195" y="1715972"/>
            <a:ext cx="1149611" cy="382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600"/>
            </a:lvl1pPr>
          </a:lstStyle>
          <a:p>
            <a:pPr rtl="0">
              <a:defRPr/>
            </a:pPr>
            <a:r>
              <a:t>حل  </a:t>
            </a:r>
          </a:p>
        </p:txBody>
      </p:sp>
      <p:sp>
        <p:nvSpPr>
          <p:cNvPr id="3581" name="بمعني فك  او سكن او الناتج  …"/>
          <p:cNvSpPr txBox="1"/>
          <p:nvPr/>
        </p:nvSpPr>
        <p:spPr>
          <a:xfrm>
            <a:off x="2108565" y="1718760"/>
            <a:ext cx="3261090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0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r>
              <a:t>بمعني فك  او سكن او الناتج  …</a:t>
            </a:r>
          </a:p>
        </p:txBody>
      </p:sp>
      <p:grpSp>
        <p:nvGrpSpPr>
          <p:cNvPr id="3584" name="🎯…"/>
          <p:cNvGrpSpPr/>
          <p:nvPr/>
        </p:nvGrpSpPr>
        <p:grpSpPr>
          <a:xfrm>
            <a:off x="3916195" y="3851569"/>
            <a:ext cx="1453460" cy="1930402"/>
            <a:chOff x="0" y="0"/>
            <a:chExt cx="1453458" cy="1930400"/>
          </a:xfrm>
        </p:grpSpPr>
        <p:sp>
          <p:nvSpPr>
            <p:cNvPr id="3582" name="🎯…"/>
            <p:cNvSpPr txBox="1"/>
            <p:nvPr/>
          </p:nvSpPr>
          <p:spPr>
            <a:xfrm>
              <a:off x="6349" y="12700"/>
              <a:ext cx="1440761" cy="190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2100">
                  <a:solidFill>
                    <a:srgbClr val="A65C5C"/>
                  </a:solidFill>
                </a:defRPr>
              </a:pPr>
              <a:r>
                <a:t> 🎯 </a:t>
              </a:r>
            </a:p>
            <a:p>
              <a:pPr algn="ctr" rtl="0">
                <a:defRPr b="1" sz="2100">
                  <a:solidFill>
                    <a:srgbClr val="A65C5C"/>
                  </a:solidFill>
                </a:defRPr>
              </a:pPr>
              <a:r>
                <a:t>احل المتباينات باستعمال خاصية الجمع او الطرح او الضرب او القسمة</a:t>
              </a:r>
            </a:p>
          </p:txBody>
        </p:sp>
        <p:pic>
          <p:nvPicPr>
            <p:cNvPr id="3583" name="🎯…  🎯 احل المتباينات باستعمال خاصية الجمع او الطرح او الضرب او القسمة" descr="🎯…  🎯 احل المتباينات باستعمال خاصية الجمع او الطرح او الضرب او القسمة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453459" cy="193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85" name="IMG_4841.jpeg" descr="IMG_4841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17907" y="4385843"/>
            <a:ext cx="1673249" cy="85564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750"/>
                                        <p:tgtEl>
                                          <p:spTgt spid="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1000"/>
                                        <p:tgtEl>
                                          <p:spTgt spid="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4" dur="1000"/>
                                        <p:tgtEl>
                                          <p:spTgt spid="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3" dur="1000"/>
                                        <p:tgtEl>
                                          <p:spTgt spid="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7" dur="1000"/>
                                        <p:tgtEl>
                                          <p:spTgt spid="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6" dur="1000"/>
                                        <p:tgtEl>
                                          <p:spTgt spid="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2000"/>
                                        <p:tgtEl>
                                          <p:spTgt spid="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9" grpId="6"/>
      <p:bldP build="whole" bldLvl="1" animBg="1" rev="0" advAuto="0" spid="3564" grpId="4"/>
      <p:bldP build="whole" bldLvl="1" animBg="1" rev="0" advAuto="0" spid="3565" grpId="7"/>
      <p:bldP build="whole" bldLvl="1" animBg="1" rev="0" advAuto="0" spid="3584" grpId="15"/>
      <p:bldP build="whole" bldLvl="1" animBg="1" rev="0" advAuto="0" spid="3581" grpId="3"/>
      <p:bldP build="whole" bldLvl="1" animBg="1" rev="0" advAuto="0" spid="3571" grpId="11"/>
      <p:bldP build="whole" bldLvl="1" animBg="1" rev="0" advAuto="0" spid="3573" grpId="12"/>
      <p:bldP build="whole" bldLvl="1" animBg="1" rev="0" advAuto="0" spid="3567" grpId="13"/>
      <p:bldP build="whole" bldLvl="1" animBg="1" rev="0" advAuto="0" spid="3579" grpId="1"/>
      <p:bldP build="whole" bldLvl="1" animBg="1" rev="0" advAuto="0" spid="3572" grpId="9"/>
      <p:bldP build="whole" bldLvl="1" animBg="1" rev="0" advAuto="0" spid="3570" grpId="8"/>
      <p:bldP build="whole" bldLvl="1" animBg="1" rev="0" advAuto="0" spid="3580" grpId="2"/>
      <p:bldP build="whole" bldLvl="1" animBg="1" rev="0" advAuto="0" spid="3568" grpId="5"/>
      <p:bldP build="whole" bldLvl="1" animBg="1" rev="0" advAuto="0" spid="3566" grpId="10"/>
      <p:bldP build="whole" bldLvl="1" animBg="1" rev="0" advAuto="0" spid="3585" grpId="14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pic>
        <p:nvPicPr>
          <p:cNvPr id="3588" name="IMG_4304.png" descr="IMG_43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62855" y="3110271"/>
            <a:ext cx="1601458" cy="7412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89" name="ايه الخمر" descr="ايه الخمر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20533" y="1949331"/>
            <a:ext cx="5643776" cy="3174625"/>
          </a:xfrm>
          <a:prstGeom prst="rect">
            <a:avLst/>
          </a:prstGeom>
          <a:ln w="12700">
            <a:miter lim="400000"/>
          </a:ln>
        </p:spPr>
      </p:pic>
      <p:sp>
        <p:nvSpPr>
          <p:cNvPr id="3590" name="مستطيل 5"/>
          <p:cNvSpPr txBox="1"/>
          <p:nvPr/>
        </p:nvSpPr>
        <p:spPr>
          <a:xfrm>
            <a:off x="2067922" y="2704008"/>
            <a:ext cx="4711340" cy="155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 defTabSz="457200" rtl="0">
              <a:defRPr sz="1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قال تعالى </a:t>
            </a:r>
            <a:r>
              <a:rPr>
                <a:latin typeface="Corbel"/>
                <a:ea typeface="Corbel"/>
                <a:cs typeface="Corbel"/>
                <a:sym typeface="Corbel"/>
              </a:rPr>
              <a:t>:</a:t>
            </a:r>
            <a:endParaRPr>
              <a:latin typeface="Corbel"/>
              <a:ea typeface="Corbel"/>
              <a:cs typeface="Corbel"/>
              <a:sym typeface="Corbel"/>
            </a:endParaRPr>
          </a:p>
          <a:p>
            <a:pPr algn="ctr" defTabSz="457200" rtl="0">
              <a:defRPr sz="16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</a:p>
          <a:p>
            <a:pPr algn="ctr" defTabSz="457200" rtl="0">
              <a:defRPr sz="16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{ </a:t>
            </a:r>
            <a:r>
              <a:rPr>
                <a:latin typeface="Tahoma"/>
                <a:ea typeface="Tahoma"/>
                <a:cs typeface="Tahoma"/>
                <a:sym typeface="Tahoma"/>
              </a:rPr>
              <a:t>يسألونك عن الخمر والميسر قل فيهما إثم كبير ومنافع للناس وإثمهما أكبر من نفعهما</a:t>
            </a:r>
          </a:p>
          <a:p>
            <a:pPr algn="ctr" defTabSz="457200" rtl="0">
              <a:defRPr sz="160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pPr>
            <a:r>
              <a:t>ويسألونك ماذا ينفقون قل العفو كذلك يبين الله لكم الآيات لعلكم تتفكرون </a:t>
            </a:r>
            <a:r>
              <a:rPr>
                <a:latin typeface="Corbel"/>
                <a:ea typeface="Corbel"/>
                <a:cs typeface="Corbel"/>
                <a:sym typeface="Corbel"/>
              </a:rPr>
              <a:t>} </a:t>
            </a:r>
          </a:p>
        </p:txBody>
      </p:sp>
      <p:pic>
        <p:nvPicPr>
          <p:cNvPr id="3591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9063707" y="3965869"/>
            <a:ext cx="1199903" cy="81822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500" fill="hold"/>
                                        <p:tgtEl>
                                          <p:spTgt spid="3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000" fill="hold"/>
                                        <p:tgtEl>
                                          <p:spTgt spid="3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6" fill="hold" display="0">
                  <p:stCondLst>
                    <p:cond delay="indefinite"/>
                  </p:stCondLst>
                </p:cTn>
                <p:tgtEl>
                  <p:spTgt spid="3589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358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589"/>
                  </p:tgtEl>
                </p:cond>
              </p:nextCondLst>
            </p:seq>
          </p:childTnLst>
        </p:cTn>
      </p:par>
    </p:tnLst>
    <p:bldLst>
      <p:bldP build="whole" bldLvl="1" animBg="1" rev="0" advAuto="0" spid="358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3" name="مستطيل مستدير الزوايا"/>
          <p:cNvSpPr/>
          <p:nvPr/>
        </p:nvSpPr>
        <p:spPr>
          <a:xfrm>
            <a:off x="6860437" y="3464619"/>
            <a:ext cx="1746126" cy="1960432"/>
          </a:xfrm>
          <a:prstGeom prst="roundRect">
            <a:avLst>
              <a:gd name="adj" fmla="val 10910"/>
            </a:avLst>
          </a:prstGeom>
          <a:solidFill>
            <a:srgbClr val="FEFCDD">
              <a:alpha val="20776"/>
            </a:srgbClr>
          </a:solidFill>
          <a:ln>
            <a:solidFill>
              <a:schemeClr val="accent1">
                <a:alpha val="20776"/>
              </a:schemeClr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594" name="مستطيل مستدير الزوايا"/>
          <p:cNvSpPr/>
          <p:nvPr/>
        </p:nvSpPr>
        <p:spPr>
          <a:xfrm>
            <a:off x="4973732" y="3464397"/>
            <a:ext cx="1818369" cy="1960874"/>
          </a:xfrm>
          <a:prstGeom prst="roundRect">
            <a:avLst>
              <a:gd name="adj" fmla="val 10910"/>
            </a:avLst>
          </a:prstGeom>
          <a:solidFill>
            <a:srgbClr val="FFF2D5">
              <a:alpha val="50456"/>
            </a:srgbClr>
          </a:solidFill>
          <a:ln>
            <a:solidFill>
              <a:schemeClr val="accent1">
                <a:alpha val="50456"/>
              </a:schemeClr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595" name="مستطيل مستدير الزوايا"/>
          <p:cNvSpPr/>
          <p:nvPr/>
        </p:nvSpPr>
        <p:spPr>
          <a:xfrm>
            <a:off x="3039410" y="3412194"/>
            <a:ext cx="1866591" cy="2082721"/>
          </a:xfrm>
          <a:prstGeom prst="roundRect">
            <a:avLst>
              <a:gd name="adj" fmla="val 10206"/>
            </a:avLst>
          </a:prstGeom>
          <a:solidFill>
            <a:srgbClr val="FFDBD8">
              <a:alpha val="44292"/>
            </a:srgbClr>
          </a:solidFill>
          <a:ln>
            <a:solidFill>
              <a:schemeClr val="accent1">
                <a:alpha val="44292"/>
              </a:schemeClr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596" name="مستطيل مستدير الزوايا"/>
          <p:cNvSpPr/>
          <p:nvPr/>
        </p:nvSpPr>
        <p:spPr>
          <a:xfrm>
            <a:off x="1010427" y="3435734"/>
            <a:ext cx="1954054" cy="2115471"/>
          </a:xfrm>
          <a:prstGeom prst="roundRect">
            <a:avLst>
              <a:gd name="adj" fmla="val 9749"/>
            </a:avLst>
          </a:prstGeom>
          <a:solidFill>
            <a:srgbClr val="CBF0FF">
              <a:alpha val="38584"/>
            </a:srgbClr>
          </a:solidFill>
          <a:ln>
            <a:solidFill>
              <a:schemeClr val="accent1">
                <a:alpha val="38584"/>
              </a:schemeClr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597" name="مستطيل مستدير الزوايا"/>
          <p:cNvSpPr/>
          <p:nvPr/>
        </p:nvSpPr>
        <p:spPr>
          <a:xfrm>
            <a:off x="854003" y="1481886"/>
            <a:ext cx="1317546" cy="1858410"/>
          </a:xfrm>
          <a:prstGeom prst="roundRect">
            <a:avLst>
              <a:gd name="adj" fmla="val 14459"/>
            </a:avLst>
          </a:prstGeom>
          <a:solidFill>
            <a:srgbClr val="FFFFFF"/>
          </a:solidFill>
          <a:ln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598" name="مستطيل مستدير الزوايا"/>
          <p:cNvSpPr/>
          <p:nvPr/>
        </p:nvSpPr>
        <p:spPr>
          <a:xfrm>
            <a:off x="2182826" y="1496585"/>
            <a:ext cx="1340588" cy="1843710"/>
          </a:xfrm>
          <a:prstGeom prst="roundRect">
            <a:avLst>
              <a:gd name="adj" fmla="val 14210"/>
            </a:avLst>
          </a:prstGeom>
          <a:solidFill>
            <a:srgbClr val="FFFFFF"/>
          </a:solidFill>
          <a:ln>
            <a:solidFill>
              <a:schemeClr val="accent1"/>
            </a:solidFill>
            <a:custDash>
              <a:ds d="1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599" name="صفحة…"/>
          <p:cNvSpPr txBox="1"/>
          <p:nvPr/>
        </p:nvSpPr>
        <p:spPr>
          <a:xfrm>
            <a:off x="2036067" y="429872"/>
            <a:ext cx="721552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٨٥</a:t>
            </a:r>
          </a:p>
        </p:txBody>
      </p:sp>
      <p:pic>
        <p:nvPicPr>
          <p:cNvPr id="3600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rcRect l="50759" t="20203" r="41034" b="76396"/>
          <a:stretch>
            <a:fillRect/>
          </a:stretch>
        </p:blipFill>
        <p:spPr>
          <a:xfrm>
            <a:off x="6798834" y="1521725"/>
            <a:ext cx="1845370" cy="5733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01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4265" y="1739665"/>
            <a:ext cx="1016042" cy="491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2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rcRect l="28900" t="19676" r="64143" b="76002"/>
          <a:stretch>
            <a:fillRect/>
          </a:stretch>
        </p:blipFill>
        <p:spPr>
          <a:xfrm>
            <a:off x="2425677" y="1739665"/>
            <a:ext cx="1006756" cy="469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3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4248" y="1881147"/>
            <a:ext cx="1016043" cy="491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4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4288" y="2034557"/>
            <a:ext cx="1016042" cy="491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5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5652" y="1881147"/>
            <a:ext cx="1002292" cy="48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6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1834" y="2034499"/>
            <a:ext cx="1016042" cy="491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8798" y="2186327"/>
            <a:ext cx="929477" cy="449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8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2232" y="2300321"/>
            <a:ext cx="1016042" cy="491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9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38325" y="2891142"/>
            <a:ext cx="359116" cy="35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0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76996" y="2780622"/>
            <a:ext cx="359117" cy="35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1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53119" y="2811311"/>
            <a:ext cx="359116" cy="35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2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97439" y="2891142"/>
            <a:ext cx="359117" cy="35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3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06877" y="2982174"/>
            <a:ext cx="359117" cy="359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4" name="IMG_3417.png" descr="IMG_341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8829" y="2891142"/>
            <a:ext cx="359116" cy="359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5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rcRect l="40670" t="24019" r="41891" b="71653"/>
          <a:stretch>
            <a:fillRect/>
          </a:stretch>
        </p:blipFill>
        <p:spPr>
          <a:xfrm>
            <a:off x="3848168" y="1601798"/>
            <a:ext cx="3005717" cy="559386"/>
          </a:xfrm>
          <a:prstGeom prst="rect">
            <a:avLst/>
          </a:prstGeom>
          <a:ln w="12700">
            <a:miter lim="400000"/>
          </a:ln>
        </p:spPr>
      </p:pic>
      <p:sp>
        <p:nvSpPr>
          <p:cNvPr id="3616" name="٧٤ &gt;٥٢"/>
          <p:cNvSpPr txBox="1"/>
          <p:nvPr/>
        </p:nvSpPr>
        <p:spPr>
          <a:xfrm>
            <a:off x="6096000" y="2664105"/>
            <a:ext cx="1302668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3000">
                <a:solidFill>
                  <a:srgbClr val="006E8F"/>
                </a:solidFill>
              </a:defRPr>
            </a:pPr>
            <a:r>
              <a:t>٧٤</a:t>
            </a:r>
            <a:r>
              <a:rPr>
                <a:solidFill>
                  <a:srgbClr val="008CB4"/>
                </a:solidFill>
              </a:rPr>
              <a:t> </a:t>
            </a:r>
            <a:r>
              <a:rPr>
                <a:solidFill>
                  <a:srgbClr val="E22400"/>
                </a:solidFill>
              </a:rPr>
              <a:t>&gt;</a:t>
            </a:r>
            <a:r>
              <a:rPr>
                <a:solidFill>
                  <a:srgbClr val="4D22B2"/>
                </a:solidFill>
              </a:rPr>
              <a:t>٥٢</a:t>
            </a:r>
            <a:r>
              <a:rPr>
                <a:solidFill>
                  <a:srgbClr val="008CB4"/>
                </a:solidFill>
              </a:rPr>
              <a:t> </a:t>
            </a:r>
          </a:p>
        </p:txBody>
      </p:sp>
      <p:pic>
        <p:nvPicPr>
          <p:cNvPr id="3617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84288" y="2172773"/>
            <a:ext cx="1016042" cy="491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8" name="image.pdf" descr="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303" y="2466182"/>
            <a:ext cx="1016042" cy="491393"/>
          </a:xfrm>
          <a:prstGeom prst="rect">
            <a:avLst/>
          </a:prstGeom>
          <a:ln w="12700">
            <a:miter lim="400000"/>
          </a:ln>
        </p:spPr>
      </p:pic>
      <p:sp>
        <p:nvSpPr>
          <p:cNvPr id="3619" name="٧٤ +١٠ &gt; ٥٢ +١٠…"/>
          <p:cNvSpPr txBox="1"/>
          <p:nvPr/>
        </p:nvSpPr>
        <p:spPr>
          <a:xfrm>
            <a:off x="6827783" y="4905909"/>
            <a:ext cx="1787575" cy="55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>
                <a:solidFill>
                  <a:srgbClr val="008CB4"/>
                </a:solidFill>
              </a:defRPr>
            </a:pPr>
            <a:r>
              <a:t>٧٤ </a:t>
            </a:r>
            <a:r>
              <a:rPr>
                <a:solidFill>
                  <a:srgbClr val="333333"/>
                </a:solidFill>
              </a:rPr>
              <a:t>+١٠</a:t>
            </a:r>
            <a:r>
              <a:t> &gt; </a:t>
            </a:r>
            <a:r>
              <a:rPr>
                <a:solidFill>
                  <a:srgbClr val="4D22B2"/>
                </a:solidFill>
              </a:rPr>
              <a:t>٥٢</a:t>
            </a:r>
            <a:r>
              <a:t> </a:t>
            </a:r>
            <a:r>
              <a:rPr>
                <a:solidFill>
                  <a:srgbClr val="333333"/>
                </a:solidFill>
              </a:rPr>
              <a:t>+١٠</a:t>
            </a:r>
          </a:p>
          <a:p>
            <a:pPr algn="ctr" rtl="0">
              <a:defRPr b="1" sz="1900">
                <a:solidFill>
                  <a:srgbClr val="006E8F"/>
                </a:solidFill>
              </a:defRPr>
            </a:pPr>
            <a:r>
              <a:t>٨٤</a:t>
            </a:r>
            <a:r>
              <a:rPr>
                <a:solidFill>
                  <a:srgbClr val="008CB4"/>
                </a:solidFill>
              </a:rPr>
              <a:t> </a:t>
            </a:r>
            <a:r>
              <a:rPr>
                <a:solidFill>
                  <a:srgbClr val="E22400"/>
                </a:solidFill>
              </a:rPr>
              <a:t>&gt;</a:t>
            </a:r>
            <a:r>
              <a:rPr>
                <a:solidFill>
                  <a:srgbClr val="4D22B2"/>
                </a:solidFill>
              </a:rPr>
              <a:t>٦٢</a:t>
            </a:r>
            <a:r>
              <a:rPr>
                <a:solidFill>
                  <a:srgbClr val="008CB4"/>
                </a:solidFill>
              </a:rPr>
              <a:t> </a:t>
            </a:r>
          </a:p>
        </p:txBody>
      </p:sp>
      <p:sp>
        <p:nvSpPr>
          <p:cNvPr id="3620" name="نعم"/>
          <p:cNvSpPr txBox="1"/>
          <p:nvPr/>
        </p:nvSpPr>
        <p:spPr>
          <a:xfrm>
            <a:off x="7568537" y="4493469"/>
            <a:ext cx="496578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نعم </a:t>
            </a:r>
          </a:p>
        </p:txBody>
      </p:sp>
      <p:sp>
        <p:nvSpPr>
          <p:cNvPr id="3621" name="٧٤-٢ &gt; ٥٢ -٢…"/>
          <p:cNvSpPr txBox="1"/>
          <p:nvPr/>
        </p:nvSpPr>
        <p:spPr>
          <a:xfrm>
            <a:off x="5253330" y="4905909"/>
            <a:ext cx="1259174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800">
                <a:solidFill>
                  <a:srgbClr val="008CB4"/>
                </a:solidFill>
              </a:defRPr>
            </a:pPr>
            <a:r>
              <a:t>٧٤</a:t>
            </a:r>
            <a:r>
              <a:rPr>
                <a:solidFill>
                  <a:srgbClr val="333333"/>
                </a:solidFill>
              </a:rPr>
              <a:t>-٢</a:t>
            </a:r>
            <a:r>
              <a:t> &gt; ٥٢ </a:t>
            </a:r>
            <a:r>
              <a:rPr>
                <a:solidFill>
                  <a:srgbClr val="333333"/>
                </a:solidFill>
              </a:rPr>
              <a:t>-٢</a:t>
            </a:r>
          </a:p>
          <a:p>
            <a:pPr algn="ctr" rtl="0">
              <a:defRPr b="1" sz="1800">
                <a:solidFill>
                  <a:srgbClr val="006E8F"/>
                </a:solidFill>
              </a:defRPr>
            </a:pPr>
            <a:r>
              <a:t>٧٢</a:t>
            </a:r>
            <a:r>
              <a:rPr>
                <a:solidFill>
                  <a:srgbClr val="008CB4"/>
                </a:solidFill>
              </a:rPr>
              <a:t> </a:t>
            </a:r>
            <a:r>
              <a:rPr>
                <a:solidFill>
                  <a:srgbClr val="E22400"/>
                </a:solidFill>
              </a:rPr>
              <a:t>&gt;</a:t>
            </a:r>
            <a:r>
              <a:rPr>
                <a:solidFill>
                  <a:srgbClr val="4D22B2"/>
                </a:solidFill>
              </a:rPr>
              <a:t>٥٠</a:t>
            </a:r>
            <a:r>
              <a:rPr>
                <a:solidFill>
                  <a:srgbClr val="008CB4"/>
                </a:solidFill>
              </a:rPr>
              <a:t> </a:t>
            </a:r>
          </a:p>
        </p:txBody>
      </p:sp>
      <p:sp>
        <p:nvSpPr>
          <p:cNvPr id="3622" name="نعم"/>
          <p:cNvSpPr txBox="1"/>
          <p:nvPr/>
        </p:nvSpPr>
        <p:spPr>
          <a:xfrm>
            <a:off x="5847710" y="4511559"/>
            <a:ext cx="496579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نعم </a:t>
            </a:r>
          </a:p>
        </p:txBody>
      </p:sp>
      <p:sp>
        <p:nvSpPr>
          <p:cNvPr id="3623" name="نعم"/>
          <p:cNvSpPr txBox="1"/>
          <p:nvPr/>
        </p:nvSpPr>
        <p:spPr>
          <a:xfrm>
            <a:off x="3848168" y="4453554"/>
            <a:ext cx="496579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نعم </a:t>
            </a:r>
          </a:p>
        </p:txBody>
      </p:sp>
      <p:sp>
        <p:nvSpPr>
          <p:cNvPr id="3624" name="٧٤➗٢ &gt;٥٢ ➗٢…"/>
          <p:cNvSpPr txBox="1"/>
          <p:nvPr/>
        </p:nvSpPr>
        <p:spPr>
          <a:xfrm>
            <a:off x="3160666" y="4847733"/>
            <a:ext cx="16848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>
                <a:solidFill>
                  <a:srgbClr val="008CB4"/>
                </a:solidFill>
              </a:defRPr>
            </a:pPr>
            <a:r>
              <a:t>٧٤➗</a:t>
            </a:r>
            <a:r>
              <a:rPr>
                <a:solidFill>
                  <a:srgbClr val="333333"/>
                </a:solidFill>
              </a:rPr>
              <a:t>٢</a:t>
            </a:r>
            <a:r>
              <a:t> &gt;</a:t>
            </a:r>
            <a:r>
              <a:rPr>
                <a:solidFill>
                  <a:srgbClr val="4D22B2"/>
                </a:solidFill>
              </a:rPr>
              <a:t>٥٢</a:t>
            </a:r>
            <a:r>
              <a:t> ➗</a:t>
            </a:r>
            <a:r>
              <a:rPr>
                <a:solidFill>
                  <a:srgbClr val="333333"/>
                </a:solidFill>
              </a:rPr>
              <a:t>٢</a:t>
            </a:r>
          </a:p>
          <a:p>
            <a:pPr algn="ctr" rtl="0">
              <a:defRPr b="1" sz="1900">
                <a:solidFill>
                  <a:srgbClr val="006E8F"/>
                </a:solidFill>
              </a:defRPr>
            </a:pPr>
            <a:r>
              <a:t>٣٧</a:t>
            </a:r>
            <a:r>
              <a:rPr>
                <a:solidFill>
                  <a:srgbClr val="008CB4"/>
                </a:solidFill>
              </a:rPr>
              <a:t> </a:t>
            </a:r>
            <a:r>
              <a:rPr>
                <a:solidFill>
                  <a:srgbClr val="E22400"/>
                </a:solidFill>
              </a:rPr>
              <a:t>&gt;</a:t>
            </a:r>
            <a:r>
              <a:rPr>
                <a:solidFill>
                  <a:srgbClr val="4D22B2"/>
                </a:solidFill>
              </a:rPr>
              <a:t>٢٦</a:t>
            </a:r>
            <a:r>
              <a:rPr>
                <a:solidFill>
                  <a:srgbClr val="008CB4"/>
                </a:solidFill>
              </a:rPr>
              <a:t> </a:t>
            </a:r>
          </a:p>
        </p:txBody>
      </p:sp>
      <p:sp>
        <p:nvSpPr>
          <p:cNvPr id="3625" name="نعم"/>
          <p:cNvSpPr txBox="1"/>
          <p:nvPr/>
        </p:nvSpPr>
        <p:spPr>
          <a:xfrm>
            <a:off x="1882016" y="4486573"/>
            <a:ext cx="496579" cy="419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3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نعم </a:t>
            </a:r>
          </a:p>
        </p:txBody>
      </p:sp>
      <p:sp>
        <p:nvSpPr>
          <p:cNvPr id="3626" name="٧٤✖️٣ &gt; ٥٢✖️٣…"/>
          <p:cNvSpPr txBox="1"/>
          <p:nvPr/>
        </p:nvSpPr>
        <p:spPr>
          <a:xfrm>
            <a:off x="1244243" y="4888719"/>
            <a:ext cx="168487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900">
                <a:solidFill>
                  <a:srgbClr val="006E8F"/>
                </a:solidFill>
              </a:defRPr>
            </a:pPr>
            <a:r>
              <a:t>٧٤</a:t>
            </a:r>
            <a:r>
              <a:rPr>
                <a:solidFill>
                  <a:srgbClr val="008CB4"/>
                </a:solidFill>
              </a:rPr>
              <a:t>✖️</a:t>
            </a:r>
            <a:r>
              <a:rPr>
                <a:solidFill>
                  <a:srgbClr val="333333"/>
                </a:solidFill>
              </a:rPr>
              <a:t>٣</a:t>
            </a:r>
            <a:r>
              <a:rPr>
                <a:solidFill>
                  <a:srgbClr val="008CB4"/>
                </a:solidFill>
              </a:rPr>
              <a:t> &gt; </a:t>
            </a:r>
            <a:r>
              <a:rPr>
                <a:solidFill>
                  <a:srgbClr val="4D22B2"/>
                </a:solidFill>
              </a:rPr>
              <a:t>٥٢</a:t>
            </a:r>
            <a:r>
              <a:rPr>
                <a:solidFill>
                  <a:srgbClr val="008CB4"/>
                </a:solidFill>
              </a:rPr>
              <a:t>✖️</a:t>
            </a:r>
            <a:r>
              <a:rPr>
                <a:solidFill>
                  <a:srgbClr val="333333"/>
                </a:solidFill>
              </a:rPr>
              <a:t>٣</a:t>
            </a:r>
            <a:endParaRPr>
              <a:solidFill>
                <a:srgbClr val="008CB4"/>
              </a:solidFill>
            </a:endParaRPr>
          </a:p>
          <a:p>
            <a:pPr algn="ctr" rtl="0">
              <a:defRPr b="1" sz="1900">
                <a:solidFill>
                  <a:srgbClr val="006E8F"/>
                </a:solidFill>
              </a:defRPr>
            </a:pPr>
            <a:r>
              <a:t>٢٢٢</a:t>
            </a:r>
            <a:r>
              <a:rPr>
                <a:solidFill>
                  <a:srgbClr val="008CB4"/>
                </a:solidFill>
              </a:rPr>
              <a:t> </a:t>
            </a:r>
            <a:r>
              <a:rPr>
                <a:solidFill>
                  <a:srgbClr val="E22400"/>
                </a:solidFill>
              </a:rPr>
              <a:t>&gt;</a:t>
            </a:r>
            <a:r>
              <a:rPr>
                <a:solidFill>
                  <a:srgbClr val="4D22B2"/>
                </a:solidFill>
              </a:rPr>
              <a:t>١٥٦</a:t>
            </a:r>
            <a:r>
              <a:rPr>
                <a:solidFill>
                  <a:srgbClr val="008CB4"/>
                </a:solidFill>
              </a:rPr>
              <a:t> </a:t>
            </a:r>
          </a:p>
        </p:txBody>
      </p:sp>
      <p:pic>
        <p:nvPicPr>
          <p:cNvPr id="3627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rcRect l="40670" t="28424" r="42507" b="69457"/>
          <a:stretch>
            <a:fillRect/>
          </a:stretch>
        </p:blipFill>
        <p:spPr>
          <a:xfrm>
            <a:off x="4709289" y="2196114"/>
            <a:ext cx="3935052" cy="371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8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rcRect l="26892" t="46407" r="40710" b="51221"/>
          <a:stretch>
            <a:fillRect/>
          </a:stretch>
        </p:blipFill>
        <p:spPr>
          <a:xfrm>
            <a:off x="915113" y="5717254"/>
            <a:ext cx="7698052" cy="4224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629" name="أحمد"/>
          <p:cNvSpPr txBox="1"/>
          <p:nvPr/>
        </p:nvSpPr>
        <p:spPr>
          <a:xfrm>
            <a:off x="2638325" y="1512394"/>
            <a:ext cx="486328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أحمد </a:t>
            </a:r>
          </a:p>
        </p:txBody>
      </p:sp>
      <p:sp>
        <p:nvSpPr>
          <p:cNvPr id="3630" name="خالد"/>
          <p:cNvSpPr txBox="1"/>
          <p:nvPr/>
        </p:nvSpPr>
        <p:spPr>
          <a:xfrm>
            <a:off x="1277029" y="1483885"/>
            <a:ext cx="588964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400">
                <a:solidFill>
                  <a:srgbClr val="4D22B2"/>
                </a:solidFill>
              </a:defRPr>
            </a:lvl1pPr>
          </a:lstStyle>
          <a:p>
            <a:pPr rtl="0">
              <a:defRPr/>
            </a:pPr>
            <a:r>
              <a:t>خالد  </a:t>
            </a:r>
          </a:p>
        </p:txBody>
      </p:sp>
      <p:sp>
        <p:nvSpPr>
          <p:cNvPr id="3631" name="اذا حصل كل منهما على ١٠ ريالات فهل ستبقى المقارنة صحيحة؟اشرح"/>
          <p:cNvSpPr txBox="1"/>
          <p:nvPr/>
        </p:nvSpPr>
        <p:spPr>
          <a:xfrm>
            <a:off x="6676797" y="3424900"/>
            <a:ext cx="1874325" cy="120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1400"/>
              </a:spcBef>
              <a:defRPr b="1" sz="19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اذا حصل كل منهما على ١٠ ريالات فهل ستبقى المقارنة صحيحة؟اشرح</a:t>
            </a:r>
          </a:p>
        </p:txBody>
      </p:sp>
      <p:sp>
        <p:nvSpPr>
          <p:cNvPr id="3632" name="اذا اشترى كل منهما بقيمة ريالين فهل ستبقى المقارنة صحيحة؟اشرح"/>
          <p:cNvSpPr txBox="1"/>
          <p:nvPr/>
        </p:nvSpPr>
        <p:spPr>
          <a:xfrm>
            <a:off x="4802473" y="3429000"/>
            <a:ext cx="1874325" cy="120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1400"/>
              </a:spcBef>
              <a:defRPr b="1" sz="19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اذا اشترى كل منهما بقيمة ريالين فهل ستبقى المقارنة صحيحة؟اشرح</a:t>
            </a:r>
          </a:p>
        </p:txBody>
      </p:sp>
      <p:sp>
        <p:nvSpPr>
          <p:cNvPr id="3633" name="اذا تبرع كل منهما بنصف ما لديه فهل ستبقى المقارنة صحيحة؟اشرح"/>
          <p:cNvSpPr txBox="1"/>
          <p:nvPr/>
        </p:nvSpPr>
        <p:spPr>
          <a:xfrm>
            <a:off x="2971213" y="3388015"/>
            <a:ext cx="1874325" cy="120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1400"/>
              </a:spcBef>
              <a:defRPr b="1" sz="19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اذا تبرع كل منهما بنصف ما لديه فهل ستبقى المقارنة صحيحة؟اشرح</a:t>
            </a:r>
          </a:p>
        </p:txBody>
      </p:sp>
      <p:sp>
        <p:nvSpPr>
          <p:cNvPr id="3634" name="اذا تضاعف ما لديهما ثلاث مرات فهل ستبقى المقارنة صحيحة؟اشرح"/>
          <p:cNvSpPr txBox="1"/>
          <p:nvPr/>
        </p:nvSpPr>
        <p:spPr>
          <a:xfrm>
            <a:off x="1065652" y="3429000"/>
            <a:ext cx="1874325" cy="1201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spcBef>
                <a:spcPts val="1400"/>
              </a:spcBef>
              <a:defRPr b="1" sz="1900">
                <a:solidFill>
                  <a:srgbClr val="38571A"/>
                </a:solidFill>
              </a:defRPr>
            </a:lvl1pPr>
          </a:lstStyle>
          <a:p>
            <a:pPr rtl="0">
              <a:defRPr/>
            </a:pPr>
            <a:r>
              <a:t>اذا تضاعف ما لديهما ثلاث مرات فهل ستبقى المقارنة صحيحة؟اشرح</a:t>
            </a:r>
          </a:p>
        </p:txBody>
      </p:sp>
      <p:grpSp>
        <p:nvGrpSpPr>
          <p:cNvPr id="3646" name="Google Shape;300;p37"/>
          <p:cNvGrpSpPr/>
          <p:nvPr/>
        </p:nvGrpSpPr>
        <p:grpSpPr>
          <a:xfrm>
            <a:off x="8758820" y="5678168"/>
            <a:ext cx="466003" cy="500845"/>
            <a:chOff x="0" y="0"/>
            <a:chExt cx="466002" cy="500844"/>
          </a:xfrm>
        </p:grpSpPr>
        <p:sp>
          <p:nvSpPr>
            <p:cNvPr id="3635" name="Google Shape;301;p37"/>
            <p:cNvSpPr/>
            <p:nvPr/>
          </p:nvSpPr>
          <p:spPr>
            <a:xfrm>
              <a:off x="101798" y="100190"/>
              <a:ext cx="364204" cy="400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6" name="Google Shape;302;p37"/>
            <p:cNvSpPr/>
            <p:nvPr/>
          </p:nvSpPr>
          <p:spPr>
            <a:xfrm>
              <a:off x="397331" y="147877"/>
              <a:ext cx="45529" cy="31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7" name="Google Shape;303;p37"/>
            <p:cNvSpPr/>
            <p:nvPr/>
          </p:nvSpPr>
          <p:spPr>
            <a:xfrm>
              <a:off x="334185" y="69227"/>
              <a:ext cx="36848" cy="38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8" name="Google Shape;304;p37"/>
            <p:cNvSpPr/>
            <p:nvPr/>
          </p:nvSpPr>
          <p:spPr>
            <a:xfrm>
              <a:off x="230564" y="-1"/>
              <a:ext cx="23253" cy="50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39" name="Google Shape;305;p37"/>
            <p:cNvSpPr/>
            <p:nvPr/>
          </p:nvSpPr>
          <p:spPr>
            <a:xfrm>
              <a:off x="99781" y="35781"/>
              <a:ext cx="40578" cy="49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0" name="Google Shape;306;p37"/>
            <p:cNvSpPr/>
            <p:nvPr/>
          </p:nvSpPr>
          <p:spPr>
            <a:xfrm>
              <a:off x="39774" y="109186"/>
              <a:ext cx="46189" cy="35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1" name="Google Shape;307;p37"/>
            <p:cNvSpPr/>
            <p:nvPr/>
          </p:nvSpPr>
          <p:spPr>
            <a:xfrm>
              <a:off x="-1" y="232569"/>
              <a:ext cx="50764" cy="23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2" name="Google Shape;308;p37"/>
            <p:cNvSpPr/>
            <p:nvPr/>
          </p:nvSpPr>
          <p:spPr>
            <a:xfrm>
              <a:off x="59199" y="319901"/>
              <a:ext cx="39687" cy="28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3" name="Google Shape;309;p37"/>
            <p:cNvSpPr/>
            <p:nvPr/>
          </p:nvSpPr>
          <p:spPr>
            <a:xfrm>
              <a:off x="141769" y="400887"/>
              <a:ext cx="23851" cy="32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4" name="Google Shape;310;p37"/>
            <p:cNvSpPr/>
            <p:nvPr/>
          </p:nvSpPr>
          <p:spPr>
            <a:xfrm>
              <a:off x="221558" y="412466"/>
              <a:ext cx="18589" cy="48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45" name="Google Shape;311;p37"/>
            <p:cNvSpPr/>
            <p:nvPr/>
          </p:nvSpPr>
          <p:spPr>
            <a:xfrm>
              <a:off x="406444" y="243137"/>
              <a:ext cx="42222" cy="19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47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0447" t="55154" r="1473" b="41394"/>
          <a:stretch>
            <a:fillRect/>
          </a:stretch>
        </p:blipFill>
        <p:spPr>
          <a:xfrm>
            <a:off x="9361997" y="6034727"/>
            <a:ext cx="1304928" cy="4181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9" presetID="15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800"/>
                            </p:stCondLst>
                            <p:childTnLst>
                              <p:par>
                                <p:cTn id="27" presetClass="entr" nodeType="afterEffect" presetSubtype="9" presetID="15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8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fill="hold"/>
                                        <p:tgtEl>
                                          <p:spTgt spid="3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600"/>
                            </p:stCondLst>
                            <p:childTnLst>
                              <p:par>
                                <p:cTn id="34" presetClass="entr" nodeType="afterEffect" presetSubtype="9" presetID="15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fill="hold"/>
                                        <p:tgtEl>
                                          <p:spTgt spid="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400"/>
                            </p:stCondLst>
                            <p:childTnLst>
                              <p:par>
                                <p:cTn id="41" presetClass="entr" nodeType="afterEffect" presetSubtype="9" presetID="15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800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fill="hold"/>
                                        <p:tgtEl>
                                          <p:spTgt spid="3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00"/>
                            </p:stCondLst>
                            <p:childTnLst>
                              <p:par>
                                <p:cTn id="48" presetClass="entr" nodeType="afterEffect" presetSubtype="9" presetID="15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800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fill="hold"/>
                                        <p:tgtEl>
                                          <p:spTgt spid="3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Class="entr" nodeType="afterEffect" presetSubtype="9" presetID="15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800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fill="hold"/>
                                        <p:tgtEl>
                                          <p:spTgt spid="3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800"/>
                            </p:stCondLst>
                            <p:childTnLst>
                              <p:par>
                                <p:cTn id="62" presetClass="entr" nodeType="afterEffect" presetSubtype="9" presetID="15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80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fill="hold"/>
                                        <p:tgtEl>
                                          <p:spTgt spid="3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600"/>
                            </p:stCondLst>
                            <p:childTnLst>
                              <p:par>
                                <p:cTn id="69" presetClass="entr" nodeType="afterEffect" presetSubtype="9" presetID="15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80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fill="hold"/>
                                        <p:tgtEl>
                                          <p:spTgt spid="3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400"/>
                            </p:stCondLst>
                            <p:childTnLst>
                              <p:par>
                                <p:cTn id="76" presetClass="entr" nodeType="afterEffect" presetSubtype="9" presetID="15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80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fill="hold"/>
                                        <p:tgtEl>
                                          <p:spTgt spid="3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200"/>
                            </p:stCondLst>
                            <p:childTnLst>
                              <p:par>
                                <p:cTn id="83" presetClass="entr" nodeType="afterEffect" presetSubtype="9" presetID="15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80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fill="hold"/>
                                        <p:tgtEl>
                                          <p:spTgt spid="3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000"/>
                            </p:stCondLst>
                            <p:childTnLst>
                              <p:par>
                                <p:cTn id="90" presetClass="entr" nodeType="afterEffect" presetSubtype="9" presetID="15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fill="hold"/>
                                        <p:tgtEl>
                                          <p:spTgt spid="3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800"/>
                            </p:stCondLst>
                            <p:childTnLst>
                              <p:par>
                                <p:cTn id="97" presetClass="entr" nodeType="afterEffect" presetSubtype="9" presetID="15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80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fill="hold"/>
                                        <p:tgtEl>
                                          <p:spTgt spid="3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2600"/>
                            </p:stCondLst>
                            <p:childTnLst>
                              <p:par>
                                <p:cTn id="104" presetClass="entr" nodeType="afterEffect" presetSubtype="9" presetID="15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8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fill="hold"/>
                                        <p:tgtEl>
                                          <p:spTgt spid="3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4" dur="1000"/>
                                        <p:tgtEl>
                                          <p:spTgt spid="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Subtype="1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Class="entr" nodeType="afterEffect" presetSubtype="8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Class="entr" nodeType="afterEffect" presetSubtype="9" presetID="15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8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fill="hold"/>
                                        <p:tgtEl>
                                          <p:spTgt spid="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00"/>
                            </p:stCondLst>
                            <p:childTnLst>
                              <p:par>
                                <p:cTn id="134" presetClass="entr" nodeType="afterEffect" presetSubtype="1" presetID="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800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00" fill="hold"/>
                                        <p:tgtEl>
                                          <p:spTgt spid="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2" dur="1000"/>
                                        <p:tgtEl>
                                          <p:spTgt spid="3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Class="entr" nodeType="afterEffect" presetSubtype="1" presetID="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Class="exit" nodeType="click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51" dur="1000" fill="hold"/>
                                        <p:tgtEl>
                                          <p:spTgt spid="3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Class="exit" nodeType="click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right)" transition="out">
                                      <p:cBhvr>
                                        <p:cTn id="156" dur="1000" fill="hold"/>
                                        <p:tgtEl>
                                          <p:spTgt spid="3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Class="entr" nodeType="clickEffect" presetSubtype="8" presetID="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1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Class="entr" nodeType="click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fill="hold"/>
                                        <p:tgtEl>
                                          <p:spTgt spid="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8" dur="1000"/>
                                        <p:tgtEl>
                                          <p:spTgt spid="3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Class="entr" nodeType="afterEffect" presetSubtype="1" presetID="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Class="entr" nodeType="clickEffect" presetSubtype="8" presetID="2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Class="entr" nodeType="clickEffect" presetSubtype="2" presetID="22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4" dur="1000"/>
                                        <p:tgtEl>
                                          <p:spTgt spid="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Class="entr" nodeType="afterEffect" presetSubtype="1" presetID="2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7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3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Class="entr" nodeType="clickEffect" presetSubtype="8" presetID="2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3" fill="hold"/>
                                        <p:tgtEl>
                                          <p:spTgt spid="3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Class="entr" nodeType="clickEffect" presetSubtype="2" presetID="22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0" dur="1000"/>
                                        <p:tgtEl>
                                          <p:spTgt spid="3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000"/>
                            </p:stCondLst>
                            <p:childTnLst>
                              <p:par>
                                <p:cTn id="202" presetClass="entr" nodeType="afterEffect" presetSubtype="1" presetID="2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3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Class="entr" nodeType="clickEffect" presetSubtype="16" presetID="23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750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750" fill="hold"/>
                                        <p:tgtEl>
                                          <p:spTgt spid="3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Class="entr" nodeType="clickEffect" presetSubtype="2" presetID="22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5" fill="hold"/>
                                        <p:tgtEl>
                                          <p:spTgt spid="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6" dur="1000"/>
                                        <p:tgtEl>
                                          <p:spTgt spid="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01" grpId="4"/>
      <p:bldP build="whole" bldLvl="1" animBg="1" rev="0" advAuto="0" spid="3624" grpId="31"/>
      <p:bldP build="whole" bldLvl="1" animBg="1" rev="0" advAuto="0" spid="3617" grpId="24"/>
      <p:bldP build="whole" bldLvl="1" animBg="1" rev="0" advAuto="0" spid="3632" grpId="26"/>
      <p:bldP build="whole" bldLvl="1" animBg="1" rev="0" advAuto="0" spid="3618" grpId="21"/>
      <p:bldP build="whole" bldLvl="1" animBg="1" rev="0" advAuto="0" spid="3612" grpId="14"/>
      <p:bldP build="whole" bldLvl="1" animBg="1" rev="0" advAuto="0" spid="3625" grpId="33"/>
      <p:bldP build="whole" bldLvl="1" animBg="1" rev="0" advAuto="0" spid="3618" grpId="25"/>
      <p:bldP build="whole" bldLvl="1" animBg="1" rev="0" advAuto="0" spid="3608" grpId="10"/>
      <p:bldP build="whole" bldLvl="1" animBg="1" rev="0" advAuto="0" spid="3609" grpId="11"/>
      <p:bldP build="whole" bldLvl="1" animBg="1" rev="0" advAuto="0" spid="3633" grpId="29"/>
      <p:bldP build="whole" bldLvl="1" animBg="1" rev="0" advAuto="0" spid="3619" grpId="23"/>
      <p:bldP build="whole" bldLvl="1" animBg="1" rev="0" advAuto="0" spid="3607" grpId="9"/>
      <p:bldP build="whole" bldLvl="1" animBg="1" rev="0" advAuto="0" spid="3627" grpId="17"/>
      <p:bldP build="whole" bldLvl="1" animBg="1" rev="0" advAuto="0" spid="3626" grpId="34"/>
      <p:bldP build="whole" bldLvl="1" animBg="1" rev="0" advAuto="0" spid="3629" grpId="1"/>
      <p:bldP build="whole" bldLvl="1" animBg="1" rev="0" advAuto="0" spid="3620" grpId="22"/>
      <p:bldP build="whole" bldLvl="1" animBg="1" rev="0" advAuto="0" spid="3613" grpId="15"/>
      <p:bldP build="whole" bldLvl="1" animBg="1" rev="0" advAuto="0" spid="3646" grpId="35"/>
      <p:bldP build="whole" bldLvl="1" animBg="1" rev="0" advAuto="0" spid="3634" grpId="32"/>
      <p:bldP build="whole" bldLvl="1" animBg="1" rev="0" advAuto="0" spid="3606" grpId="8"/>
      <p:bldP build="whole" bldLvl="1" animBg="1" rev="0" advAuto="0" spid="3630" grpId="2"/>
      <p:bldP build="whole" bldLvl="1" animBg="1" rev="0" advAuto="0" spid="3605" grpId="7"/>
      <p:bldP build="whole" bldLvl="1" animBg="1" rev="0" advAuto="0" spid="3614" grpId="16"/>
      <p:bldP build="whole" bldLvl="1" animBg="1" rev="0" advAuto="0" spid="3621" grpId="28"/>
      <p:bldP build="whole" bldLvl="1" animBg="1" rev="0" advAuto="0" spid="3604" grpId="6"/>
      <p:bldP build="whole" bldLvl="1" animBg="1" rev="0" advAuto="0" spid="3622" grpId="27"/>
      <p:bldP build="whole" bldLvl="1" animBg="1" rev="0" advAuto="0" spid="3628" grpId="36"/>
      <p:bldP build="whole" bldLvl="1" animBg="1" rev="0" advAuto="0" spid="3603" grpId="5"/>
      <p:bldP build="whole" bldLvl="1" animBg="1" rev="0" advAuto="0" spid="3616" grpId="18"/>
      <p:bldP build="whole" bldLvl="1" animBg="1" rev="0" advAuto="0" spid="3602" grpId="3"/>
      <p:bldP build="whole" bldLvl="1" animBg="1" rev="0" advAuto="0" spid="3611" grpId="13"/>
      <p:bldP build="whole" bldLvl="1" animBg="1" rev="0" advAuto="0" spid="3631" grpId="19"/>
      <p:bldP build="whole" bldLvl="1" animBg="1" rev="0" advAuto="0" spid="3623" grpId="30"/>
      <p:bldP build="whole" bldLvl="1" animBg="1" rev="0" advAuto="0" spid="3617" grpId="20"/>
      <p:bldP build="whole" bldLvl="1" animBg="1" rev="0" advAuto="0" spid="3610" grpId="1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50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٨٥</a:t>
            </a:r>
          </a:p>
        </p:txBody>
      </p:sp>
      <p:grpSp>
        <p:nvGrpSpPr>
          <p:cNvPr id="3655" name="تجميع"/>
          <p:cNvGrpSpPr/>
          <p:nvPr/>
        </p:nvGrpSpPr>
        <p:grpSpPr>
          <a:xfrm>
            <a:off x="2565781" y="1925436"/>
            <a:ext cx="4876359" cy="924677"/>
            <a:chOff x="-1" y="0"/>
            <a:chExt cx="4876358" cy="924676"/>
          </a:xfrm>
        </p:grpSpPr>
        <p:sp>
          <p:nvSpPr>
            <p:cNvPr id="3651" name="خط"/>
            <p:cNvSpPr/>
            <p:nvPr/>
          </p:nvSpPr>
          <p:spPr>
            <a:xfrm>
              <a:off x="-1" y="459802"/>
              <a:ext cx="4876358" cy="1"/>
            </a:xfrm>
            <a:prstGeom prst="line">
              <a:avLst/>
            </a:prstGeom>
            <a:noFill/>
            <a:ln w="508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52" name="خط"/>
            <p:cNvSpPr/>
            <p:nvPr/>
          </p:nvSpPr>
          <p:spPr>
            <a:xfrm flipV="1">
              <a:off x="-2" y="447103"/>
              <a:ext cx="3" cy="477575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53" name="خط"/>
            <p:cNvSpPr/>
            <p:nvPr/>
          </p:nvSpPr>
          <p:spPr>
            <a:xfrm flipV="1">
              <a:off x="2167105" y="0"/>
              <a:ext cx="2" cy="427433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654" name="خط"/>
            <p:cNvSpPr/>
            <p:nvPr/>
          </p:nvSpPr>
          <p:spPr>
            <a:xfrm flipV="1">
              <a:off x="4876356" y="459803"/>
              <a:ext cx="1" cy="43533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headEnd type="triangle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3656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27688" y="786506"/>
            <a:ext cx="2708202" cy="1385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7" name="IMG_4758.png" descr="IMG_47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19575" y="2765320"/>
            <a:ext cx="2948327" cy="1445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8" name="IMG_4759.png" descr="IMG_475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7630" y="2765320"/>
            <a:ext cx="3498647" cy="1352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9" name="IMG_4758.png" descr="IMG_4758.png"/>
          <p:cNvPicPr>
            <a:picLocks noChangeAspect="1"/>
          </p:cNvPicPr>
          <p:nvPr/>
        </p:nvPicPr>
        <p:blipFill>
          <a:blip r:embed="rId5">
            <a:extLst/>
          </a:blip>
          <a:srcRect l="51369" t="78915" r="42852" b="18961"/>
          <a:stretch>
            <a:fillRect/>
          </a:stretch>
        </p:blipFill>
        <p:spPr>
          <a:xfrm>
            <a:off x="5845911" y="4210553"/>
            <a:ext cx="2912980" cy="802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0" name="Google Shape;211;p32" descr="Google Shape;211;p32"/>
          <p:cNvPicPr>
            <a:picLocks noChangeAspect="1"/>
          </p:cNvPicPr>
          <p:nvPr/>
        </p:nvPicPr>
        <p:blipFill>
          <a:blip r:embed="rId6">
            <a:alphaModFix amt="86000"/>
            <a:extLst/>
          </a:blip>
          <a:stretch>
            <a:fillRect/>
          </a:stretch>
        </p:blipFill>
        <p:spPr>
          <a:xfrm rot="1344117">
            <a:off x="7244946" y="4040387"/>
            <a:ext cx="1529233" cy="1186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1" name="IMG_4759.png" descr="IMG_4759.png"/>
          <p:cNvPicPr>
            <a:picLocks noChangeAspect="1"/>
          </p:cNvPicPr>
          <p:nvPr/>
        </p:nvPicPr>
        <p:blipFill>
          <a:blip r:embed="rId7">
            <a:extLst/>
          </a:blip>
          <a:srcRect l="54310" t="75355" r="39693" b="22772"/>
          <a:stretch>
            <a:fillRect/>
          </a:stretch>
        </p:blipFill>
        <p:spPr>
          <a:xfrm>
            <a:off x="1566798" y="4210555"/>
            <a:ext cx="2587739" cy="605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2" name="Google Shape;412;p43" descr="Google Shape;412;p43"/>
          <p:cNvPicPr>
            <a:picLocks noChangeAspect="1"/>
          </p:cNvPicPr>
          <p:nvPr/>
        </p:nvPicPr>
        <p:blipFill>
          <a:blip r:embed="rId8">
            <a:alphaModFix amt="86000"/>
            <a:extLst/>
          </a:blip>
          <a:stretch>
            <a:fillRect/>
          </a:stretch>
        </p:blipFill>
        <p:spPr>
          <a:xfrm rot="729280">
            <a:off x="3116491" y="4112011"/>
            <a:ext cx="1360527" cy="802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3" name="IMG_4759.png" descr="IMG_4759.png"/>
          <p:cNvPicPr>
            <a:picLocks noChangeAspect="1"/>
          </p:cNvPicPr>
          <p:nvPr/>
        </p:nvPicPr>
        <p:blipFill>
          <a:blip r:embed="rId7">
            <a:extLst/>
          </a:blip>
          <a:srcRect l="53140" t="13366" r="41224" b="84455"/>
          <a:stretch>
            <a:fillRect/>
          </a:stretch>
        </p:blipFill>
        <p:spPr>
          <a:xfrm>
            <a:off x="6169578" y="5189442"/>
            <a:ext cx="2448146" cy="70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4" name="Google Shape;211;p32" descr="Google Shape;211;p32"/>
          <p:cNvPicPr>
            <a:picLocks noChangeAspect="1"/>
          </p:cNvPicPr>
          <p:nvPr/>
        </p:nvPicPr>
        <p:blipFill>
          <a:blip r:embed="rId6">
            <a:alphaModFix amt="86000"/>
            <a:extLst/>
          </a:blip>
          <a:stretch>
            <a:fillRect/>
          </a:stretch>
        </p:blipFill>
        <p:spPr>
          <a:xfrm rot="1344117">
            <a:off x="5923062" y="4951091"/>
            <a:ext cx="1529232" cy="1186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5" name="IMG_4760.png" descr="IMG_4760.png"/>
          <p:cNvPicPr>
            <a:picLocks noChangeAspect="1"/>
          </p:cNvPicPr>
          <p:nvPr/>
        </p:nvPicPr>
        <p:blipFill>
          <a:blip r:embed="rId9">
            <a:extLst/>
          </a:blip>
          <a:srcRect l="51858" t="13349" r="42895" b="83961"/>
          <a:stretch>
            <a:fillRect/>
          </a:stretch>
        </p:blipFill>
        <p:spPr>
          <a:xfrm>
            <a:off x="2143605" y="5068792"/>
            <a:ext cx="2258176" cy="867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6" name="Google Shape;412;p43" descr="Google Shape;412;p43"/>
          <p:cNvPicPr>
            <a:picLocks noChangeAspect="1"/>
          </p:cNvPicPr>
          <p:nvPr/>
        </p:nvPicPr>
        <p:blipFill>
          <a:blip r:embed="rId8">
            <a:alphaModFix amt="86000"/>
            <a:extLst/>
          </a:blip>
          <a:stretch>
            <a:fillRect/>
          </a:stretch>
        </p:blipFill>
        <p:spPr>
          <a:xfrm rot="729280">
            <a:off x="2942905" y="5051299"/>
            <a:ext cx="1616646" cy="953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mph" nodeType="click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mph" nodeType="click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click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9" grpId="1"/>
      <p:bldP build="whole" bldLvl="1" animBg="1" rev="0" advAuto="0" spid="3660" grpId="2"/>
      <p:bldP build="whole" bldLvl="1" animBg="1" rev="0" advAuto="0" spid="3664" grpId="3"/>
      <p:bldP build="whole" bldLvl="1" animBg="1" rev="0" advAuto="0" spid="3662" grpId="4"/>
      <p:bldP build="whole" bldLvl="1" animBg="1" rev="0" advAuto="0" spid="3666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669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670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٨٥</a:t>
            </a:r>
          </a:p>
        </p:txBody>
      </p:sp>
      <p:grpSp>
        <p:nvGrpSpPr>
          <p:cNvPr id="3682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671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2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3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4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5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6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7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8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79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80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681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683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rcRect l="26385" t="49049" r="39219" b="29938"/>
          <a:stretch>
            <a:fillRect/>
          </a:stretch>
        </p:blipFill>
        <p:spPr>
          <a:xfrm>
            <a:off x="1259523" y="2671667"/>
            <a:ext cx="7044550" cy="322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4" name="IMG_4758.png" descr="IMG_4758.png"/>
          <p:cNvPicPr>
            <a:picLocks noChangeAspect="1"/>
          </p:cNvPicPr>
          <p:nvPr/>
        </p:nvPicPr>
        <p:blipFill>
          <a:blip r:embed="rId2">
            <a:extLst/>
          </a:blip>
          <a:srcRect l="33001" t="70448" r="40466" b="26753"/>
          <a:stretch>
            <a:fillRect/>
          </a:stretch>
        </p:blipFill>
        <p:spPr>
          <a:xfrm>
            <a:off x="1113278" y="1933764"/>
            <a:ext cx="6690220" cy="5290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9" presetID="15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8" grpId="1"/>
      <p:bldP build="whole" bldLvl="1" animBg="1" rev="0" advAuto="0" spid="3682" grpId="2"/>
      <p:bldP build="whole" bldLvl="1" animBg="1" rev="0" advAuto="0" spid="3684" grpId="3"/>
      <p:bldP build="whole" bldLvl="1" animBg="1" rev="0" advAuto="0" spid="3683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٨٥</a:t>
            </a:r>
          </a:p>
        </p:txBody>
      </p:sp>
      <p:grpSp>
        <p:nvGrpSpPr>
          <p:cNvPr id="3691" name="تجميع"/>
          <p:cNvGrpSpPr/>
          <p:nvPr/>
        </p:nvGrpSpPr>
        <p:grpSpPr>
          <a:xfrm>
            <a:off x="6216527" y="1649962"/>
            <a:ext cx="2480402" cy="567607"/>
            <a:chOff x="0" y="0"/>
            <a:chExt cx="2480401" cy="567606"/>
          </a:xfrm>
        </p:grpSpPr>
        <p:grpSp>
          <p:nvGrpSpPr>
            <p:cNvPr id="3689" name="مثال"/>
            <p:cNvGrpSpPr/>
            <p:nvPr/>
          </p:nvGrpSpPr>
          <p:grpSpPr>
            <a:xfrm>
              <a:off x="15333" y="-1"/>
              <a:ext cx="2449793" cy="567608"/>
              <a:chOff x="0" y="0"/>
              <a:chExt cx="2449791" cy="567606"/>
            </a:xfrm>
          </p:grpSpPr>
          <p:sp>
            <p:nvSpPr>
              <p:cNvPr id="3687" name="مستطيل"/>
              <p:cNvSpPr/>
              <p:nvPr/>
            </p:nvSpPr>
            <p:spPr>
              <a:xfrm>
                <a:off x="0" y="18835"/>
                <a:ext cx="2449792" cy="52993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688" name="مثال"/>
              <p:cNvSpPr txBox="1"/>
              <p:nvPr/>
            </p:nvSpPr>
            <p:spPr>
              <a:xfrm>
                <a:off x="19050" y="-1"/>
                <a:ext cx="2411692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690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987078" y="-953350"/>
              <a:ext cx="506245" cy="2480402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692" name="خط"/>
          <p:cNvSpPr/>
          <p:nvPr/>
        </p:nvSpPr>
        <p:spPr>
          <a:xfrm flipV="1">
            <a:off x="4586061" y="3134518"/>
            <a:ext cx="2" cy="2767658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693" name="IMG_4758.png" descr="IMG_47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24869" y="880497"/>
            <a:ext cx="5325686" cy="1347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4" name="IMG_4758.png" descr="IMG_4758.png"/>
          <p:cNvPicPr>
            <a:picLocks noChangeAspect="1"/>
          </p:cNvPicPr>
          <p:nvPr/>
        </p:nvPicPr>
        <p:blipFill>
          <a:blip r:embed="rId4">
            <a:extLst/>
          </a:blip>
          <a:srcRect l="40531" t="81104" r="41474" b="9469"/>
          <a:stretch>
            <a:fillRect/>
          </a:stretch>
        </p:blipFill>
        <p:spPr>
          <a:xfrm>
            <a:off x="4688488" y="3851568"/>
            <a:ext cx="4026813" cy="1581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5" name="IMG_4758.png" descr="IMG_4758.png"/>
          <p:cNvPicPr>
            <a:picLocks noChangeAspect="1"/>
          </p:cNvPicPr>
          <p:nvPr/>
        </p:nvPicPr>
        <p:blipFill>
          <a:blip r:embed="rId4">
            <a:extLst/>
          </a:blip>
          <a:srcRect l="38910" t="76485" r="41711" b="20675"/>
          <a:stretch>
            <a:fillRect/>
          </a:stretch>
        </p:blipFill>
        <p:spPr>
          <a:xfrm>
            <a:off x="2247310" y="2227645"/>
            <a:ext cx="6130879" cy="67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6" name="IMG_4758.png" descr="IMG_4758.png"/>
          <p:cNvPicPr>
            <a:picLocks noChangeAspect="1"/>
          </p:cNvPicPr>
          <p:nvPr/>
        </p:nvPicPr>
        <p:blipFill>
          <a:blip r:embed="rId4">
            <a:extLst/>
          </a:blip>
          <a:srcRect l="50875" t="79065" r="42760" b="18962"/>
          <a:stretch>
            <a:fillRect/>
          </a:stretch>
        </p:blipFill>
        <p:spPr>
          <a:xfrm>
            <a:off x="5312774" y="2901540"/>
            <a:ext cx="3319143" cy="77109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97" name="IMG_4759.png" descr="IMG_4759.png"/>
          <p:cNvPicPr>
            <a:picLocks noChangeAspect="1"/>
          </p:cNvPicPr>
          <p:nvPr/>
        </p:nvPicPr>
        <p:blipFill>
          <a:blip r:embed="rId5">
            <a:extLst/>
          </a:blip>
          <a:srcRect l="53140" t="13366" r="41224" b="84455"/>
          <a:stretch>
            <a:fillRect/>
          </a:stretch>
        </p:blipFill>
        <p:spPr>
          <a:xfrm>
            <a:off x="1747577" y="2875751"/>
            <a:ext cx="2736185" cy="793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698" name="IMG_4759.png" descr="IMG_4759.png"/>
          <p:cNvPicPr>
            <a:picLocks noChangeAspect="1"/>
          </p:cNvPicPr>
          <p:nvPr/>
        </p:nvPicPr>
        <p:blipFill>
          <a:blip r:embed="rId5">
            <a:extLst/>
          </a:blip>
          <a:srcRect l="44387" t="16504" r="38852" b="70996"/>
          <a:stretch>
            <a:fillRect/>
          </a:stretch>
        </p:blipFill>
        <p:spPr>
          <a:xfrm>
            <a:off x="1178218" y="3851569"/>
            <a:ext cx="3373810" cy="1887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99" name="IMG_4758.png" descr="IMG_4758.png"/>
          <p:cNvPicPr>
            <a:picLocks noChangeAspect="1"/>
          </p:cNvPicPr>
          <p:nvPr/>
        </p:nvPicPr>
        <p:blipFill>
          <a:blip r:embed="rId4">
            <a:extLst/>
          </a:blip>
          <a:srcRect l="31854" t="91024" r="41524" b="6779"/>
          <a:stretch>
            <a:fillRect/>
          </a:stretch>
        </p:blipFill>
        <p:spPr>
          <a:xfrm>
            <a:off x="4706745" y="5675161"/>
            <a:ext cx="3990285" cy="2467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00" name="IMG_4759.png" descr="IMG_4759.png"/>
          <p:cNvPicPr>
            <a:picLocks noChangeAspect="1"/>
          </p:cNvPicPr>
          <p:nvPr/>
        </p:nvPicPr>
        <p:blipFill>
          <a:blip r:embed="rId5">
            <a:extLst/>
          </a:blip>
          <a:srcRect l="34691" t="29440" r="38852" b="68341"/>
          <a:stretch>
            <a:fillRect/>
          </a:stretch>
        </p:blipFill>
        <p:spPr>
          <a:xfrm>
            <a:off x="868259" y="5682701"/>
            <a:ext cx="3683652" cy="2315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4000"/>
                                        <p:tgtEl>
                                          <p:spTgt spid="3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000"/>
                                        <p:tgtEl>
                                          <p:spTgt spid="3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96" grpId="1"/>
      <p:bldP build="whole" bldLvl="1" animBg="1" rev="0" advAuto="0" spid="3699" grpId="3"/>
      <p:bldP build="whole" bldLvl="1" animBg="1" rev="0" advAuto="0" spid="3700" grpId="6"/>
      <p:bldP build="whole" bldLvl="1" animBg="1" rev="0" advAuto="0" spid="3698" grpId="5"/>
      <p:bldP build="whole" bldLvl="1" animBg="1" rev="0" advAuto="0" spid="3694" grpId="2"/>
      <p:bldP build="whole" bldLvl="1" animBg="1" rev="0" advAuto="0" spid="3697" grpId="4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4" name="مستطيل"/>
          <p:cNvGrpSpPr/>
          <p:nvPr/>
        </p:nvGrpSpPr>
        <p:grpSpPr>
          <a:xfrm>
            <a:off x="956298" y="3175952"/>
            <a:ext cx="2408591" cy="2683448"/>
            <a:chOff x="0" y="0"/>
            <a:chExt cx="2408589" cy="2683446"/>
          </a:xfrm>
        </p:grpSpPr>
        <p:sp>
          <p:nvSpPr>
            <p:cNvPr id="3702" name="مستطيل"/>
            <p:cNvSpPr/>
            <p:nvPr/>
          </p:nvSpPr>
          <p:spPr>
            <a:xfrm>
              <a:off x="12700" y="12699"/>
              <a:ext cx="2383191" cy="265804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703" name="مستطيل مستطيل" descr="مستطيل مستطيل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2408591" cy="26834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709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707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705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706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708" name="Google Shape;894;p51" descr="Google Shape;894;p51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71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717" name="تجميع"/>
          <p:cNvGrpSpPr/>
          <p:nvPr/>
        </p:nvGrpSpPr>
        <p:grpSpPr>
          <a:xfrm>
            <a:off x="9045907" y="2759881"/>
            <a:ext cx="1235356" cy="1051994"/>
            <a:chOff x="-1" y="-5"/>
            <a:chExt cx="1235354" cy="1051992"/>
          </a:xfrm>
        </p:grpSpPr>
        <p:sp>
          <p:nvSpPr>
            <p:cNvPr id="3711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716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712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713" name="IMG_0747.jpeg" descr="IMG_0747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4" name="IMG_0754.jpeg" descr="IMG_0754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5" name="صورة 7" descr="صورة 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718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71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٨٦</a:t>
            </a:r>
          </a:p>
        </p:txBody>
      </p:sp>
      <p:grpSp>
        <p:nvGrpSpPr>
          <p:cNvPr id="3724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720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723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721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722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725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3726" name="ت"/>
          <p:cNvSpPr txBox="1"/>
          <p:nvPr/>
        </p:nvSpPr>
        <p:spPr>
          <a:xfrm>
            <a:off x="7474222" y="3962794"/>
            <a:ext cx="34260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ت</a:t>
            </a:r>
          </a:p>
        </p:txBody>
      </p:sp>
      <p:sp>
        <p:nvSpPr>
          <p:cNvPr id="3727" name="+"/>
          <p:cNvSpPr txBox="1"/>
          <p:nvPr/>
        </p:nvSpPr>
        <p:spPr>
          <a:xfrm>
            <a:off x="6996190" y="4009971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3728" name="٣"/>
          <p:cNvSpPr txBox="1"/>
          <p:nvPr/>
        </p:nvSpPr>
        <p:spPr>
          <a:xfrm>
            <a:off x="6704024" y="4026144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729" name="&gt;"/>
          <p:cNvSpPr txBox="1"/>
          <p:nvPr/>
        </p:nvSpPr>
        <p:spPr>
          <a:xfrm>
            <a:off x="5537896" y="4001851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3730" name="١٢"/>
          <p:cNvSpPr txBox="1"/>
          <p:nvPr/>
        </p:nvSpPr>
        <p:spPr>
          <a:xfrm>
            <a:off x="4842719" y="4001851"/>
            <a:ext cx="58320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731" name="-"/>
          <p:cNvSpPr txBox="1"/>
          <p:nvPr/>
        </p:nvSpPr>
        <p:spPr>
          <a:xfrm>
            <a:off x="6514221" y="4009971"/>
            <a:ext cx="1818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732" name="٣"/>
          <p:cNvSpPr txBox="1"/>
          <p:nvPr/>
        </p:nvSpPr>
        <p:spPr>
          <a:xfrm>
            <a:off x="6184696" y="4038522"/>
            <a:ext cx="2979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733" name="-"/>
          <p:cNvSpPr txBox="1"/>
          <p:nvPr/>
        </p:nvSpPr>
        <p:spPr>
          <a:xfrm>
            <a:off x="4581073" y="3930282"/>
            <a:ext cx="18186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734" name="٣"/>
          <p:cNvSpPr txBox="1"/>
          <p:nvPr/>
        </p:nvSpPr>
        <p:spPr>
          <a:xfrm>
            <a:off x="4203341" y="4026144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735" name="ت"/>
          <p:cNvSpPr txBox="1"/>
          <p:nvPr/>
        </p:nvSpPr>
        <p:spPr>
          <a:xfrm>
            <a:off x="6433854" y="4644862"/>
            <a:ext cx="34260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ت</a:t>
            </a:r>
          </a:p>
        </p:txBody>
      </p:sp>
      <p:sp>
        <p:nvSpPr>
          <p:cNvPr id="3736" name="&gt;"/>
          <p:cNvSpPr txBox="1"/>
          <p:nvPr/>
        </p:nvSpPr>
        <p:spPr>
          <a:xfrm>
            <a:off x="5615333" y="4596603"/>
            <a:ext cx="309366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3737" name="٩"/>
          <p:cNvSpPr txBox="1"/>
          <p:nvPr/>
        </p:nvSpPr>
        <p:spPr>
          <a:xfrm>
            <a:off x="5127973" y="4644862"/>
            <a:ext cx="29795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pic>
        <p:nvPicPr>
          <p:cNvPr id="3738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759626" y="4593402"/>
            <a:ext cx="2330146" cy="583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1" name="الحل"/>
          <p:cNvGrpSpPr/>
          <p:nvPr/>
        </p:nvGrpSpPr>
        <p:grpSpPr>
          <a:xfrm>
            <a:off x="3560460" y="3390591"/>
            <a:ext cx="4651600" cy="402234"/>
            <a:chOff x="0" y="0"/>
            <a:chExt cx="4651599" cy="402233"/>
          </a:xfrm>
        </p:grpSpPr>
        <p:sp>
          <p:nvSpPr>
            <p:cNvPr id="3739" name="مستطيل"/>
            <p:cNvSpPr/>
            <p:nvPr/>
          </p:nvSpPr>
          <p:spPr>
            <a:xfrm>
              <a:off x="-1" y="-1"/>
              <a:ext cx="4651601" cy="402235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40" name="الحل"/>
            <p:cNvSpPr txBox="1"/>
            <p:nvPr/>
          </p:nvSpPr>
          <p:spPr>
            <a:xfrm>
              <a:off x="19049" y="41227"/>
              <a:ext cx="4613501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742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5959228" y="3962794"/>
            <a:ext cx="1489595" cy="58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3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072421" y="3977559"/>
            <a:ext cx="1418736" cy="583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4" name="IMG_4622.png" descr="IMG_4622.png"/>
          <p:cNvPicPr>
            <a:picLocks noChangeAspect="1"/>
          </p:cNvPicPr>
          <p:nvPr/>
        </p:nvPicPr>
        <p:blipFill>
          <a:blip r:embed="rId15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45" name="IMG_4759.png" descr="IMG_4759.png"/>
          <p:cNvPicPr>
            <a:picLocks noChangeAspect="1"/>
          </p:cNvPicPr>
          <p:nvPr/>
        </p:nvPicPr>
        <p:blipFill>
          <a:blip r:embed="rId16">
            <a:extLst/>
          </a:blip>
          <a:srcRect l="42663" t="36249" r="39115" b="61179"/>
          <a:stretch>
            <a:fillRect/>
          </a:stretch>
        </p:blipFill>
        <p:spPr>
          <a:xfrm>
            <a:off x="2140042" y="2035711"/>
            <a:ext cx="5893284" cy="6237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6" name="IMG_4759.png" descr="IMG_4759.png"/>
          <p:cNvPicPr>
            <a:picLocks noChangeAspect="1"/>
          </p:cNvPicPr>
          <p:nvPr/>
        </p:nvPicPr>
        <p:blipFill>
          <a:blip r:embed="rId16">
            <a:extLst/>
          </a:blip>
          <a:srcRect l="53011" t="38841" r="39449" b="58921"/>
          <a:stretch>
            <a:fillRect/>
          </a:stretch>
        </p:blipFill>
        <p:spPr>
          <a:xfrm>
            <a:off x="4781790" y="2804803"/>
            <a:ext cx="2545631" cy="566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7" name="خط خط" descr="خط خط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18900000">
            <a:off x="6477996" y="4241193"/>
            <a:ext cx="857788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748" name="خط خط" descr="خط خط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18900000">
            <a:off x="5981463" y="4241193"/>
            <a:ext cx="771576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sp>
        <p:nvSpPr>
          <p:cNvPr id="3749" name="ت+ ٣&gt; ١٢"/>
          <p:cNvSpPr txBox="1"/>
          <p:nvPr/>
        </p:nvSpPr>
        <p:spPr>
          <a:xfrm>
            <a:off x="1309543" y="3859957"/>
            <a:ext cx="1558653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3000">
                <a:solidFill>
                  <a:srgbClr val="E22400"/>
                </a:solidFill>
              </a:defRPr>
            </a:pPr>
            <a:r>
              <a:t>ت</a:t>
            </a:r>
            <a:r>
              <a:rPr>
                <a:solidFill>
                  <a:srgbClr val="012F7B"/>
                </a:solidFill>
              </a:rPr>
              <a:t>+ ٣&gt; ١٢</a:t>
            </a:r>
          </a:p>
        </p:txBody>
      </p:sp>
      <p:sp>
        <p:nvSpPr>
          <p:cNvPr id="3750" name="١٠+ ٣&gt; ١٢"/>
          <p:cNvSpPr txBox="1"/>
          <p:nvPr/>
        </p:nvSpPr>
        <p:spPr>
          <a:xfrm>
            <a:off x="1291039" y="4502968"/>
            <a:ext cx="1739107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3000">
                <a:solidFill>
                  <a:srgbClr val="E22400"/>
                </a:solidFill>
              </a:defRPr>
            </a:pPr>
            <a:r>
              <a:t>١٠</a:t>
            </a:r>
            <a:r>
              <a:rPr>
                <a:solidFill>
                  <a:srgbClr val="012F7B"/>
                </a:solidFill>
              </a:rPr>
              <a:t>+ ٣&gt; ١٢</a:t>
            </a:r>
          </a:p>
        </p:txBody>
      </p:sp>
      <p:sp>
        <p:nvSpPr>
          <p:cNvPr id="3751" name="١٣&gt; ١٢"/>
          <p:cNvSpPr txBox="1"/>
          <p:nvPr/>
        </p:nvSpPr>
        <p:spPr>
          <a:xfrm>
            <a:off x="1541636" y="4941816"/>
            <a:ext cx="1196814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3000">
                <a:solidFill>
                  <a:srgbClr val="E22400"/>
                </a:solidFill>
              </a:defRPr>
            </a:pPr>
            <a:r>
              <a:t>١٣</a:t>
            </a:r>
            <a:r>
              <a:rPr>
                <a:solidFill>
                  <a:srgbClr val="012F7B"/>
                </a:solidFill>
              </a:rPr>
              <a:t>&gt; ١٢</a:t>
            </a:r>
          </a:p>
        </p:txBody>
      </p:sp>
      <p:sp>
        <p:nvSpPr>
          <p:cNvPr id="3752" name="للتحقق…"/>
          <p:cNvSpPr txBox="1"/>
          <p:nvPr/>
        </p:nvSpPr>
        <p:spPr>
          <a:xfrm>
            <a:off x="778874" y="3303761"/>
            <a:ext cx="2548852" cy="575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000">
                <a:solidFill>
                  <a:srgbClr val="E22400"/>
                </a:solidFill>
              </a:defRPr>
            </a:pPr>
            <a:r>
              <a:t>للتحقق </a:t>
            </a:r>
          </a:p>
          <a:p>
            <a:pPr algn="ctr" rtl="0">
              <a:defRPr b="1" sz="2000">
                <a:solidFill>
                  <a:srgbClr val="E22400"/>
                </a:solidFill>
              </a:defRPr>
            </a:pPr>
            <a:r>
              <a:t>نعوض بعدد اكبر من ٩ </a:t>
            </a:r>
          </a:p>
        </p:txBody>
      </p:sp>
      <p:sp>
        <p:nvSpPr>
          <p:cNvPr id="3753" name="Google Shape;332;p17"/>
          <p:cNvSpPr/>
          <p:nvPr/>
        </p:nvSpPr>
        <p:spPr>
          <a:xfrm rot="1729775">
            <a:off x="2629943" y="3200204"/>
            <a:ext cx="800405" cy="171356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54" name="الجملة صحيحة😍"/>
          <p:cNvSpPr txBox="1"/>
          <p:nvPr/>
        </p:nvSpPr>
        <p:spPr>
          <a:xfrm>
            <a:off x="886167" y="5479651"/>
            <a:ext cx="2548852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الجملة صحيحة😍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click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3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3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8" dur="1000"/>
                                        <p:tgtEl>
                                          <p:spTgt spid="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2000"/>
                                        <p:tgtEl>
                                          <p:spTgt spid="3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3" dur="2000"/>
                                        <p:tgtEl>
                                          <p:spTgt spid="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2000"/>
                                        <p:tgtEl>
                                          <p:spTgt spid="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5" dur="20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mph" nodeType="afterEffect" presetSubtype="0" presetID="35" grpId="19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0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ID="10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7" dur="2000"/>
                                        <p:tgtEl>
                                          <p:spTgt spid="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3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6" dur="1000"/>
                                        <p:tgtEl>
                                          <p:spTgt spid="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0" dur="1000"/>
                                        <p:tgtEl>
                                          <p:spTgt spid="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3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ID="10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9" dur="2000"/>
                                        <p:tgtEl>
                                          <p:spTgt spid="3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ntr" nodeType="clickEffect" presetSubtype="2" presetID="22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4" dur="1000"/>
                                        <p:tgtEl>
                                          <p:spTgt spid="3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Class="entr" nodeType="clickEffect" presetSubtype="2" presetID="22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8" fill="hold"/>
                                        <p:tgtEl>
                                          <p:spTgt spid="3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9" dur="1000"/>
                                        <p:tgtEl>
                                          <p:spTgt spid="3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000" fill="hold"/>
                                        <p:tgtEl>
                                          <p:spTgt spid="3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24" fill="hold" display="0">
                  <p:stCondLst>
                    <p:cond delay="indefinite"/>
                  </p:stCondLst>
                </p:cTn>
                <p:tgtEl>
                  <p:spTgt spid="3725"/>
                </p:tgtEl>
              </p:cMediaNode>
            </p:video>
            <p:seq concurrent="1" prevAc="none" nextAc="seek">
              <p:cTn id="125" evtFilter="cancelBubble" nodeType="interactiveSeq" restart="whenNotActive" fill="hold">
                <p:stCondLst>
                  <p:cond delay="0" evt="onClick">
                    <p:tgtEl>
                      <p:spTgt spid="37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9" dur="1" fill="hold"/>
                                        <p:tgtEl>
                                          <p:spTgt spid="3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725"/>
                  </p:tgtEl>
                </p:cond>
              </p:nextCondLst>
            </p:seq>
          </p:childTnLst>
        </p:cTn>
      </p:par>
    </p:tnLst>
    <p:bldLst>
      <p:bldP build="whole" bldLvl="1" animBg="1" rev="0" advAuto="0" spid="3742" grpId="14"/>
      <p:bldP build="whole" bldLvl="1" animBg="1" rev="0" advAuto="0" spid="3752" grpId="22"/>
      <p:bldP build="whole" bldLvl="1" animBg="1" rev="0" advAuto="0" spid="3749" grpId="23"/>
      <p:bldP build="whole" bldLvl="1" animBg="1" rev="0" advAuto="0" spid="3728" grpId="4"/>
      <p:bldP build="whole" bldLvl="1" animBg="1" rev="0" advAuto="0" spid="3743" grpId="18"/>
      <p:bldP build="whole" bldLvl="1" animBg="1" rev="0" advAuto="0" spid="3743" grpId="19"/>
      <p:bldP build="whole" bldLvl="1" animBg="1" rev="0" advAuto="0" spid="3733" grpId="11"/>
      <p:bldP build="whole" bldLvl="1" animBg="1" rev="0" advAuto="0" spid="3731" grpId="9"/>
      <p:bldP build="whole" bldLvl="1" animBg="1" rev="0" advAuto="0" spid="3738" grpId="21"/>
      <p:bldP build="whole" bldLvl="1" animBg="1" rev="0" advAuto="0" spid="3728" grpId="8"/>
      <p:bldP build="whole" bldLvl="1" animBg="1" rev="0" advAuto="0" spid="3737" grpId="20"/>
      <p:bldP build="whole" bldLvl="1" animBg="1" rev="0" advAuto="0" spid="3751" grpId="25"/>
      <p:bldP build="whole" bldLvl="1" animBg="1" rev="0" advAuto="0" spid="3754" grpId="28"/>
      <p:bldP build="whole" bldLvl="1" animBg="1" rev="0" advAuto="0" spid="3747" grpId="15"/>
      <p:bldP build="whole" bldLvl="1" animBg="1" rev="0" advAuto="0" spid="3729" grpId="5"/>
      <p:bldP build="whole" bldLvl="1" animBg="1" rev="0" advAuto="0" spid="3750" grpId="24"/>
      <p:bldP build="whole" bldLvl="1" animBg="1" rev="0" advAuto="0" spid="3704" grpId="26"/>
      <p:bldP build="whole" bldLvl="1" animBg="1" rev="0" advAuto="0" spid="3748" grpId="16"/>
      <p:bldP build="whole" bldLvl="1" animBg="1" rev="0" advAuto="0" spid="3736" grpId="17"/>
      <p:bldP build="whole" bldLvl="1" animBg="1" rev="0" advAuto="0" spid="3726" grpId="2"/>
      <p:bldP build="whole" bldLvl="1" animBg="1" rev="0" advAuto="0" spid="3735" grpId="13"/>
      <p:bldP build="whole" bldLvl="1" animBg="1" rev="0" advAuto="0" spid="3730" grpId="6"/>
      <p:bldP build="whole" bldLvl="1" animBg="1" rev="0" advAuto="0" spid="3753" grpId="27"/>
      <p:bldP build="whole" bldLvl="1" animBg="1" rev="0" advAuto="0" spid="3727" grpId="3"/>
      <p:bldP build="whole" bldLvl="1" animBg="1" rev="0" advAuto="0" spid="3734" grpId="12"/>
      <p:bldP build="whole" bldLvl="1" animBg="1" rev="0" advAuto="0" spid="3732" grpId="10"/>
      <p:bldP build="whole" bldLvl="1" animBg="1" rev="0" advAuto="0" spid="3727" grpId="7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3" name="Google Shape;1731;p23"/>
          <p:cNvGrpSpPr/>
          <p:nvPr/>
        </p:nvGrpSpPr>
        <p:grpSpPr>
          <a:xfrm>
            <a:off x="4049667" y="5601603"/>
            <a:ext cx="3638080" cy="594902"/>
            <a:chOff x="0" y="0"/>
            <a:chExt cx="3638079" cy="594900"/>
          </a:xfrm>
        </p:grpSpPr>
        <p:sp>
          <p:nvSpPr>
            <p:cNvPr id="3301" name="مستطيل"/>
            <p:cNvSpPr/>
            <p:nvPr/>
          </p:nvSpPr>
          <p:spPr>
            <a:xfrm>
              <a:off x="-1" y="0"/>
              <a:ext cx="3638081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02" name="الفصل الدراسي الثالث"/>
            <p:cNvSpPr txBox="1"/>
            <p:nvPr/>
          </p:nvSpPr>
          <p:spPr>
            <a:xfrm>
              <a:off x="6349" y="6350"/>
              <a:ext cx="3625381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04" name="بيضاوي وسيلة شرح" descr="بيضاوي وسيلة شرح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1031" y="4084249"/>
            <a:ext cx="4387741" cy="116046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05" name="Google Shape;1730;p23"/>
          <p:cNvSpPr txBox="1"/>
          <p:nvPr/>
        </p:nvSpPr>
        <p:spPr>
          <a:xfrm>
            <a:off x="6870458" y="3774145"/>
            <a:ext cx="3480018" cy="1299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algn="ctr" defTabSz="493776">
              <a:lnSpc>
                <a:spcPct val="80000"/>
              </a:lnSpc>
              <a:defRPr b="1" sz="37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pic>
        <p:nvPicPr>
          <p:cNvPr id="3306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tretch>
            <a:fillRect/>
          </a:stretch>
        </p:blipFill>
        <p:spPr>
          <a:xfrm>
            <a:off x="1937610" y="280471"/>
            <a:ext cx="6599700" cy="5279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16" name="Google Shape;1046;p38"/>
          <p:cNvGrpSpPr/>
          <p:nvPr/>
        </p:nvGrpSpPr>
        <p:grpSpPr>
          <a:xfrm>
            <a:off x="8262642" y="1400801"/>
            <a:ext cx="2074967" cy="1735005"/>
            <a:chOff x="0" y="-3"/>
            <a:chExt cx="2074965" cy="1735003"/>
          </a:xfrm>
        </p:grpSpPr>
        <p:grpSp>
          <p:nvGrpSpPr>
            <p:cNvPr id="3314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3310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3307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8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09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3313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3311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3312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3315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317" name="النشيد الوطني بدون موسيقى.mp4" descr="النشيد الوطني بدون موسيقى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 rot="33250">
            <a:off x="8293937" y="1476138"/>
            <a:ext cx="2012371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3318" name="Google Shape;1736;p24"/>
          <p:cNvSpPr txBox="1"/>
          <p:nvPr/>
        </p:nvSpPr>
        <p:spPr>
          <a:xfrm>
            <a:off x="3958900" y="1843032"/>
            <a:ext cx="2682132" cy="1579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3319" name="IMG_0588.jpeg" descr="IMG_0588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714" y="2402243"/>
            <a:ext cx="1116179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3327" name="تجميع"/>
          <p:cNvGrpSpPr/>
          <p:nvPr/>
        </p:nvGrpSpPr>
        <p:grpSpPr>
          <a:xfrm>
            <a:off x="8840058" y="717543"/>
            <a:ext cx="2198716" cy="3727585"/>
            <a:chOff x="0" y="0"/>
            <a:chExt cx="2198715" cy="3727583"/>
          </a:xfrm>
        </p:grpSpPr>
        <p:grpSp>
          <p:nvGrpSpPr>
            <p:cNvPr id="3322" name="مستطيل"/>
            <p:cNvGrpSpPr/>
            <p:nvPr/>
          </p:nvGrpSpPr>
          <p:grpSpPr>
            <a:xfrm>
              <a:off x="1613601" y="11011"/>
              <a:ext cx="568981" cy="488597"/>
              <a:chOff x="0" y="0"/>
              <a:chExt cx="568979" cy="488596"/>
            </a:xfrm>
          </p:grpSpPr>
          <p:sp>
            <p:nvSpPr>
              <p:cNvPr id="3320" name="مستطيل"/>
              <p:cNvSpPr/>
              <p:nvPr/>
            </p:nvSpPr>
            <p:spPr>
              <a:xfrm>
                <a:off x="6350" y="6350"/>
                <a:ext cx="556280" cy="4758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3321" name="مستطيل مستطيل" descr="مستطيل مستطيل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0" y="-1"/>
                <a:ext cx="568980" cy="4885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323" name="خط خط" descr="خط خط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460505"/>
              <a:ext cx="2198716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4" name="خط خط" descr="خط خط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 rot="16200000">
              <a:off x="-220305" y="1844740"/>
              <a:ext cx="3727585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5" name="خط خط" descr="خط خط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6200000">
              <a:off x="190945" y="1348260"/>
              <a:ext cx="2734624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26" name="خط خط" descr="خط خط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408019" y="531351"/>
              <a:ext cx="1790697" cy="381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355" name="Google Shape;1820;p53"/>
          <p:cNvGrpSpPr/>
          <p:nvPr/>
        </p:nvGrpSpPr>
        <p:grpSpPr>
          <a:xfrm>
            <a:off x="10352584" y="4253917"/>
            <a:ext cx="474970" cy="556150"/>
            <a:chOff x="0" y="0"/>
            <a:chExt cx="474968" cy="556149"/>
          </a:xfrm>
        </p:grpSpPr>
        <p:sp>
          <p:nvSpPr>
            <p:cNvPr id="3328" name="Google Shape;1821;p53"/>
            <p:cNvSpPr/>
            <p:nvPr/>
          </p:nvSpPr>
          <p:spPr>
            <a:xfrm>
              <a:off x="8731" y="58474"/>
              <a:ext cx="385024" cy="489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29" name="Google Shape;1822;p53"/>
            <p:cNvSpPr/>
            <p:nvPr/>
          </p:nvSpPr>
          <p:spPr>
            <a:xfrm>
              <a:off x="42773" y="58474"/>
              <a:ext cx="316940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0" name="Google Shape;1823;p53"/>
            <p:cNvSpPr/>
            <p:nvPr/>
          </p:nvSpPr>
          <p:spPr>
            <a:xfrm>
              <a:off x="290747" y="58474"/>
              <a:ext cx="68966" cy="437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1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2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3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4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5" name="Google Shape;1828;p53"/>
            <p:cNvSpPr/>
            <p:nvPr/>
          </p:nvSpPr>
          <p:spPr>
            <a:xfrm>
              <a:off x="264555" y="220868"/>
              <a:ext cx="168487" cy="2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6" name="Google Shape;1829;p53"/>
            <p:cNvSpPr/>
            <p:nvPr/>
          </p:nvSpPr>
          <p:spPr>
            <a:xfrm>
              <a:off x="251460" y="475813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7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8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39" name="Google Shape;1832;p53"/>
            <p:cNvSpPr/>
            <p:nvPr/>
          </p:nvSpPr>
          <p:spPr>
            <a:xfrm>
              <a:off x="77695" y="254064"/>
              <a:ext cx="83821" cy="83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0" name="Google Shape;1833;p53"/>
            <p:cNvSpPr/>
            <p:nvPr/>
          </p:nvSpPr>
          <p:spPr>
            <a:xfrm>
              <a:off x="77695" y="378052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1" name="Google Shape;1834;p53"/>
            <p:cNvSpPr/>
            <p:nvPr/>
          </p:nvSpPr>
          <p:spPr>
            <a:xfrm>
              <a:off x="-1" y="50624"/>
              <a:ext cx="474970" cy="50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2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3" name="Google Shape;1836;p53"/>
            <p:cNvSpPr/>
            <p:nvPr/>
          </p:nvSpPr>
          <p:spPr>
            <a:xfrm>
              <a:off x="96036" y="275011"/>
              <a:ext cx="43654" cy="39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4" name="Google Shape;1837;p53"/>
            <p:cNvSpPr/>
            <p:nvPr/>
          </p:nvSpPr>
          <p:spPr>
            <a:xfrm>
              <a:off x="96036" y="399878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5" name="Google Shape;1838;p53"/>
            <p:cNvSpPr/>
            <p:nvPr/>
          </p:nvSpPr>
          <p:spPr>
            <a:xfrm>
              <a:off x="110011" y="-1"/>
              <a:ext cx="181618" cy="103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6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7" name="Google Shape;1840;p53"/>
            <p:cNvSpPr/>
            <p:nvPr/>
          </p:nvSpPr>
          <p:spPr>
            <a:xfrm>
              <a:off x="68964" y="246214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8" name="Google Shape;1841;p53"/>
            <p:cNvSpPr/>
            <p:nvPr/>
          </p:nvSpPr>
          <p:spPr>
            <a:xfrm>
              <a:off x="68964" y="37016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49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0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1" name="Google Shape;1844;p53"/>
            <p:cNvSpPr/>
            <p:nvPr/>
          </p:nvSpPr>
          <p:spPr>
            <a:xfrm>
              <a:off x="190345" y="269461"/>
              <a:ext cx="13356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2" name="Google Shape;1845;p53"/>
            <p:cNvSpPr/>
            <p:nvPr/>
          </p:nvSpPr>
          <p:spPr>
            <a:xfrm>
              <a:off x="190345" y="307886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3" name="Google Shape;1846;p53"/>
            <p:cNvSpPr/>
            <p:nvPr/>
          </p:nvSpPr>
          <p:spPr>
            <a:xfrm>
              <a:off x="190345" y="396071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354" name="Google Shape;1847;p53"/>
            <p:cNvSpPr/>
            <p:nvPr/>
          </p:nvSpPr>
          <p:spPr>
            <a:xfrm>
              <a:off x="190345" y="434495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3317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331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17"/>
                  </p:tgtEl>
                </p:cond>
              </p:nextCondLst>
            </p:seq>
          </p:childTnLst>
        </p:cTn>
      </p:par>
    </p:tnLst>
    <p:bldLst>
      <p:bldP build="whole" bldLvl="1" animBg="1" rev="0" advAuto="0" spid="3319" grpId="3"/>
      <p:bldP build="whole" bldLvl="1" animBg="1" rev="0" advAuto="0" spid="3318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0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758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756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757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759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76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76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٨٨</a:t>
            </a:r>
          </a:p>
        </p:txBody>
      </p:sp>
      <p:pic>
        <p:nvPicPr>
          <p:cNvPr id="376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2790" r="1544" b="74020"/>
          <a:stretch>
            <a:fillRect/>
          </a:stretch>
        </p:blipFill>
        <p:spPr>
          <a:xfrm>
            <a:off x="9214580" y="6000787"/>
            <a:ext cx="1493086" cy="49195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764" name="IMG_4842.png" descr="IMG_4842.png"/>
          <p:cNvPicPr>
            <a:picLocks noChangeAspect="1"/>
          </p:cNvPicPr>
          <p:nvPr/>
        </p:nvPicPr>
        <p:blipFill>
          <a:blip r:embed="rId5">
            <a:extLst/>
          </a:blip>
          <a:srcRect l="39375" t="61390" r="37209" b="35491"/>
          <a:stretch>
            <a:fillRect/>
          </a:stretch>
        </p:blipFill>
        <p:spPr>
          <a:xfrm>
            <a:off x="1407890" y="1995462"/>
            <a:ext cx="7258539" cy="724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5" name="IMG_4842.png" descr="IMG_4842.png"/>
          <p:cNvPicPr>
            <a:picLocks noChangeAspect="1"/>
          </p:cNvPicPr>
          <p:nvPr/>
        </p:nvPicPr>
        <p:blipFill>
          <a:blip r:embed="rId5">
            <a:extLst/>
          </a:blip>
          <a:srcRect l="40144" t="65290" r="52016" b="32774"/>
          <a:stretch>
            <a:fillRect/>
          </a:stretch>
        </p:blipFill>
        <p:spPr>
          <a:xfrm>
            <a:off x="3813092" y="2545801"/>
            <a:ext cx="2869417" cy="5311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6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rcRect l="4602" t="0" r="2341" b="0"/>
          <a:stretch>
            <a:fillRect/>
          </a:stretch>
        </p:blipFill>
        <p:spPr>
          <a:xfrm>
            <a:off x="1650066" y="4026556"/>
            <a:ext cx="5559573" cy="5483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67" name="١٢"/>
          <p:cNvSpPr txBox="1"/>
          <p:nvPr/>
        </p:nvSpPr>
        <p:spPr>
          <a:xfrm>
            <a:off x="5643310" y="3019248"/>
            <a:ext cx="7662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768" name="+ ن"/>
          <p:cNvSpPr txBox="1"/>
          <p:nvPr/>
        </p:nvSpPr>
        <p:spPr>
          <a:xfrm>
            <a:off x="4996738" y="2982335"/>
            <a:ext cx="86647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+ ن </a:t>
            </a:r>
          </a:p>
        </p:txBody>
      </p:sp>
      <p:sp>
        <p:nvSpPr>
          <p:cNvPr id="3769" name="٤"/>
          <p:cNvSpPr txBox="1"/>
          <p:nvPr/>
        </p:nvSpPr>
        <p:spPr>
          <a:xfrm>
            <a:off x="4267024" y="3019248"/>
            <a:ext cx="2979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770" name="≤"/>
          <p:cNvSpPr txBox="1"/>
          <p:nvPr/>
        </p:nvSpPr>
        <p:spPr>
          <a:xfrm>
            <a:off x="4611365" y="3076820"/>
            <a:ext cx="214834" cy="40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1400"/>
              </a:spcBef>
              <a:defRPr b="1" sz="29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≤</a:t>
            </a:r>
          </a:p>
        </p:txBody>
      </p:sp>
      <p:sp>
        <p:nvSpPr>
          <p:cNvPr id="3771" name="-١٢+"/>
          <p:cNvSpPr txBox="1"/>
          <p:nvPr/>
        </p:nvSpPr>
        <p:spPr>
          <a:xfrm>
            <a:off x="6096000" y="3019248"/>
            <a:ext cx="1232743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4000">
                <a:solidFill>
                  <a:srgbClr val="96D35F"/>
                </a:solidFill>
              </a:defRPr>
            </a:pPr>
            <a:r>
              <a:t>-١٢</a:t>
            </a:r>
            <a:r>
              <a:rPr>
                <a:solidFill>
                  <a:srgbClr val="2C0977"/>
                </a:solidFill>
              </a:rPr>
              <a:t>+</a:t>
            </a:r>
          </a:p>
        </p:txBody>
      </p:sp>
      <p:sp>
        <p:nvSpPr>
          <p:cNvPr id="3772" name="-١٢"/>
          <p:cNvSpPr txBox="1"/>
          <p:nvPr/>
        </p:nvSpPr>
        <p:spPr>
          <a:xfrm>
            <a:off x="3500773" y="2982335"/>
            <a:ext cx="7662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96D35F"/>
                </a:solidFill>
              </a:defRPr>
            </a:lvl1pPr>
          </a:lstStyle>
          <a:p>
            <a:pPr rtl="0">
              <a:defRPr/>
            </a:pPr>
            <a:r>
              <a:t>-١٢</a:t>
            </a:r>
          </a:p>
        </p:txBody>
      </p:sp>
      <p:sp>
        <p:nvSpPr>
          <p:cNvPr id="3773" name="ن"/>
          <p:cNvSpPr txBox="1"/>
          <p:nvPr/>
        </p:nvSpPr>
        <p:spPr>
          <a:xfrm>
            <a:off x="5034917" y="3395119"/>
            <a:ext cx="42867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ن </a:t>
            </a:r>
          </a:p>
        </p:txBody>
      </p:sp>
      <p:sp>
        <p:nvSpPr>
          <p:cNvPr id="3774" name="≤"/>
          <p:cNvSpPr txBox="1"/>
          <p:nvPr/>
        </p:nvSpPr>
        <p:spPr>
          <a:xfrm>
            <a:off x="4611365" y="3537217"/>
            <a:ext cx="214834" cy="407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1400"/>
              </a:spcBef>
              <a:defRPr b="1" sz="2900">
                <a:solidFill>
                  <a:srgbClr val="2C0977"/>
                </a:solidFill>
              </a:defRPr>
            </a:lvl1pPr>
          </a:lstStyle>
          <a:p>
            <a:pPr rtl="0">
              <a:defRPr/>
            </a:pPr>
            <a:r>
              <a:t>≤</a:t>
            </a:r>
          </a:p>
        </p:txBody>
      </p:sp>
      <p:sp>
        <p:nvSpPr>
          <p:cNvPr id="3775" name="-٨"/>
          <p:cNvSpPr txBox="1"/>
          <p:nvPr/>
        </p:nvSpPr>
        <p:spPr>
          <a:xfrm>
            <a:off x="4033465" y="3463302"/>
            <a:ext cx="46712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-٨</a:t>
            </a:r>
          </a:p>
        </p:txBody>
      </p:sp>
      <p:grpSp>
        <p:nvGrpSpPr>
          <p:cNvPr id="3778" name="تجميع"/>
          <p:cNvGrpSpPr/>
          <p:nvPr/>
        </p:nvGrpSpPr>
        <p:grpSpPr>
          <a:xfrm>
            <a:off x="1654495" y="4072783"/>
            <a:ext cx="841774" cy="260285"/>
            <a:chOff x="0" y="0"/>
            <a:chExt cx="841772" cy="260284"/>
          </a:xfrm>
        </p:grpSpPr>
        <p:sp>
          <p:nvSpPr>
            <p:cNvPr id="3776" name="خط"/>
            <p:cNvSpPr/>
            <p:nvPr/>
          </p:nvSpPr>
          <p:spPr>
            <a:xfrm flipH="1" flipV="1">
              <a:off x="0" y="143442"/>
              <a:ext cx="634315" cy="2"/>
            </a:xfrm>
            <a:prstGeom prst="line">
              <a:avLst/>
            </a:prstGeom>
            <a:noFill/>
            <a:ln w="63500" cap="flat">
              <a:solidFill>
                <a:srgbClr val="F1C05B"/>
              </a:solidFill>
              <a:prstDash val="solid"/>
              <a:round/>
              <a:tailEnd type="stealth" w="med" len="med"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777" name="دائرة"/>
            <p:cNvSpPr/>
            <p:nvPr/>
          </p:nvSpPr>
          <p:spPr>
            <a:xfrm>
              <a:off x="581491" y="-1"/>
              <a:ext cx="260283" cy="260286"/>
            </a:xfrm>
            <a:prstGeom prst="ellipse">
              <a:avLst/>
            </a:prstGeom>
            <a:solidFill>
              <a:srgbClr val="F1C05B"/>
            </a:solidFill>
            <a:ln w="25400" cap="flat">
              <a:solidFill>
                <a:srgbClr val="F1C05B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sp>
        <p:nvSpPr>
          <p:cNvPr id="3779" name="١٢"/>
          <p:cNvSpPr txBox="1"/>
          <p:nvPr/>
        </p:nvSpPr>
        <p:spPr>
          <a:xfrm>
            <a:off x="6096000" y="4652093"/>
            <a:ext cx="7662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780" name="+ ن"/>
          <p:cNvSpPr txBox="1"/>
          <p:nvPr/>
        </p:nvSpPr>
        <p:spPr>
          <a:xfrm>
            <a:off x="5363214" y="4624961"/>
            <a:ext cx="86647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4000">
                <a:solidFill>
                  <a:srgbClr val="3A87FE"/>
                </a:solidFill>
              </a:defRPr>
            </a:pPr>
            <a:r>
              <a:t>+ </a:t>
            </a:r>
            <a:r>
              <a:rPr>
                <a:solidFill>
                  <a:srgbClr val="FF4015"/>
                </a:solidFill>
              </a:rPr>
              <a:t>ن</a:t>
            </a:r>
            <a:r>
              <a:t> </a:t>
            </a:r>
          </a:p>
        </p:txBody>
      </p:sp>
      <p:sp>
        <p:nvSpPr>
          <p:cNvPr id="3781" name="≤"/>
          <p:cNvSpPr txBox="1"/>
          <p:nvPr/>
        </p:nvSpPr>
        <p:spPr>
          <a:xfrm>
            <a:off x="5069039" y="4698875"/>
            <a:ext cx="214835" cy="40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1400"/>
              </a:spcBef>
              <a:defRPr b="1" sz="29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≤</a:t>
            </a:r>
          </a:p>
        </p:txBody>
      </p:sp>
      <p:sp>
        <p:nvSpPr>
          <p:cNvPr id="3782" name="٤"/>
          <p:cNvSpPr txBox="1"/>
          <p:nvPr/>
        </p:nvSpPr>
        <p:spPr>
          <a:xfrm>
            <a:off x="4655658" y="4652093"/>
            <a:ext cx="34108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783" name="١٢+(-٩)"/>
          <p:cNvSpPr txBox="1"/>
          <p:nvPr/>
        </p:nvSpPr>
        <p:spPr>
          <a:xfrm>
            <a:off x="5176456" y="5073882"/>
            <a:ext cx="210647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4000">
                <a:solidFill>
                  <a:srgbClr val="3A87FE"/>
                </a:solidFill>
              </a:defRPr>
            </a:pPr>
            <a:r>
              <a:t>١٢+</a:t>
            </a:r>
            <a:r>
              <a:rPr>
                <a:solidFill>
                  <a:srgbClr val="FF4015"/>
                </a:solidFill>
              </a:rPr>
              <a:t>(-٩)</a:t>
            </a:r>
          </a:p>
        </p:txBody>
      </p:sp>
      <p:sp>
        <p:nvSpPr>
          <p:cNvPr id="3784" name="٤"/>
          <p:cNvSpPr txBox="1"/>
          <p:nvPr/>
        </p:nvSpPr>
        <p:spPr>
          <a:xfrm>
            <a:off x="4600669" y="5073882"/>
            <a:ext cx="322620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785" name="≤"/>
          <p:cNvSpPr txBox="1"/>
          <p:nvPr/>
        </p:nvSpPr>
        <p:spPr>
          <a:xfrm>
            <a:off x="4942455" y="5179841"/>
            <a:ext cx="214834" cy="40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1400"/>
              </a:spcBef>
              <a:defRPr b="1" sz="29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≤</a:t>
            </a:r>
          </a:p>
        </p:txBody>
      </p:sp>
      <p:sp>
        <p:nvSpPr>
          <p:cNvPr id="3786" name="٣"/>
          <p:cNvSpPr txBox="1"/>
          <p:nvPr/>
        </p:nvSpPr>
        <p:spPr>
          <a:xfrm>
            <a:off x="5283872" y="5628763"/>
            <a:ext cx="35943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787" name="≤"/>
          <p:cNvSpPr txBox="1"/>
          <p:nvPr/>
        </p:nvSpPr>
        <p:spPr>
          <a:xfrm>
            <a:off x="4961623" y="5702677"/>
            <a:ext cx="214834" cy="407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spcBef>
                <a:spcPts val="1400"/>
              </a:spcBef>
              <a:defRPr b="1" sz="29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≤</a:t>
            </a:r>
          </a:p>
        </p:txBody>
      </p:sp>
      <p:sp>
        <p:nvSpPr>
          <p:cNvPr id="3788" name="٤"/>
          <p:cNvSpPr txBox="1"/>
          <p:nvPr/>
        </p:nvSpPr>
        <p:spPr>
          <a:xfrm>
            <a:off x="4620479" y="5628763"/>
            <a:ext cx="322620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789" name="العبارة صحيحة 😍"/>
          <p:cNvSpPr txBox="1"/>
          <p:nvPr/>
        </p:nvSpPr>
        <p:spPr>
          <a:xfrm>
            <a:off x="1206328" y="5510543"/>
            <a:ext cx="325914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3A87FE"/>
                </a:solidFill>
              </a:defRPr>
            </a:lvl1pPr>
          </a:lstStyle>
          <a:p>
            <a:pPr rtl="0">
              <a:defRPr/>
            </a:pPr>
            <a:r>
              <a:t>العبارة صحيحة 😍</a:t>
            </a:r>
          </a:p>
        </p:txBody>
      </p:sp>
      <p:grpSp>
        <p:nvGrpSpPr>
          <p:cNvPr id="3792" name="الحل"/>
          <p:cNvGrpSpPr/>
          <p:nvPr/>
        </p:nvGrpSpPr>
        <p:grpSpPr>
          <a:xfrm>
            <a:off x="7301979" y="3095870"/>
            <a:ext cx="1423961" cy="422298"/>
            <a:chOff x="0" y="0"/>
            <a:chExt cx="1423959" cy="422296"/>
          </a:xfrm>
        </p:grpSpPr>
        <p:sp>
          <p:nvSpPr>
            <p:cNvPr id="3790" name="مستطيل"/>
            <p:cNvSpPr/>
            <p:nvPr/>
          </p:nvSpPr>
          <p:spPr>
            <a:xfrm>
              <a:off x="0" y="0"/>
              <a:ext cx="1423960" cy="4222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91" name="الحل"/>
            <p:cNvSpPr txBox="1"/>
            <p:nvPr/>
          </p:nvSpPr>
          <p:spPr>
            <a:xfrm>
              <a:off x="19050" y="51259"/>
              <a:ext cx="1385860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grpSp>
        <p:nvGrpSpPr>
          <p:cNvPr id="3795" name="التمثيل"/>
          <p:cNvGrpSpPr/>
          <p:nvPr/>
        </p:nvGrpSpPr>
        <p:grpSpPr>
          <a:xfrm>
            <a:off x="7283832" y="4045606"/>
            <a:ext cx="1423962" cy="422296"/>
            <a:chOff x="0" y="0"/>
            <a:chExt cx="1423961" cy="422295"/>
          </a:xfrm>
        </p:grpSpPr>
        <p:sp>
          <p:nvSpPr>
            <p:cNvPr id="3793" name="مستطيل"/>
            <p:cNvSpPr/>
            <p:nvPr/>
          </p:nvSpPr>
          <p:spPr>
            <a:xfrm>
              <a:off x="-1" y="-1"/>
              <a:ext cx="1423963" cy="42229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94" name="التمثيل"/>
            <p:cNvSpPr txBox="1"/>
            <p:nvPr/>
          </p:nvSpPr>
          <p:spPr>
            <a:xfrm>
              <a:off x="19049" y="51258"/>
              <a:ext cx="1385863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التمثيل </a:t>
              </a:r>
            </a:p>
          </p:txBody>
        </p:sp>
      </p:grpSp>
      <p:grpSp>
        <p:nvGrpSpPr>
          <p:cNvPr id="3798" name="التحقق"/>
          <p:cNvGrpSpPr/>
          <p:nvPr/>
        </p:nvGrpSpPr>
        <p:grpSpPr>
          <a:xfrm>
            <a:off x="7347791" y="4766538"/>
            <a:ext cx="1360001" cy="394256"/>
            <a:chOff x="0" y="0"/>
            <a:chExt cx="1360000" cy="394255"/>
          </a:xfrm>
        </p:grpSpPr>
        <p:sp>
          <p:nvSpPr>
            <p:cNvPr id="3796" name="مستطيل"/>
            <p:cNvSpPr/>
            <p:nvPr/>
          </p:nvSpPr>
          <p:spPr>
            <a:xfrm>
              <a:off x="-1" y="-1"/>
              <a:ext cx="1360002" cy="394257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797" name="التحقق"/>
            <p:cNvSpPr txBox="1"/>
            <p:nvPr/>
          </p:nvSpPr>
          <p:spPr>
            <a:xfrm>
              <a:off x="19049" y="48573"/>
              <a:ext cx="1321902" cy="2971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التحقق</a:t>
              </a:r>
            </a:p>
          </p:txBody>
        </p:sp>
      </p:grpSp>
      <p:sp>
        <p:nvSpPr>
          <p:cNvPr id="3799" name="نختار رقم اصغر من -٨ ليكن -٩"/>
          <p:cNvSpPr txBox="1"/>
          <p:nvPr/>
        </p:nvSpPr>
        <p:spPr>
          <a:xfrm>
            <a:off x="1459640" y="4741872"/>
            <a:ext cx="3040949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22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نختار رقم اصغر من -٨ ليكن -٩</a:t>
            </a:r>
          </a:p>
        </p:txBody>
      </p:sp>
      <p:pic>
        <p:nvPicPr>
          <p:cNvPr id="3800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8900000">
            <a:off x="6283478" y="3180004"/>
            <a:ext cx="857788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  <p:pic>
        <p:nvPicPr>
          <p:cNvPr id="3801" name="خط خط" descr="خط خط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8900000">
            <a:off x="5640649" y="3210486"/>
            <a:ext cx="771575" cy="7620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mph" nodeType="afterEffect" presetSubtype="0" presetID="26" grpId="5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22" dur="1000" fill="hold" tmFilter="0, 0; .2, .5; .8, .5; 1, 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37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2000"/>
                                        <p:tgtEl>
                                          <p:spTgt spid="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2000"/>
                                        <p:tgtEl>
                                          <p:spTgt spid="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1" dur="1000"/>
                                        <p:tgtEl>
                                          <p:spTgt spid="3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3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3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3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3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000"/>
                            </p:stCondLst>
                            <p:childTnLst>
                              <p:par>
                                <p:cTn id="82" presetClass="entr" nodeType="afterEffect" presetSubtype="2" presetID="2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4" dur="1000"/>
                                        <p:tgtEl>
                                          <p:spTgt spid="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8" dur="1000"/>
                                        <p:tgtEl>
                                          <p:spTgt spid="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Class="entr" nodeType="afterEffect" presetSubtype="2" presetID="2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2" dur="1000"/>
                                        <p:tgtEl>
                                          <p:spTgt spid="3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Class="entr" nodeType="after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6" dur="1000"/>
                                        <p:tgtEl>
                                          <p:spTgt spid="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000"/>
                            </p:stCondLst>
                            <p:childTnLst>
                              <p:par>
                                <p:cTn id="98" presetClass="entr" nodeType="afterEffect" presetSubtype="2" presetID="2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0" dur="1000"/>
                                        <p:tgtEl>
                                          <p:spTgt spid="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Class="entr" nodeType="afterEffect" presetSubtype="2" presetID="2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3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2" presetID="22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9" dur="1000"/>
                                        <p:tgtEl>
                                          <p:spTgt spid="3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79" grpId="15"/>
      <p:bldP build="whole" bldLvl="1" animBg="1" rev="0" advAuto="0" spid="3775" grpId="12"/>
      <p:bldP build="whole" bldLvl="1" animBg="1" rev="0" advAuto="0" spid="3772" grpId="7"/>
      <p:bldP build="whole" bldLvl="1" animBg="1" rev="0" advAuto="0" spid="3768" grpId="2"/>
      <p:bldP build="whole" bldLvl="1" animBg="1" rev="0" advAuto="0" spid="3773" grpId="10"/>
      <p:bldP build="whole" bldLvl="1" animBg="1" rev="0" advAuto="0" spid="3769" grpId="4"/>
      <p:bldP build="whole" bldLvl="1" animBg="1" rev="0" advAuto="0" spid="3767" grpId="1"/>
      <p:bldP build="whole" bldLvl="1" animBg="1" rev="0" advAuto="0" spid="3774" grpId="11"/>
      <p:bldP build="whole" bldLvl="1" animBg="1" rev="0" advAuto="0" spid="3781" grpId="17"/>
      <p:bldP build="whole" bldLvl="1" animBg="1" rev="0" advAuto="0" spid="3799" grpId="19"/>
      <p:bldP build="whole" bldLvl="1" animBg="1" rev="0" advAuto="0" spid="3767" grpId="5"/>
      <p:bldP build="whole" bldLvl="1" animBg="1" rev="0" advAuto="0" spid="3770" grpId="3"/>
      <p:bldP build="whole" bldLvl="1" animBg="1" rev="0" advAuto="0" spid="3784" grpId="22"/>
      <p:bldP build="whole" bldLvl="1" animBg="1" rev="0" advAuto="0" spid="3771" grpId="6"/>
      <p:bldP build="whole" bldLvl="1" animBg="1" rev="0" advAuto="0" spid="3766" grpId="13"/>
      <p:bldP build="whole" bldLvl="1" animBg="1" rev="0" advAuto="0" spid="3778" grpId="14"/>
      <p:bldP build="whole" bldLvl="1" animBg="1" rev="0" advAuto="0" spid="3789" grpId="26"/>
      <p:bldP build="whole" bldLvl="1" animBg="1" rev="0" advAuto="0" spid="3788" grpId="25"/>
      <p:bldP build="whole" bldLvl="1" animBg="1" rev="0" advAuto="0" spid="3787" grpId="24"/>
      <p:bldP build="whole" bldLvl="1" animBg="1" rev="0" advAuto="0" spid="3785" grpId="21"/>
      <p:bldP build="whole" bldLvl="1" animBg="1" rev="0" advAuto="0" spid="3786" grpId="23"/>
      <p:bldP build="whole" bldLvl="1" animBg="1" rev="0" advAuto="0" spid="3782" grpId="18"/>
      <p:bldP build="whole" bldLvl="1" animBg="1" rev="0" advAuto="0" spid="3800" grpId="8"/>
      <p:bldP build="whole" bldLvl="1" animBg="1" rev="0" advAuto="0" spid="3780" grpId="16"/>
      <p:bldP build="whole" bldLvl="1" animBg="1" rev="0" advAuto="0" spid="3783" grpId="20"/>
      <p:bldP build="whole" bldLvl="1" animBg="1" rev="0" advAuto="0" spid="3801" grpId="9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05" name="تجميع"/>
          <p:cNvGrpSpPr/>
          <p:nvPr/>
        </p:nvGrpSpPr>
        <p:grpSpPr>
          <a:xfrm>
            <a:off x="3251596" y="966176"/>
            <a:ext cx="4187017" cy="1401766"/>
            <a:chOff x="-19" y="0"/>
            <a:chExt cx="4187015" cy="1401764"/>
          </a:xfrm>
        </p:grpSpPr>
        <p:pic>
          <p:nvPicPr>
            <p:cNvPr id="3803" name="IMG_0923.jpeg" descr="IMG_092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804" name="Google Shape;4625;p49" descr="Google Shape;4625;p4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1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806" name="IMG_2240.jpeg" descr="IMG_224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76908" y="1192446"/>
            <a:ext cx="1152838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807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8827755" y="3499425"/>
            <a:ext cx="1553740" cy="111208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sp>
        <p:nvSpPr>
          <p:cNvPr id="3808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0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٩٠</a:t>
            </a:r>
          </a:p>
        </p:txBody>
      </p:sp>
      <p:pic>
        <p:nvPicPr>
          <p:cNvPr id="3810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328" t="36812" r="1414" b="60086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11" name="IMG_4844.png" descr="IMG_4844.png"/>
          <p:cNvPicPr>
            <a:picLocks noChangeAspect="1"/>
          </p:cNvPicPr>
          <p:nvPr/>
        </p:nvPicPr>
        <p:blipFill>
          <a:blip r:embed="rId7">
            <a:extLst/>
          </a:blip>
          <a:srcRect l="30157" t="15639" r="49392" b="73401"/>
          <a:stretch>
            <a:fillRect/>
          </a:stretch>
        </p:blipFill>
        <p:spPr>
          <a:xfrm>
            <a:off x="1225391" y="2626299"/>
            <a:ext cx="7112683" cy="2858457"/>
          </a:xfrm>
          <a:prstGeom prst="rect">
            <a:avLst/>
          </a:prstGeom>
          <a:ln w="12700">
            <a:miter lim="400000"/>
          </a:ln>
        </p:spPr>
      </p:pic>
      <p:sp>
        <p:nvSpPr>
          <p:cNvPr id="3812" name="مستطيل"/>
          <p:cNvSpPr/>
          <p:nvPr/>
        </p:nvSpPr>
        <p:spPr>
          <a:xfrm>
            <a:off x="5730521" y="3946664"/>
            <a:ext cx="1905002" cy="652106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813" name="وطني انت أكبر من الأشعار وأقلامها"/>
          <p:cNvSpPr txBox="1"/>
          <p:nvPr/>
        </p:nvSpPr>
        <p:spPr>
          <a:xfrm>
            <a:off x="2292852" y="5552671"/>
            <a:ext cx="5069771" cy="54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 defTabSz="457200">
              <a:defRPr sz="3600">
                <a:solidFill>
                  <a:srgbClr val="45573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وطني انت أكبر من الأشعار وأقلامها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9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3817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3815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16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3818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20" name="مستطيل مستدير الزوايا"/>
          <p:cNvSpPr/>
          <p:nvPr/>
        </p:nvSpPr>
        <p:spPr>
          <a:xfrm>
            <a:off x="1127111" y="1645477"/>
            <a:ext cx="7619011" cy="798487"/>
          </a:xfrm>
          <a:prstGeom prst="roundRect">
            <a:avLst>
              <a:gd name="adj" fmla="val 2361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382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82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٨٨</a:t>
            </a:r>
          </a:p>
        </p:txBody>
      </p:sp>
      <p:pic>
        <p:nvPicPr>
          <p:cNvPr id="3823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24" name="IMG_4842.png" descr="IMG_4842.png"/>
          <p:cNvPicPr>
            <a:picLocks noChangeAspect="1"/>
          </p:cNvPicPr>
          <p:nvPr/>
        </p:nvPicPr>
        <p:blipFill>
          <a:blip r:embed="rId5">
            <a:extLst/>
          </a:blip>
          <a:srcRect l="37866" t="82158" r="37865" b="15325"/>
          <a:stretch>
            <a:fillRect/>
          </a:stretch>
        </p:blipFill>
        <p:spPr>
          <a:xfrm>
            <a:off x="1450415" y="1778417"/>
            <a:ext cx="6851948" cy="5327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5" name="IMG_4842.png" descr="IMG_4842.png"/>
          <p:cNvPicPr>
            <a:picLocks noChangeAspect="1"/>
          </p:cNvPicPr>
          <p:nvPr/>
        </p:nvPicPr>
        <p:blipFill>
          <a:blip r:embed="rId5">
            <a:extLst/>
          </a:blip>
          <a:srcRect l="52271" t="85286" r="37315" b="12400"/>
          <a:stretch>
            <a:fillRect/>
          </a:stretch>
        </p:blipFill>
        <p:spPr>
          <a:xfrm>
            <a:off x="5506357" y="2584053"/>
            <a:ext cx="3113232" cy="518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6" name="IMG_4842.png" descr="IMG_4842.png"/>
          <p:cNvPicPr>
            <a:picLocks noChangeAspect="1"/>
          </p:cNvPicPr>
          <p:nvPr/>
        </p:nvPicPr>
        <p:blipFill>
          <a:blip r:embed="rId5">
            <a:extLst/>
          </a:blip>
          <a:srcRect l="40114" t="87774" r="52298" b="9612"/>
          <a:stretch>
            <a:fillRect/>
          </a:stretch>
        </p:blipFill>
        <p:spPr>
          <a:xfrm>
            <a:off x="1927573" y="2584053"/>
            <a:ext cx="2268006" cy="585851"/>
          </a:xfrm>
          <a:prstGeom prst="rect">
            <a:avLst/>
          </a:prstGeom>
          <a:ln w="12700">
            <a:miter lim="400000"/>
          </a:ln>
        </p:spPr>
      </p:pic>
      <p:sp>
        <p:nvSpPr>
          <p:cNvPr id="3827" name="خط"/>
          <p:cNvSpPr/>
          <p:nvPr/>
        </p:nvSpPr>
        <p:spPr>
          <a:xfrm flipV="1">
            <a:off x="4794489" y="2793879"/>
            <a:ext cx="2" cy="3122304"/>
          </a:xfrm>
          <a:prstGeom prst="line">
            <a:avLst/>
          </a:prstGeom>
          <a:ln w="254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3830" name="تجميع"/>
          <p:cNvGrpSpPr/>
          <p:nvPr/>
        </p:nvGrpSpPr>
        <p:grpSpPr>
          <a:xfrm>
            <a:off x="4781789" y="5506316"/>
            <a:ext cx="4021457" cy="819730"/>
            <a:chOff x="0" y="0"/>
            <a:chExt cx="4021456" cy="819728"/>
          </a:xfrm>
        </p:grpSpPr>
        <p:sp>
          <p:nvSpPr>
            <p:cNvPr id="3828" name="خط"/>
            <p:cNvSpPr/>
            <p:nvPr/>
          </p:nvSpPr>
          <p:spPr>
            <a:xfrm flipH="1" flipV="1">
              <a:off x="62229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29" name="׀          ׀           ׀           ׀           ׀…"/>
            <p:cNvSpPr txBox="1"/>
            <p:nvPr/>
          </p:nvSpPr>
          <p:spPr>
            <a:xfrm>
              <a:off x="0" y="-1"/>
              <a:ext cx="3940812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         ١٤          ١٣           ١٢      </a:t>
              </a:r>
            </a:p>
          </p:txBody>
        </p:sp>
      </p:grpSp>
      <p:grpSp>
        <p:nvGrpSpPr>
          <p:cNvPr id="3833" name="تجميع"/>
          <p:cNvGrpSpPr/>
          <p:nvPr/>
        </p:nvGrpSpPr>
        <p:grpSpPr>
          <a:xfrm>
            <a:off x="786203" y="5506316"/>
            <a:ext cx="4021457" cy="819730"/>
            <a:chOff x="0" y="0"/>
            <a:chExt cx="4021456" cy="819728"/>
          </a:xfrm>
        </p:grpSpPr>
        <p:sp>
          <p:nvSpPr>
            <p:cNvPr id="3831" name="خط"/>
            <p:cNvSpPr/>
            <p:nvPr/>
          </p:nvSpPr>
          <p:spPr>
            <a:xfrm flipH="1" flipV="1">
              <a:off x="62229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32" name="׀          ׀           ׀           ׀           ׀…"/>
            <p:cNvSpPr txBox="1"/>
            <p:nvPr/>
          </p:nvSpPr>
          <p:spPr>
            <a:xfrm>
              <a:off x="0" y="-1"/>
              <a:ext cx="3940812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١٠          ٩          ٨           ٧         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٨٦</a:t>
            </a:r>
          </a:p>
        </p:txBody>
      </p:sp>
      <p:pic>
        <p:nvPicPr>
          <p:cNvPr id="3836" name="IMG_4759.png" descr="IMG_47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0858" y="1236216"/>
            <a:ext cx="6264738" cy="1395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7" name="حل المتباينات بالضرب والقسمة على عدد سالب حل المتباينات بالضرب والقسمة على عدد سالب" descr="حل المتباينات بالضرب والقسمة على عدد سالب حل المتباينات بالضرب والقسمة على عدد سالب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9167" y="2431632"/>
            <a:ext cx="3795529" cy="14880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38" name="حل المتباينات بالضرب والقسمة على عدد موجب حل المتباينات بالضرب والقسمة على عدد موجب" descr="حل المتباينات بالضرب والقسمة على عدد موجب حل المتباينات بالضرب والقسمة على عدد موجب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57002" y="2487035"/>
            <a:ext cx="3714521" cy="1377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39" name="IMG_4846.png" descr="IMG_4846.png"/>
          <p:cNvPicPr>
            <a:picLocks noChangeAspect="1"/>
          </p:cNvPicPr>
          <p:nvPr/>
        </p:nvPicPr>
        <p:blipFill>
          <a:blip r:embed="rId5">
            <a:extLst/>
          </a:blip>
          <a:srcRect l="30941" t="46051" r="45958" b="48921"/>
          <a:stretch>
            <a:fillRect/>
          </a:stretch>
        </p:blipFill>
        <p:spPr>
          <a:xfrm>
            <a:off x="5069702" y="4036751"/>
            <a:ext cx="3582353" cy="5847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40" name="IMG_4847.png" descr="IMG_4847.png"/>
          <p:cNvPicPr>
            <a:picLocks noChangeAspect="1"/>
          </p:cNvPicPr>
          <p:nvPr/>
        </p:nvPicPr>
        <p:blipFill>
          <a:blip r:embed="rId6">
            <a:extLst/>
          </a:blip>
          <a:srcRect l="28001" t="69291" r="48252" b="26341"/>
          <a:stretch>
            <a:fillRect/>
          </a:stretch>
        </p:blipFill>
        <p:spPr>
          <a:xfrm>
            <a:off x="911867" y="4036750"/>
            <a:ext cx="3515244" cy="4846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41" name="IMG_4846.png" descr="IMG_4846.png"/>
          <p:cNvPicPr>
            <a:picLocks noChangeAspect="1"/>
          </p:cNvPicPr>
          <p:nvPr/>
        </p:nvPicPr>
        <p:blipFill>
          <a:blip r:embed="rId5">
            <a:extLst/>
          </a:blip>
          <a:srcRect l="32126" t="59682" r="44083" b="32276"/>
          <a:stretch>
            <a:fillRect/>
          </a:stretch>
        </p:blipFill>
        <p:spPr>
          <a:xfrm>
            <a:off x="5016323" y="4806529"/>
            <a:ext cx="3689056" cy="9353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42" name="IMG_4847.png" descr="IMG_4847.png"/>
          <p:cNvPicPr>
            <a:picLocks noChangeAspect="1"/>
          </p:cNvPicPr>
          <p:nvPr/>
        </p:nvPicPr>
        <p:blipFill>
          <a:blip r:embed="rId6">
            <a:extLst/>
          </a:blip>
          <a:srcRect l="28001" t="81511" r="48252" b="10072"/>
          <a:stretch>
            <a:fillRect/>
          </a:stretch>
        </p:blipFill>
        <p:spPr>
          <a:xfrm>
            <a:off x="911867" y="4807720"/>
            <a:ext cx="3515244" cy="93435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4" dur="1000"/>
                                        <p:tgtEl>
                                          <p:spTgt spid="3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40" grpId="5"/>
      <p:bldP build="whole" bldLvl="1" animBg="1" rev="0" advAuto="0" spid="3842" grpId="6"/>
      <p:bldP build="whole" bldLvl="1" animBg="1" rev="0" advAuto="0" spid="3838" grpId="1"/>
      <p:bldP build="whole" bldLvl="1" animBg="1" rev="0" advAuto="0" spid="3841" grpId="3"/>
      <p:bldP build="whole" bldLvl="1" animBg="1" rev="0" advAuto="0" spid="3839" grpId="2"/>
      <p:bldP build="whole" bldLvl="1" animBg="1" rev="0" advAuto="0" spid="3837" grpId="4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4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845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84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٨٦</a:t>
            </a:r>
          </a:p>
        </p:txBody>
      </p:sp>
      <p:grpSp>
        <p:nvGrpSpPr>
          <p:cNvPr id="3858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847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8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49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0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1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2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3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4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5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6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857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859" name="IMG_4846.png" descr="IMG_4846.png"/>
          <p:cNvPicPr>
            <a:picLocks noChangeAspect="1"/>
          </p:cNvPicPr>
          <p:nvPr/>
        </p:nvPicPr>
        <p:blipFill>
          <a:blip r:embed="rId2">
            <a:extLst/>
          </a:blip>
          <a:srcRect l="29058" t="42689" r="38598" b="30760"/>
          <a:stretch>
            <a:fillRect/>
          </a:stretch>
        </p:blipFill>
        <p:spPr>
          <a:xfrm>
            <a:off x="1566798" y="2034283"/>
            <a:ext cx="6122157" cy="3769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0" name="حل المتباينات بالقسمة والضرب في عدد موجب حل المتباينات بالقسمة والضرب في عدد موجب" descr="حل المتباينات بالقسمة والضرب في عدد موجب حل المتباينات بالقسمة والضرب في عدد موجب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5279" y="916448"/>
            <a:ext cx="7085233" cy="11305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8" grpId="2"/>
      <p:bldP build="whole" bldLvl="1" animBg="1" rev="0" advAuto="0" spid="384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٨٦</a:t>
            </a:r>
          </a:p>
        </p:txBody>
      </p:sp>
      <p:grpSp>
        <p:nvGrpSpPr>
          <p:cNvPr id="3867" name="تجميع"/>
          <p:cNvGrpSpPr/>
          <p:nvPr/>
        </p:nvGrpSpPr>
        <p:grpSpPr>
          <a:xfrm>
            <a:off x="5990892" y="1853028"/>
            <a:ext cx="2700997" cy="577067"/>
            <a:chOff x="0" y="0"/>
            <a:chExt cx="2700995" cy="577065"/>
          </a:xfrm>
        </p:grpSpPr>
        <p:grpSp>
          <p:nvGrpSpPr>
            <p:cNvPr id="3865" name="مثال"/>
            <p:cNvGrpSpPr/>
            <p:nvPr/>
          </p:nvGrpSpPr>
          <p:grpSpPr>
            <a:xfrm>
              <a:off x="16696" y="0"/>
              <a:ext cx="2667667" cy="577066"/>
              <a:chOff x="0" y="0"/>
              <a:chExt cx="2667665" cy="577065"/>
            </a:xfrm>
          </p:grpSpPr>
          <p:sp>
            <p:nvSpPr>
              <p:cNvPr id="3863" name="مستطيل"/>
              <p:cNvSpPr/>
              <p:nvPr/>
            </p:nvSpPr>
            <p:spPr>
              <a:xfrm>
                <a:off x="-1" y="0"/>
                <a:ext cx="2667667" cy="577066"/>
              </a:xfrm>
              <a:prstGeom prst="rect">
                <a:avLst/>
              </a:prstGeom>
              <a:solidFill>
                <a:srgbClr val="B4D3A7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64" name="مثال"/>
              <p:cNvSpPr txBox="1"/>
              <p:nvPr/>
            </p:nvSpPr>
            <p:spPr>
              <a:xfrm>
                <a:off x="19049" y="4729"/>
                <a:ext cx="2629567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مثال </a:t>
                </a:r>
              </a:p>
            </p:txBody>
          </p:sp>
        </p:grpSp>
        <p:pic>
          <p:nvPicPr>
            <p:cNvPr id="3866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074864" y="-1058647"/>
              <a:ext cx="551269" cy="2700997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pic>
        <p:nvPicPr>
          <p:cNvPr id="3868" name="IMG_4846.png" descr="IMG_4846.png"/>
          <p:cNvPicPr>
            <a:picLocks noChangeAspect="1"/>
          </p:cNvPicPr>
          <p:nvPr/>
        </p:nvPicPr>
        <p:blipFill>
          <a:blip r:embed="rId3">
            <a:extLst/>
          </a:blip>
          <a:srcRect l="45390" t="73060" r="38958" b="25003"/>
          <a:stretch>
            <a:fillRect/>
          </a:stretch>
        </p:blipFill>
        <p:spPr>
          <a:xfrm>
            <a:off x="1432287" y="1953835"/>
            <a:ext cx="4514300" cy="41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9" name="IMG_4846.png" descr="IMG_4846.png"/>
          <p:cNvPicPr>
            <a:picLocks noChangeAspect="1"/>
          </p:cNvPicPr>
          <p:nvPr/>
        </p:nvPicPr>
        <p:blipFill>
          <a:blip r:embed="rId3">
            <a:extLst/>
          </a:blip>
          <a:srcRect l="53530" t="75485" r="39667" b="22145"/>
          <a:stretch>
            <a:fillRect/>
          </a:stretch>
        </p:blipFill>
        <p:spPr>
          <a:xfrm>
            <a:off x="5946739" y="2790992"/>
            <a:ext cx="2589718" cy="67666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70" name="IMG_4846.png" descr="IMG_4846.png"/>
          <p:cNvPicPr>
            <a:picLocks noChangeAspect="1"/>
          </p:cNvPicPr>
          <p:nvPr/>
        </p:nvPicPr>
        <p:blipFill>
          <a:blip r:embed="rId3">
            <a:extLst/>
          </a:blip>
          <a:srcRect l="34343" t="87770" r="56069" b="9184"/>
          <a:stretch>
            <a:fillRect/>
          </a:stretch>
        </p:blipFill>
        <p:spPr>
          <a:xfrm>
            <a:off x="5946740" y="5470911"/>
            <a:ext cx="2626800" cy="625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1" name="IMG_4846.png" descr="IMG_4846.png"/>
          <p:cNvPicPr>
            <a:picLocks noChangeAspect="1"/>
          </p:cNvPicPr>
          <p:nvPr/>
        </p:nvPicPr>
        <p:blipFill>
          <a:blip r:embed="rId3">
            <a:extLst/>
          </a:blip>
          <a:srcRect l="46723" t="78356" r="39224" b="8887"/>
          <a:stretch>
            <a:fillRect/>
          </a:stretch>
        </p:blipFill>
        <p:spPr>
          <a:xfrm>
            <a:off x="5745922" y="3545671"/>
            <a:ext cx="2827886" cy="1925147"/>
          </a:xfrm>
          <a:prstGeom prst="rect">
            <a:avLst/>
          </a:prstGeom>
          <a:ln w="12700">
            <a:miter lim="400000"/>
          </a:ln>
        </p:spPr>
      </p:pic>
      <p:sp>
        <p:nvSpPr>
          <p:cNvPr id="3872" name="خط"/>
          <p:cNvSpPr/>
          <p:nvPr/>
        </p:nvSpPr>
        <p:spPr>
          <a:xfrm flipV="1">
            <a:off x="5053434" y="2865554"/>
            <a:ext cx="2" cy="3285475"/>
          </a:xfrm>
          <a:prstGeom prst="line">
            <a:avLst/>
          </a:prstGeom>
          <a:ln w="127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873" name="IMG_4847.png" descr="IMG_4847.png"/>
          <p:cNvPicPr>
            <a:picLocks noChangeAspect="1"/>
          </p:cNvPicPr>
          <p:nvPr/>
        </p:nvPicPr>
        <p:blipFill>
          <a:blip r:embed="rId4">
            <a:extLst/>
          </a:blip>
          <a:srcRect l="42031" t="16731" r="42031" b="70800"/>
          <a:stretch>
            <a:fillRect/>
          </a:stretch>
        </p:blipFill>
        <p:spPr>
          <a:xfrm>
            <a:off x="1566798" y="3534160"/>
            <a:ext cx="3300888" cy="1936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4" name="IMG_4847.png" descr="IMG_4847.png"/>
          <p:cNvPicPr>
            <a:picLocks noChangeAspect="1"/>
          </p:cNvPicPr>
          <p:nvPr/>
        </p:nvPicPr>
        <p:blipFill>
          <a:blip r:embed="rId4">
            <a:extLst/>
          </a:blip>
          <a:srcRect l="50000" t="12901" r="42031" b="83296"/>
          <a:stretch>
            <a:fillRect/>
          </a:stretch>
        </p:blipFill>
        <p:spPr>
          <a:xfrm>
            <a:off x="2708910" y="2752630"/>
            <a:ext cx="1961807" cy="7020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875" name="IMG_4847.png" descr="IMG_4847.png"/>
          <p:cNvPicPr>
            <a:picLocks noChangeAspect="1"/>
          </p:cNvPicPr>
          <p:nvPr/>
        </p:nvPicPr>
        <p:blipFill>
          <a:blip r:embed="rId4">
            <a:extLst/>
          </a:blip>
          <a:srcRect l="31412" t="29025" r="58045" b="67197"/>
          <a:stretch>
            <a:fillRect/>
          </a:stretch>
        </p:blipFill>
        <p:spPr>
          <a:xfrm>
            <a:off x="2598183" y="5564444"/>
            <a:ext cx="2183393" cy="586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6" name="حل المتباينات بالقسمة والضرب في عدد موجب حل المتباينات بالقسمة والضرب في عدد موجب" descr="حل المتباينات بالقسمة والضرب في عدد موجب حل المتباينات بالقسمة والضرب في عدد موجب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4097" y="893983"/>
            <a:ext cx="6627022" cy="11305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3500"/>
                                        <p:tgtEl>
                                          <p:spTgt spid="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000"/>
                                        <p:tgtEl>
                                          <p:spTgt spid="3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3500"/>
                                        <p:tgtEl>
                                          <p:spTgt spid="3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1000"/>
                                        <p:tgtEl>
                                          <p:spTgt spid="3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9" grpId="1"/>
      <p:bldP build="whole" bldLvl="1" animBg="1" rev="0" advAuto="0" spid="3874" grpId="4"/>
      <p:bldP build="whole" bldLvl="1" animBg="1" rev="0" advAuto="0" spid="3875" grpId="6"/>
      <p:bldP build="whole" bldLvl="1" animBg="1" rev="0" advAuto="0" spid="3870" grpId="3"/>
      <p:bldP build="whole" bldLvl="1" animBg="1" rev="0" advAuto="0" spid="3873" grpId="5"/>
      <p:bldP build="whole" bldLvl="1" animBg="1" rev="0" advAuto="0" spid="3871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0" name="تجميع"/>
          <p:cNvGrpSpPr/>
          <p:nvPr/>
        </p:nvGrpSpPr>
        <p:grpSpPr>
          <a:xfrm>
            <a:off x="2994164" y="5424156"/>
            <a:ext cx="4021457" cy="819730"/>
            <a:chOff x="0" y="0"/>
            <a:chExt cx="4021456" cy="819728"/>
          </a:xfrm>
        </p:grpSpPr>
        <p:sp>
          <p:nvSpPr>
            <p:cNvPr id="3878" name="خط"/>
            <p:cNvSpPr/>
            <p:nvPr/>
          </p:nvSpPr>
          <p:spPr>
            <a:xfrm flipH="1" flipV="1">
              <a:off x="62229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879" name="׀          ׀           ׀           ׀           ׀…"/>
            <p:cNvSpPr txBox="1"/>
            <p:nvPr/>
          </p:nvSpPr>
          <p:spPr>
            <a:xfrm>
              <a:off x="0" y="-1"/>
              <a:ext cx="3940812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١٧      ١٦        ١٥        ١٤       ١٣</a:t>
              </a:r>
            </a:p>
          </p:txBody>
        </p:sp>
      </p:grpSp>
      <p:grpSp>
        <p:nvGrpSpPr>
          <p:cNvPr id="3885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883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881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882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88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886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88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894" name="تجميع"/>
          <p:cNvGrpSpPr/>
          <p:nvPr/>
        </p:nvGrpSpPr>
        <p:grpSpPr>
          <a:xfrm>
            <a:off x="9045907" y="3025965"/>
            <a:ext cx="1235356" cy="1051994"/>
            <a:chOff x="-1" y="-5"/>
            <a:chExt cx="1235354" cy="1051992"/>
          </a:xfrm>
        </p:grpSpPr>
        <p:sp>
          <p:nvSpPr>
            <p:cNvPr id="3888" name="مستطيل مستدير الزوايا"/>
            <p:cNvSpPr/>
            <p:nvPr/>
          </p:nvSpPr>
          <p:spPr>
            <a:xfrm>
              <a:off x="10199" y="82738"/>
              <a:ext cx="1225155" cy="780261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893" name="تجميع"/>
            <p:cNvGrpSpPr/>
            <p:nvPr/>
          </p:nvGrpSpPr>
          <p:grpSpPr>
            <a:xfrm>
              <a:off x="-2" y="-6"/>
              <a:ext cx="1139891" cy="1051994"/>
              <a:chOff x="0" y="-4"/>
              <a:chExt cx="1139889" cy="1051992"/>
            </a:xfrm>
          </p:grpSpPr>
          <p:sp>
            <p:nvSpPr>
              <p:cNvPr id="3889" name="فكر…"/>
              <p:cNvSpPr txBox="1"/>
              <p:nvPr/>
            </p:nvSpPr>
            <p:spPr>
              <a:xfrm>
                <a:off x="435765" y="159853"/>
                <a:ext cx="386902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890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80" t="19342" r="38265" b="0"/>
              <a:stretch>
                <a:fillRect/>
              </a:stretch>
            </p:blipFill>
            <p:spPr>
              <a:xfrm>
                <a:off x="822765" y="141848"/>
                <a:ext cx="317125" cy="642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95" y="0"/>
                    </a:moveTo>
                    <a:cubicBezTo>
                      <a:pt x="8015" y="-1"/>
                      <a:pt x="6581" y="192"/>
                      <a:pt x="4385" y="974"/>
                    </a:cubicBezTo>
                    <a:cubicBezTo>
                      <a:pt x="2723" y="1565"/>
                      <a:pt x="1854" y="2078"/>
                      <a:pt x="990" y="2975"/>
                    </a:cubicBezTo>
                    <a:cubicBezTo>
                      <a:pt x="204" y="3792"/>
                      <a:pt x="-240" y="5139"/>
                      <a:pt x="135" y="5550"/>
                    </a:cubicBezTo>
                    <a:cubicBezTo>
                      <a:pt x="362" y="5798"/>
                      <a:pt x="465" y="5817"/>
                      <a:pt x="2514" y="5817"/>
                    </a:cubicBezTo>
                    <a:cubicBezTo>
                      <a:pt x="3902" y="5817"/>
                      <a:pt x="4780" y="5771"/>
                      <a:pt x="5000" y="5683"/>
                    </a:cubicBezTo>
                    <a:cubicBezTo>
                      <a:pt x="5186" y="5608"/>
                      <a:pt x="5457" y="5264"/>
                      <a:pt x="5588" y="4923"/>
                    </a:cubicBezTo>
                    <a:cubicBezTo>
                      <a:pt x="6144" y="3471"/>
                      <a:pt x="8450" y="2550"/>
                      <a:pt x="11576" y="2548"/>
                    </a:cubicBezTo>
                    <a:cubicBezTo>
                      <a:pt x="13267" y="2547"/>
                      <a:pt x="14268" y="2746"/>
                      <a:pt x="15104" y="3255"/>
                    </a:cubicBezTo>
                    <a:cubicBezTo>
                      <a:pt x="16706" y="4231"/>
                      <a:pt x="16270" y="5193"/>
                      <a:pt x="13474" y="6724"/>
                    </a:cubicBezTo>
                    <a:cubicBezTo>
                      <a:pt x="11767" y="7659"/>
                      <a:pt x="10905" y="8414"/>
                      <a:pt x="10212" y="9619"/>
                    </a:cubicBezTo>
                    <a:cubicBezTo>
                      <a:pt x="9613" y="10661"/>
                      <a:pt x="9337" y="12581"/>
                      <a:pt x="9758" y="12834"/>
                    </a:cubicBezTo>
                    <a:cubicBezTo>
                      <a:pt x="10010" y="12986"/>
                      <a:pt x="10367" y="13004"/>
                      <a:pt x="12244" y="12941"/>
                    </a:cubicBezTo>
                    <a:cubicBezTo>
                      <a:pt x="14829" y="12853"/>
                      <a:pt x="14997" y="12800"/>
                      <a:pt x="14997" y="11887"/>
                    </a:cubicBezTo>
                    <a:cubicBezTo>
                      <a:pt x="14997" y="11187"/>
                      <a:pt x="15533" y="9714"/>
                      <a:pt x="15933" y="9339"/>
                    </a:cubicBezTo>
                    <a:cubicBezTo>
                      <a:pt x="16072" y="9207"/>
                      <a:pt x="16932" y="8697"/>
                      <a:pt x="17831" y="8205"/>
                    </a:cubicBezTo>
                    <a:cubicBezTo>
                      <a:pt x="20730" y="6617"/>
                      <a:pt x="21358" y="5931"/>
                      <a:pt x="21359" y="4456"/>
                    </a:cubicBezTo>
                    <a:cubicBezTo>
                      <a:pt x="21360" y="2448"/>
                      <a:pt x="19684" y="1121"/>
                      <a:pt x="16093" y="347"/>
                    </a:cubicBezTo>
                    <a:cubicBezTo>
                      <a:pt x="14518" y="7"/>
                      <a:pt x="14330" y="1"/>
                      <a:pt x="11495" y="0"/>
                    </a:cubicBezTo>
                    <a:close/>
                    <a:moveTo>
                      <a:pt x="15425" y="14368"/>
                    </a:moveTo>
                    <a:cubicBezTo>
                      <a:pt x="15425" y="14430"/>
                      <a:pt x="15478" y="14515"/>
                      <a:pt x="15558" y="14555"/>
                    </a:cubicBezTo>
                    <a:cubicBezTo>
                      <a:pt x="15638" y="14595"/>
                      <a:pt x="15764" y="14599"/>
                      <a:pt x="15826" y="14568"/>
                    </a:cubicBezTo>
                    <a:cubicBezTo>
                      <a:pt x="15888" y="14537"/>
                      <a:pt x="15834" y="14452"/>
                      <a:pt x="15692" y="14382"/>
                    </a:cubicBezTo>
                    <a:cubicBezTo>
                      <a:pt x="15536" y="14303"/>
                      <a:pt x="15425" y="14300"/>
                      <a:pt x="15425" y="14368"/>
                    </a:cubicBezTo>
                    <a:close/>
                    <a:moveTo>
                      <a:pt x="11629" y="14408"/>
                    </a:moveTo>
                    <a:cubicBezTo>
                      <a:pt x="9627" y="14408"/>
                      <a:pt x="8396" y="15005"/>
                      <a:pt x="8368" y="15996"/>
                    </a:cubicBezTo>
                    <a:cubicBezTo>
                      <a:pt x="8355" y="16424"/>
                      <a:pt x="8468" y="16668"/>
                      <a:pt x="8796" y="16890"/>
                    </a:cubicBezTo>
                    <a:cubicBezTo>
                      <a:pt x="9330" y="17250"/>
                      <a:pt x="10492" y="17549"/>
                      <a:pt x="11335" y="17557"/>
                    </a:cubicBezTo>
                    <a:cubicBezTo>
                      <a:pt x="11935" y="17562"/>
                      <a:pt x="12483" y="17934"/>
                      <a:pt x="12217" y="18157"/>
                    </a:cubicBezTo>
                    <a:cubicBezTo>
                      <a:pt x="12027" y="18317"/>
                      <a:pt x="9788" y="18141"/>
                      <a:pt x="8983" y="17904"/>
                    </a:cubicBezTo>
                    <a:cubicBezTo>
                      <a:pt x="8440" y="17744"/>
                      <a:pt x="8206" y="17714"/>
                      <a:pt x="8154" y="17810"/>
                    </a:cubicBezTo>
                    <a:cubicBezTo>
                      <a:pt x="8114" y="17884"/>
                      <a:pt x="7914" y="18215"/>
                      <a:pt x="7726" y="18544"/>
                    </a:cubicBezTo>
                    <a:cubicBezTo>
                      <a:pt x="7245" y="19387"/>
                      <a:pt x="6895" y="20806"/>
                      <a:pt x="7058" y="21239"/>
                    </a:cubicBezTo>
                    <a:lnTo>
                      <a:pt x="7192" y="21599"/>
                    </a:lnTo>
                    <a:lnTo>
                      <a:pt x="11148" y="21572"/>
                    </a:lnTo>
                    <a:lnTo>
                      <a:pt x="15077" y="21546"/>
                    </a:lnTo>
                    <a:lnTo>
                      <a:pt x="15799" y="20665"/>
                    </a:lnTo>
                    <a:cubicBezTo>
                      <a:pt x="16500" y="19816"/>
                      <a:pt x="16521" y="19765"/>
                      <a:pt x="16521" y="18184"/>
                    </a:cubicBezTo>
                    <a:lnTo>
                      <a:pt x="16521" y="16569"/>
                    </a:lnTo>
                    <a:lnTo>
                      <a:pt x="15799" y="17090"/>
                    </a:lnTo>
                    <a:cubicBezTo>
                      <a:pt x="14962" y="17696"/>
                      <a:pt x="14278" y="17799"/>
                      <a:pt x="14169" y="17330"/>
                    </a:cubicBezTo>
                    <a:cubicBezTo>
                      <a:pt x="14132" y="17169"/>
                      <a:pt x="14228" y="16921"/>
                      <a:pt x="14409" y="16783"/>
                    </a:cubicBezTo>
                    <a:cubicBezTo>
                      <a:pt x="15006" y="16328"/>
                      <a:pt x="15093" y="15695"/>
                      <a:pt x="14596" y="15209"/>
                    </a:cubicBezTo>
                    <a:cubicBezTo>
                      <a:pt x="14058" y="14682"/>
                      <a:pt x="13056" y="14408"/>
                      <a:pt x="11629" y="1440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1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64" b="0"/>
              <a:stretch>
                <a:fillRect/>
              </a:stretch>
            </p:blipFill>
            <p:spPr>
              <a:xfrm>
                <a:off x="0" y="-5"/>
                <a:ext cx="328219" cy="434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8" y="0"/>
                    </a:moveTo>
                    <a:cubicBezTo>
                      <a:pt x="12460" y="-5"/>
                      <a:pt x="12214" y="191"/>
                      <a:pt x="12170" y="355"/>
                    </a:cubicBezTo>
                    <a:cubicBezTo>
                      <a:pt x="12127" y="517"/>
                      <a:pt x="12132" y="513"/>
                      <a:pt x="12379" y="513"/>
                    </a:cubicBezTo>
                    <a:cubicBezTo>
                      <a:pt x="12636" y="513"/>
                      <a:pt x="13110" y="681"/>
                      <a:pt x="13633" y="966"/>
                    </a:cubicBezTo>
                    <a:cubicBezTo>
                      <a:pt x="14149" y="1249"/>
                      <a:pt x="14141" y="1132"/>
                      <a:pt x="13633" y="651"/>
                    </a:cubicBezTo>
                    <a:cubicBezTo>
                      <a:pt x="13222" y="262"/>
                      <a:pt x="12954" y="62"/>
                      <a:pt x="12797" y="59"/>
                    </a:cubicBezTo>
                    <a:cubicBezTo>
                      <a:pt x="12740" y="58"/>
                      <a:pt x="12676" y="47"/>
                      <a:pt x="12640" y="20"/>
                    </a:cubicBezTo>
                    <a:cubicBezTo>
                      <a:pt x="12628" y="10"/>
                      <a:pt x="12606" y="1"/>
                      <a:pt x="12588" y="0"/>
                    </a:cubicBezTo>
                    <a:close/>
                    <a:moveTo>
                      <a:pt x="8200" y="434"/>
                    </a:moveTo>
                    <a:cubicBezTo>
                      <a:pt x="7936" y="468"/>
                      <a:pt x="7701" y="717"/>
                      <a:pt x="7495" y="1183"/>
                    </a:cubicBezTo>
                    <a:cubicBezTo>
                      <a:pt x="7356" y="1499"/>
                      <a:pt x="7131" y="2334"/>
                      <a:pt x="7130" y="2505"/>
                    </a:cubicBezTo>
                    <a:cubicBezTo>
                      <a:pt x="7129" y="2605"/>
                      <a:pt x="7268" y="2512"/>
                      <a:pt x="7339" y="2367"/>
                    </a:cubicBezTo>
                    <a:cubicBezTo>
                      <a:pt x="7827" y="1368"/>
                      <a:pt x="8143" y="981"/>
                      <a:pt x="8618" y="848"/>
                    </a:cubicBezTo>
                    <a:cubicBezTo>
                      <a:pt x="8830" y="789"/>
                      <a:pt x="8757" y="580"/>
                      <a:pt x="8488" y="473"/>
                    </a:cubicBezTo>
                    <a:cubicBezTo>
                      <a:pt x="8394" y="436"/>
                      <a:pt x="8287" y="423"/>
                      <a:pt x="8200" y="434"/>
                    </a:cubicBezTo>
                    <a:close/>
                    <a:moveTo>
                      <a:pt x="15147" y="1144"/>
                    </a:moveTo>
                    <a:lnTo>
                      <a:pt x="14938" y="1499"/>
                    </a:lnTo>
                    <a:cubicBezTo>
                      <a:pt x="14710" y="1859"/>
                      <a:pt x="14055" y="2457"/>
                      <a:pt x="13946" y="2406"/>
                    </a:cubicBezTo>
                    <a:cubicBezTo>
                      <a:pt x="13913" y="2391"/>
                      <a:pt x="13871" y="2254"/>
                      <a:pt x="13868" y="2110"/>
                    </a:cubicBezTo>
                    <a:cubicBezTo>
                      <a:pt x="13862" y="1807"/>
                      <a:pt x="13730" y="1424"/>
                      <a:pt x="13633" y="1400"/>
                    </a:cubicBezTo>
                    <a:cubicBezTo>
                      <a:pt x="13593" y="1391"/>
                      <a:pt x="13562" y="1512"/>
                      <a:pt x="13554" y="1716"/>
                    </a:cubicBezTo>
                    <a:cubicBezTo>
                      <a:pt x="13542" y="2064"/>
                      <a:pt x="13378" y="2611"/>
                      <a:pt x="13267" y="2662"/>
                    </a:cubicBezTo>
                    <a:cubicBezTo>
                      <a:pt x="13235" y="2678"/>
                      <a:pt x="12922" y="2636"/>
                      <a:pt x="12562" y="2584"/>
                    </a:cubicBezTo>
                    <a:cubicBezTo>
                      <a:pt x="11946" y="2492"/>
                      <a:pt x="10897" y="2413"/>
                      <a:pt x="10525" y="2426"/>
                    </a:cubicBezTo>
                    <a:cubicBezTo>
                      <a:pt x="10433" y="2429"/>
                      <a:pt x="10163" y="2438"/>
                      <a:pt x="9924" y="2445"/>
                    </a:cubicBezTo>
                    <a:lnTo>
                      <a:pt x="9506" y="2465"/>
                    </a:lnTo>
                    <a:lnTo>
                      <a:pt x="9532" y="2268"/>
                    </a:lnTo>
                    <a:cubicBezTo>
                      <a:pt x="9556" y="2046"/>
                      <a:pt x="9437" y="2017"/>
                      <a:pt x="9376" y="2229"/>
                    </a:cubicBezTo>
                    <a:cubicBezTo>
                      <a:pt x="9318" y="2426"/>
                      <a:pt x="9158" y="2523"/>
                      <a:pt x="8801" y="2564"/>
                    </a:cubicBezTo>
                    <a:cubicBezTo>
                      <a:pt x="8636" y="2583"/>
                      <a:pt x="8439" y="2608"/>
                      <a:pt x="8357" y="2623"/>
                    </a:cubicBezTo>
                    <a:cubicBezTo>
                      <a:pt x="8237" y="2646"/>
                      <a:pt x="8189" y="2613"/>
                      <a:pt x="8096" y="2465"/>
                    </a:cubicBezTo>
                    <a:cubicBezTo>
                      <a:pt x="7956" y="2244"/>
                      <a:pt x="7826" y="2216"/>
                      <a:pt x="7887" y="2426"/>
                    </a:cubicBezTo>
                    <a:cubicBezTo>
                      <a:pt x="7947" y="2631"/>
                      <a:pt x="7848" y="2718"/>
                      <a:pt x="7469" y="2761"/>
                    </a:cubicBezTo>
                    <a:cubicBezTo>
                      <a:pt x="7297" y="2781"/>
                      <a:pt x="7099" y="2821"/>
                      <a:pt x="7025" y="2860"/>
                    </a:cubicBezTo>
                    <a:cubicBezTo>
                      <a:pt x="6951" y="2899"/>
                      <a:pt x="6862" y="2938"/>
                      <a:pt x="6816" y="2938"/>
                    </a:cubicBezTo>
                    <a:cubicBezTo>
                      <a:pt x="6715" y="2938"/>
                      <a:pt x="5422" y="3379"/>
                      <a:pt x="5145" y="3510"/>
                    </a:cubicBezTo>
                    <a:cubicBezTo>
                      <a:pt x="3947" y="4079"/>
                      <a:pt x="3193" y="4565"/>
                      <a:pt x="2481" y="5206"/>
                    </a:cubicBezTo>
                    <a:cubicBezTo>
                      <a:pt x="2073" y="5574"/>
                      <a:pt x="1306" y="6386"/>
                      <a:pt x="1306" y="6449"/>
                    </a:cubicBezTo>
                    <a:cubicBezTo>
                      <a:pt x="1306" y="6461"/>
                      <a:pt x="1229" y="6570"/>
                      <a:pt x="1123" y="6705"/>
                    </a:cubicBezTo>
                    <a:cubicBezTo>
                      <a:pt x="834" y="7075"/>
                      <a:pt x="408" y="7901"/>
                      <a:pt x="235" y="8441"/>
                    </a:cubicBezTo>
                    <a:cubicBezTo>
                      <a:pt x="151" y="8704"/>
                      <a:pt x="58" y="8927"/>
                      <a:pt x="26" y="8954"/>
                    </a:cubicBezTo>
                    <a:cubicBezTo>
                      <a:pt x="12" y="8965"/>
                      <a:pt x="10" y="9556"/>
                      <a:pt x="0" y="10413"/>
                    </a:cubicBezTo>
                    <a:cubicBezTo>
                      <a:pt x="10" y="11198"/>
                      <a:pt x="36" y="11731"/>
                      <a:pt x="52" y="11754"/>
                    </a:cubicBezTo>
                    <a:cubicBezTo>
                      <a:pt x="87" y="11802"/>
                      <a:pt x="181" y="12068"/>
                      <a:pt x="261" y="12346"/>
                    </a:cubicBezTo>
                    <a:cubicBezTo>
                      <a:pt x="1138" y="15364"/>
                      <a:pt x="4493" y="17758"/>
                      <a:pt x="8644" y="18321"/>
                    </a:cubicBezTo>
                    <a:cubicBezTo>
                      <a:pt x="9332" y="18415"/>
                      <a:pt x="9615" y="18421"/>
                      <a:pt x="10681" y="18400"/>
                    </a:cubicBezTo>
                    <a:cubicBezTo>
                      <a:pt x="12031" y="18374"/>
                      <a:pt x="12816" y="18273"/>
                      <a:pt x="13946" y="18006"/>
                    </a:cubicBezTo>
                    <a:cubicBezTo>
                      <a:pt x="14294" y="17923"/>
                      <a:pt x="14598" y="17886"/>
                      <a:pt x="14625" y="17907"/>
                    </a:cubicBezTo>
                    <a:cubicBezTo>
                      <a:pt x="14653" y="17928"/>
                      <a:pt x="14718" y="18052"/>
                      <a:pt x="14756" y="18203"/>
                    </a:cubicBezTo>
                    <a:cubicBezTo>
                      <a:pt x="14858" y="18610"/>
                      <a:pt x="15184" y="19014"/>
                      <a:pt x="15539" y="19150"/>
                    </a:cubicBezTo>
                    <a:cubicBezTo>
                      <a:pt x="15699" y="19211"/>
                      <a:pt x="15837" y="19277"/>
                      <a:pt x="15852" y="19288"/>
                    </a:cubicBezTo>
                    <a:cubicBezTo>
                      <a:pt x="15866" y="19299"/>
                      <a:pt x="15783" y="19460"/>
                      <a:pt x="15670" y="19643"/>
                    </a:cubicBezTo>
                    <a:cubicBezTo>
                      <a:pt x="15329" y="20191"/>
                      <a:pt x="15340" y="21073"/>
                      <a:pt x="15670" y="21477"/>
                    </a:cubicBezTo>
                    <a:lnTo>
                      <a:pt x="15748" y="21595"/>
                    </a:lnTo>
                    <a:lnTo>
                      <a:pt x="18960" y="21595"/>
                    </a:lnTo>
                    <a:lnTo>
                      <a:pt x="19117" y="21477"/>
                    </a:lnTo>
                    <a:cubicBezTo>
                      <a:pt x="20023" y="20789"/>
                      <a:pt x="20947" y="19613"/>
                      <a:pt x="21441" y="18558"/>
                    </a:cubicBezTo>
                    <a:cubicBezTo>
                      <a:pt x="21572" y="18277"/>
                      <a:pt x="21597" y="18137"/>
                      <a:pt x="21598" y="17532"/>
                    </a:cubicBezTo>
                    <a:cubicBezTo>
                      <a:pt x="21600" y="16885"/>
                      <a:pt x="21588" y="16804"/>
                      <a:pt x="21441" y="16586"/>
                    </a:cubicBezTo>
                    <a:cubicBezTo>
                      <a:pt x="21137" y="16138"/>
                      <a:pt x="20695" y="15930"/>
                      <a:pt x="19822" y="15817"/>
                    </a:cubicBezTo>
                    <a:cubicBezTo>
                      <a:pt x="19267" y="15744"/>
                      <a:pt x="18935" y="15671"/>
                      <a:pt x="18777" y="15580"/>
                    </a:cubicBezTo>
                    <a:cubicBezTo>
                      <a:pt x="18712" y="15543"/>
                      <a:pt x="18737" y="15483"/>
                      <a:pt x="18908" y="15324"/>
                    </a:cubicBezTo>
                    <a:cubicBezTo>
                      <a:pt x="19545" y="14732"/>
                      <a:pt x="20191" y="13817"/>
                      <a:pt x="20579" y="12977"/>
                    </a:cubicBezTo>
                    <a:cubicBezTo>
                      <a:pt x="20862" y="12364"/>
                      <a:pt x="21103" y="11279"/>
                      <a:pt x="21102" y="10531"/>
                    </a:cubicBezTo>
                    <a:cubicBezTo>
                      <a:pt x="21100" y="8553"/>
                      <a:pt x="20261" y="6759"/>
                      <a:pt x="18699" y="5364"/>
                    </a:cubicBezTo>
                    <a:cubicBezTo>
                      <a:pt x="18157" y="4879"/>
                      <a:pt x="17400" y="4344"/>
                      <a:pt x="16714" y="3964"/>
                    </a:cubicBezTo>
                    <a:cubicBezTo>
                      <a:pt x="16252" y="3709"/>
                      <a:pt x="15953" y="3507"/>
                      <a:pt x="15748" y="3293"/>
                    </a:cubicBezTo>
                    <a:cubicBezTo>
                      <a:pt x="15585" y="3123"/>
                      <a:pt x="15339" y="2905"/>
                      <a:pt x="15200" y="2820"/>
                    </a:cubicBezTo>
                    <a:lnTo>
                      <a:pt x="14938" y="2662"/>
                    </a:lnTo>
                    <a:lnTo>
                      <a:pt x="15200" y="2505"/>
                    </a:lnTo>
                    <a:cubicBezTo>
                      <a:pt x="15441" y="2349"/>
                      <a:pt x="15666" y="2072"/>
                      <a:pt x="15774" y="1795"/>
                    </a:cubicBezTo>
                    <a:cubicBezTo>
                      <a:pt x="15844" y="1615"/>
                      <a:pt x="15652" y="1659"/>
                      <a:pt x="15513" y="1854"/>
                    </a:cubicBezTo>
                    <a:cubicBezTo>
                      <a:pt x="15374" y="2049"/>
                      <a:pt x="14846" y="2409"/>
                      <a:pt x="14756" y="2367"/>
                    </a:cubicBezTo>
                    <a:cubicBezTo>
                      <a:pt x="14722" y="2351"/>
                      <a:pt x="14773" y="2197"/>
                      <a:pt x="14886" y="2031"/>
                    </a:cubicBezTo>
                    <a:cubicBezTo>
                      <a:pt x="15029" y="1823"/>
                      <a:pt x="15105" y="1639"/>
                      <a:pt x="15121" y="1440"/>
                    </a:cubicBezTo>
                    <a:lnTo>
                      <a:pt x="15147" y="114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92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86047" y="446209"/>
                <a:ext cx="526461" cy="5172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895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89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٨٧</a:t>
            </a:r>
          </a:p>
        </p:txBody>
      </p:sp>
      <p:grpSp>
        <p:nvGrpSpPr>
          <p:cNvPr id="3901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897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00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898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899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3902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3903" name="٣ أ"/>
          <p:cNvSpPr txBox="1"/>
          <p:nvPr/>
        </p:nvSpPr>
        <p:spPr>
          <a:xfrm>
            <a:off x="5392263" y="3546735"/>
            <a:ext cx="54922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 أ</a:t>
            </a:r>
          </a:p>
        </p:txBody>
      </p:sp>
      <p:sp>
        <p:nvSpPr>
          <p:cNvPr id="3904" name="٤٥"/>
          <p:cNvSpPr txBox="1"/>
          <p:nvPr/>
        </p:nvSpPr>
        <p:spPr>
          <a:xfrm>
            <a:off x="3908678" y="3523076"/>
            <a:ext cx="583208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٤٥</a:t>
            </a:r>
          </a:p>
        </p:txBody>
      </p:sp>
      <p:sp>
        <p:nvSpPr>
          <p:cNvPr id="3905" name="٣"/>
          <p:cNvSpPr txBox="1"/>
          <p:nvPr/>
        </p:nvSpPr>
        <p:spPr>
          <a:xfrm>
            <a:off x="4130487" y="3994887"/>
            <a:ext cx="29795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906" name="خط"/>
          <p:cNvSpPr/>
          <p:nvPr/>
        </p:nvSpPr>
        <p:spPr>
          <a:xfrm>
            <a:off x="3541410" y="4007587"/>
            <a:ext cx="1019555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07" name="خط"/>
          <p:cNvSpPr/>
          <p:nvPr/>
        </p:nvSpPr>
        <p:spPr>
          <a:xfrm>
            <a:off x="5157099" y="4032987"/>
            <a:ext cx="1019555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08" name="٣"/>
          <p:cNvSpPr txBox="1"/>
          <p:nvPr/>
        </p:nvSpPr>
        <p:spPr>
          <a:xfrm>
            <a:off x="5517898" y="4045687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E63B7A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909" name="١٥"/>
          <p:cNvSpPr txBox="1"/>
          <p:nvPr/>
        </p:nvSpPr>
        <p:spPr>
          <a:xfrm>
            <a:off x="4265509" y="4600568"/>
            <a:ext cx="583208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grpSp>
        <p:nvGrpSpPr>
          <p:cNvPr id="3912" name="تجميع"/>
          <p:cNvGrpSpPr/>
          <p:nvPr/>
        </p:nvGrpSpPr>
        <p:grpSpPr>
          <a:xfrm>
            <a:off x="4962952" y="4514010"/>
            <a:ext cx="518939" cy="641704"/>
            <a:chOff x="0" y="0"/>
            <a:chExt cx="518937" cy="641703"/>
          </a:xfrm>
        </p:grpSpPr>
        <p:sp>
          <p:nvSpPr>
            <p:cNvPr id="3910" name="&gt;"/>
            <p:cNvSpPr txBox="1"/>
            <p:nvPr/>
          </p:nvSpPr>
          <p:spPr>
            <a:xfrm>
              <a:off x="0" y="0"/>
              <a:ext cx="518938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911" name="خط"/>
            <p:cNvSpPr/>
            <p:nvPr/>
          </p:nvSpPr>
          <p:spPr>
            <a:xfrm>
              <a:off x="33859" y="503087"/>
              <a:ext cx="24650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913" name="أ"/>
          <p:cNvSpPr txBox="1"/>
          <p:nvPr/>
        </p:nvSpPr>
        <p:spPr>
          <a:xfrm>
            <a:off x="5539876" y="4621491"/>
            <a:ext cx="12700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pic>
        <p:nvPicPr>
          <p:cNvPr id="391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469947" y="4586140"/>
            <a:ext cx="2960613" cy="5837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17" name="الحل"/>
          <p:cNvGrpSpPr/>
          <p:nvPr/>
        </p:nvGrpSpPr>
        <p:grpSpPr>
          <a:xfrm>
            <a:off x="7073044" y="2838780"/>
            <a:ext cx="1666728" cy="545352"/>
            <a:chOff x="0" y="0"/>
            <a:chExt cx="1666726" cy="545351"/>
          </a:xfrm>
        </p:grpSpPr>
        <p:sp>
          <p:nvSpPr>
            <p:cNvPr id="3915" name="مستطيل"/>
            <p:cNvSpPr/>
            <p:nvPr/>
          </p:nvSpPr>
          <p:spPr>
            <a:xfrm>
              <a:off x="0" y="-1"/>
              <a:ext cx="1666727" cy="54535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3916" name="الحل"/>
            <p:cNvSpPr txBox="1"/>
            <p:nvPr/>
          </p:nvSpPr>
          <p:spPr>
            <a:xfrm>
              <a:off x="19050" y="112786"/>
              <a:ext cx="162862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3918" name="IMG_4847.png" descr="IMG_4847.png"/>
          <p:cNvPicPr>
            <a:picLocks noChangeAspect="1"/>
          </p:cNvPicPr>
          <p:nvPr/>
        </p:nvPicPr>
        <p:blipFill>
          <a:blip r:embed="rId12">
            <a:extLst/>
          </a:blip>
          <a:srcRect l="41804" t="35778" r="41805" b="62234"/>
          <a:stretch>
            <a:fillRect/>
          </a:stretch>
        </p:blipFill>
        <p:spPr>
          <a:xfrm>
            <a:off x="2368433" y="2103259"/>
            <a:ext cx="5921130" cy="538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9" name="IMG_4847.png" descr="IMG_4847.png"/>
          <p:cNvPicPr>
            <a:picLocks noChangeAspect="1"/>
          </p:cNvPicPr>
          <p:nvPr/>
        </p:nvPicPr>
        <p:blipFill>
          <a:blip r:embed="rId12">
            <a:extLst/>
          </a:blip>
          <a:srcRect l="52496" t="38991" r="41630" b="58759"/>
          <a:stretch>
            <a:fillRect/>
          </a:stretch>
        </p:blipFill>
        <p:spPr>
          <a:xfrm>
            <a:off x="4130487" y="2819730"/>
            <a:ext cx="2549634" cy="7320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22" name="تجميع"/>
          <p:cNvGrpSpPr/>
          <p:nvPr/>
        </p:nvGrpSpPr>
        <p:grpSpPr>
          <a:xfrm>
            <a:off x="4745423" y="3597535"/>
            <a:ext cx="518939" cy="641704"/>
            <a:chOff x="0" y="0"/>
            <a:chExt cx="518937" cy="641703"/>
          </a:xfrm>
        </p:grpSpPr>
        <p:sp>
          <p:nvSpPr>
            <p:cNvPr id="3920" name="&gt;"/>
            <p:cNvSpPr txBox="1"/>
            <p:nvPr/>
          </p:nvSpPr>
          <p:spPr>
            <a:xfrm>
              <a:off x="0" y="0"/>
              <a:ext cx="518938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3921" name="خط"/>
            <p:cNvSpPr/>
            <p:nvPr/>
          </p:nvSpPr>
          <p:spPr>
            <a:xfrm>
              <a:off x="33859" y="503087"/>
              <a:ext cx="24650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3923" name="+"/>
          <p:cNvSpPr txBox="1"/>
          <p:nvPr/>
        </p:nvSpPr>
        <p:spPr>
          <a:xfrm>
            <a:off x="6868461" y="5202544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3924" name="-"/>
          <p:cNvSpPr txBox="1"/>
          <p:nvPr/>
        </p:nvSpPr>
        <p:spPr>
          <a:xfrm>
            <a:off x="2840163" y="5202544"/>
            <a:ext cx="30800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925" name="بيضاوي"/>
          <p:cNvSpPr/>
          <p:nvPr/>
        </p:nvSpPr>
        <p:spPr>
          <a:xfrm>
            <a:off x="4861416" y="5559749"/>
            <a:ext cx="177675" cy="199637"/>
          </a:xfrm>
          <a:prstGeom prst="ellipse">
            <a:avLst/>
          </a:prstGeom>
          <a:solidFill>
            <a:srgbClr val="E4EF65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926" name="خط"/>
          <p:cNvSpPr/>
          <p:nvPr/>
        </p:nvSpPr>
        <p:spPr>
          <a:xfrm>
            <a:off x="5051788" y="5672266"/>
            <a:ext cx="1816674" cy="2"/>
          </a:xfrm>
          <a:prstGeom prst="line">
            <a:avLst/>
          </a:prstGeom>
          <a:ln w="50800">
            <a:solidFill>
              <a:schemeClr val="accent1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3927" name="IMG_4622.png" descr="IMG_4622.png"/>
          <p:cNvPicPr>
            <a:picLocks noChangeAspect="1"/>
          </p:cNvPicPr>
          <p:nvPr/>
        </p:nvPicPr>
        <p:blipFill>
          <a:blip r:embed="rId13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84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3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484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484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3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000"/>
                                        <p:tgtEl>
                                          <p:spTgt spid="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2000"/>
                                        <p:tgtEl>
                                          <p:spTgt spid="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Class="entr" nodeType="afterEffect" presetSubtype="8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3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3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2000"/>
                                        <p:tgtEl>
                                          <p:spTgt spid="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2000"/>
                                        <p:tgtEl>
                                          <p:spTgt spid="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000" fill="hold"/>
                                        <p:tgtEl>
                                          <p:spTgt spid="3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81" fill="hold" display="0">
                  <p:stCondLst>
                    <p:cond delay="indefinite"/>
                  </p:stCondLst>
                </p:cTn>
                <p:tgtEl>
                  <p:spTgt spid="3902"/>
                </p:tgtEl>
              </p:cMediaNode>
            </p:video>
            <p:seq concurrent="1" prevAc="none" nextAc="seek">
              <p:cTn id="82" evtFilter="cancelBubble" nodeType="interactiveSeq" restart="whenNotActive" fill="hold">
                <p:stCondLst>
                  <p:cond delay="0" evt="onClick">
                    <p:tgtEl>
                      <p:spTgt spid="39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39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902"/>
                  </p:tgtEl>
                </p:cond>
              </p:nextCondLst>
            </p:seq>
          </p:childTnLst>
        </p:cTn>
      </p:par>
    </p:tnLst>
    <p:bldLst>
      <p:bldP build="whole" bldLvl="1" animBg="1" rev="0" advAuto="0" spid="3912" grpId="10"/>
      <p:bldP build="whole" bldLvl="1" animBg="1" rev="0" advAuto="0" spid="3905" grpId="8"/>
      <p:bldP build="whole" bldLvl="1" animBg="1" rev="0" advAuto="0" spid="3925" grpId="16"/>
      <p:bldP build="whole" bldLvl="1" animBg="1" rev="0" advAuto="0" spid="3903" grpId="2"/>
      <p:bldP build="whole" bldLvl="1" animBg="1" rev="0" advAuto="0" spid="3908" grpId="6"/>
      <p:bldP build="whole" bldLvl="1" animBg="1" rev="0" advAuto="0" spid="3906" grpId="7"/>
      <p:bldP build="whole" bldLvl="1" animBg="1" rev="0" advAuto="0" spid="3924" grpId="14"/>
      <p:bldP build="whole" bldLvl="1" animBg="1" rev="0" advAuto="0" spid="3926" grpId="17"/>
      <p:bldP build="whole" bldLvl="1" animBg="1" rev="0" advAuto="0" spid="3913" grpId="9"/>
      <p:bldP build="whole" bldLvl="1" animBg="1" rev="0" advAuto="0" spid="3922" grpId="3"/>
      <p:bldP build="whole" bldLvl="1" animBg="1" rev="0" advAuto="0" spid="3880" grpId="13"/>
      <p:bldP build="whole" bldLvl="1" animBg="1" rev="0" advAuto="0" spid="3904" grpId="4"/>
      <p:bldP build="whole" bldLvl="1" animBg="1" rev="0" advAuto="0" spid="3907" grpId="5"/>
      <p:bldP build="whole" bldLvl="1" animBg="1" rev="0" advAuto="0" spid="3923" grpId="15"/>
      <p:bldP build="whole" bldLvl="1" animBg="1" rev="0" advAuto="0" spid="3909" grpId="11"/>
      <p:bldP build="whole" bldLvl="1" animBg="1" rev="0" advAuto="0" spid="3914" grpId="1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3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3931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3929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3930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3932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3934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935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393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٨٨</a:t>
            </a:r>
          </a:p>
        </p:txBody>
      </p:sp>
      <p:pic>
        <p:nvPicPr>
          <p:cNvPr id="3937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966" r="1545" b="73932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38" name="IMG_4842.png" descr="IMG_4842.png"/>
          <p:cNvPicPr>
            <a:picLocks noChangeAspect="1"/>
          </p:cNvPicPr>
          <p:nvPr/>
        </p:nvPicPr>
        <p:blipFill>
          <a:blip r:embed="rId6">
            <a:extLst/>
          </a:blip>
          <a:srcRect l="37979" t="61727" r="36453" b="35621"/>
          <a:stretch>
            <a:fillRect/>
          </a:stretch>
        </p:blipFill>
        <p:spPr>
          <a:xfrm>
            <a:off x="959882" y="2128552"/>
            <a:ext cx="7643638" cy="59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9" name="IMG_4842.png" descr="IMG_4842.png"/>
          <p:cNvPicPr>
            <a:picLocks noChangeAspect="1"/>
          </p:cNvPicPr>
          <p:nvPr/>
        </p:nvPicPr>
        <p:blipFill>
          <a:blip r:embed="rId6">
            <a:extLst/>
          </a:blip>
          <a:srcRect l="41259" t="67818" r="51967" b="29681"/>
          <a:stretch>
            <a:fillRect/>
          </a:stretch>
        </p:blipFill>
        <p:spPr>
          <a:xfrm>
            <a:off x="3638994" y="2722674"/>
            <a:ext cx="3312366" cy="916830"/>
          </a:xfrm>
          <a:prstGeom prst="rect">
            <a:avLst/>
          </a:prstGeom>
          <a:ln w="12700">
            <a:miter lim="400000"/>
          </a:ln>
        </p:spPr>
      </p:pic>
      <p:sp>
        <p:nvSpPr>
          <p:cNvPr id="3940" name="+"/>
          <p:cNvSpPr txBox="1"/>
          <p:nvPr/>
        </p:nvSpPr>
        <p:spPr>
          <a:xfrm>
            <a:off x="6796633" y="5223124"/>
            <a:ext cx="30936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3941" name="-"/>
          <p:cNvSpPr txBox="1"/>
          <p:nvPr/>
        </p:nvSpPr>
        <p:spPr>
          <a:xfrm>
            <a:off x="2739963" y="5193932"/>
            <a:ext cx="308004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3942" name="٣ س"/>
          <p:cNvSpPr txBox="1"/>
          <p:nvPr/>
        </p:nvSpPr>
        <p:spPr>
          <a:xfrm>
            <a:off x="5051788" y="3416958"/>
            <a:ext cx="895996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 س</a:t>
            </a:r>
          </a:p>
        </p:txBody>
      </p:sp>
      <p:sp>
        <p:nvSpPr>
          <p:cNvPr id="3943" name="١٢"/>
          <p:cNvSpPr txBox="1"/>
          <p:nvPr/>
        </p:nvSpPr>
        <p:spPr>
          <a:xfrm>
            <a:off x="3758639" y="3442358"/>
            <a:ext cx="58320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3944" name="٣"/>
          <p:cNvSpPr txBox="1"/>
          <p:nvPr/>
        </p:nvSpPr>
        <p:spPr>
          <a:xfrm>
            <a:off x="3933821" y="3922078"/>
            <a:ext cx="2979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945" name="خط"/>
          <p:cNvSpPr/>
          <p:nvPr/>
        </p:nvSpPr>
        <p:spPr>
          <a:xfrm>
            <a:off x="3502767" y="3934777"/>
            <a:ext cx="1019556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46" name="خط"/>
          <p:cNvSpPr/>
          <p:nvPr/>
        </p:nvSpPr>
        <p:spPr>
          <a:xfrm>
            <a:off x="4928230" y="3960177"/>
            <a:ext cx="1019556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47" name="٣"/>
          <p:cNvSpPr txBox="1"/>
          <p:nvPr/>
        </p:nvSpPr>
        <p:spPr>
          <a:xfrm>
            <a:off x="5405249" y="3984540"/>
            <a:ext cx="29795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0A1D8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948" name="٤"/>
          <p:cNvSpPr txBox="1"/>
          <p:nvPr/>
        </p:nvSpPr>
        <p:spPr>
          <a:xfrm>
            <a:off x="4000748" y="4434640"/>
            <a:ext cx="29795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949" name="س"/>
          <p:cNvSpPr txBox="1"/>
          <p:nvPr/>
        </p:nvSpPr>
        <p:spPr>
          <a:xfrm>
            <a:off x="5203206" y="4364492"/>
            <a:ext cx="469604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س</a:t>
            </a:r>
          </a:p>
        </p:txBody>
      </p:sp>
      <p:pic>
        <p:nvPicPr>
          <p:cNvPr id="395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148165" y="4391752"/>
            <a:ext cx="2960613" cy="583737"/>
          </a:xfrm>
          <a:prstGeom prst="rect">
            <a:avLst/>
          </a:prstGeom>
          <a:ln w="12700">
            <a:miter lim="400000"/>
          </a:ln>
        </p:spPr>
      </p:pic>
      <p:sp>
        <p:nvSpPr>
          <p:cNvPr id="3951" name="&gt;"/>
          <p:cNvSpPr txBox="1"/>
          <p:nvPr/>
        </p:nvSpPr>
        <p:spPr>
          <a:xfrm>
            <a:off x="4522320" y="3460565"/>
            <a:ext cx="518938" cy="6417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500">
                <a:solidFill>
                  <a:schemeClr val="accent5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3952" name="&gt;"/>
          <p:cNvSpPr txBox="1"/>
          <p:nvPr/>
        </p:nvSpPr>
        <p:spPr>
          <a:xfrm>
            <a:off x="4589248" y="4391752"/>
            <a:ext cx="518938" cy="6417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  <a:reflection blurRad="0" stA="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4500">
                <a:solidFill>
                  <a:schemeClr val="accent5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grpSp>
        <p:nvGrpSpPr>
          <p:cNvPr id="3955" name="تجميع"/>
          <p:cNvGrpSpPr/>
          <p:nvPr/>
        </p:nvGrpSpPr>
        <p:grpSpPr>
          <a:xfrm>
            <a:off x="2893965" y="5368140"/>
            <a:ext cx="4021457" cy="819729"/>
            <a:chOff x="0" y="0"/>
            <a:chExt cx="4021456" cy="819728"/>
          </a:xfrm>
        </p:grpSpPr>
        <p:sp>
          <p:nvSpPr>
            <p:cNvPr id="3953" name="خط"/>
            <p:cNvSpPr/>
            <p:nvPr/>
          </p:nvSpPr>
          <p:spPr>
            <a:xfrm flipH="1" flipV="1">
              <a:off x="62229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54" name="׀          ׀           ׀           ׀           ׀…"/>
            <p:cNvSpPr txBox="1"/>
            <p:nvPr/>
          </p:nvSpPr>
          <p:spPr>
            <a:xfrm>
              <a:off x="0" y="-1"/>
              <a:ext cx="3940812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٦          ٥          ٤           ٣         ٢</a:t>
              </a:r>
            </a:p>
          </p:txBody>
        </p:sp>
      </p:grpSp>
      <p:sp>
        <p:nvSpPr>
          <p:cNvPr id="3956" name="خط"/>
          <p:cNvSpPr/>
          <p:nvPr/>
        </p:nvSpPr>
        <p:spPr>
          <a:xfrm>
            <a:off x="4904692" y="5549302"/>
            <a:ext cx="1156976" cy="3"/>
          </a:xfrm>
          <a:prstGeom prst="line">
            <a:avLst/>
          </a:prstGeom>
          <a:ln w="63500">
            <a:solidFill>
              <a:srgbClr val="01C9FD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957" name="دائرة"/>
          <p:cNvSpPr/>
          <p:nvPr/>
        </p:nvSpPr>
        <p:spPr>
          <a:xfrm>
            <a:off x="4761533" y="5484073"/>
            <a:ext cx="130461" cy="130461"/>
          </a:xfrm>
          <a:prstGeom prst="ellipse">
            <a:avLst/>
          </a:prstGeom>
          <a:ln w="25400">
            <a:solidFill>
              <a:srgbClr val="01C9FD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0" dur="2000"/>
                                        <p:tgtEl>
                                          <p:spTgt spid="3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2000"/>
                                        <p:tgtEl>
                                          <p:spTgt spid="3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3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2000"/>
                                        <p:tgtEl>
                                          <p:spTgt spid="3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Class="entr" nodeType="afterEffect" presetSubtype="8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3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3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0"/>
                            </p:stCondLst>
                            <p:childTnLst>
                              <p:par>
                                <p:cTn id="66" presetClass="entr" nodeType="afterEffect" presetID="10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8" dur="2000"/>
                                        <p:tgtEl>
                                          <p:spTgt spid="3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2" dur="2000"/>
                                        <p:tgtEl>
                                          <p:spTgt spid="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43" grpId="3"/>
      <p:bldP build="whole" bldLvl="1" animBg="1" rev="0" advAuto="0" spid="3946" grpId="4"/>
      <p:bldP build="whole" bldLvl="1" animBg="1" rev="0" advAuto="0" spid="3940" grpId="14"/>
      <p:bldP build="whole" bldLvl="1" animBg="1" rev="0" advAuto="0" spid="3948" grpId="10"/>
      <p:bldP build="whole" bldLvl="1" animBg="1" rev="0" advAuto="0" spid="3944" grpId="7"/>
      <p:bldP build="whole" bldLvl="1" animBg="1" rev="0" advAuto="0" spid="3955" grpId="12"/>
      <p:bldP build="whole" bldLvl="1" animBg="1" rev="0" advAuto="0" spid="3951" grpId="2"/>
      <p:bldP build="whole" bldLvl="1" animBg="1" rev="0" advAuto="0" spid="3950" grpId="11"/>
      <p:bldP build="whole" bldLvl="1" animBg="1" rev="0" advAuto="0" spid="3942" grpId="1"/>
      <p:bldP build="whole" bldLvl="1" animBg="1" rev="0" advAuto="0" spid="3941" grpId="13"/>
      <p:bldP build="whole" bldLvl="1" animBg="1" rev="0" advAuto="0" spid="3947" grpId="5"/>
      <p:bldP build="whole" bldLvl="1" animBg="1" rev="0" advAuto="0" spid="3952" grpId="9"/>
      <p:bldP build="whole" bldLvl="1" animBg="1" rev="0" advAuto="0" spid="3949" grpId="8"/>
      <p:bldP build="whole" bldLvl="1" animBg="1" rev="0" advAuto="0" spid="3945" grpId="6"/>
      <p:bldP build="whole" bldLvl="1" animBg="1" rev="0" advAuto="0" spid="3957" grpId="15"/>
      <p:bldP build="whole" bldLvl="1" animBg="1" rev="0" advAuto="0" spid="3956" grpId="16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9" name="صفحة…"/>
          <p:cNvSpPr txBox="1"/>
          <p:nvPr/>
        </p:nvSpPr>
        <p:spPr>
          <a:xfrm>
            <a:off x="10738522" y="5899055"/>
            <a:ext cx="66466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١٣</a:t>
            </a:r>
          </a:p>
        </p:txBody>
      </p:sp>
      <p:sp>
        <p:nvSpPr>
          <p:cNvPr id="3960" name="صفحة…"/>
          <p:cNvSpPr txBox="1"/>
          <p:nvPr/>
        </p:nvSpPr>
        <p:spPr>
          <a:xfrm>
            <a:off x="1675294" y="2759888"/>
            <a:ext cx="721551" cy="400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٣٩</a:t>
            </a:r>
          </a:p>
        </p:txBody>
      </p:sp>
      <p:sp>
        <p:nvSpPr>
          <p:cNvPr id="3961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٨٧</a:t>
            </a:r>
          </a:p>
        </p:txBody>
      </p:sp>
      <p:grpSp>
        <p:nvGrpSpPr>
          <p:cNvPr id="3973" name="Google Shape;300;p37"/>
          <p:cNvGrpSpPr/>
          <p:nvPr/>
        </p:nvGrpSpPr>
        <p:grpSpPr>
          <a:xfrm>
            <a:off x="7803612" y="1604513"/>
            <a:ext cx="708388" cy="761353"/>
            <a:chOff x="0" y="0"/>
            <a:chExt cx="708386" cy="761351"/>
          </a:xfrm>
        </p:grpSpPr>
        <p:sp>
          <p:nvSpPr>
            <p:cNvPr id="3962" name="Google Shape;301;p37"/>
            <p:cNvSpPr/>
            <p:nvPr/>
          </p:nvSpPr>
          <p:spPr>
            <a:xfrm>
              <a:off x="154747" y="152304"/>
              <a:ext cx="553640" cy="609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fill="norm" stroke="1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3" name="Google Shape;302;p37"/>
            <p:cNvSpPr/>
            <p:nvPr/>
          </p:nvSpPr>
          <p:spPr>
            <a:xfrm>
              <a:off x="603997" y="224794"/>
              <a:ext cx="69209" cy="47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fill="norm" stroke="1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4" name="Google Shape;303;p37"/>
            <p:cNvSpPr/>
            <p:nvPr/>
          </p:nvSpPr>
          <p:spPr>
            <a:xfrm>
              <a:off x="508008" y="105235"/>
              <a:ext cx="56012" cy="58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fill="norm" stroke="1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5" name="Google Shape;304;p37"/>
            <p:cNvSpPr/>
            <p:nvPr/>
          </p:nvSpPr>
          <p:spPr>
            <a:xfrm>
              <a:off x="350490" y="0"/>
              <a:ext cx="35345" cy="76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6" name="Google Shape;305;p37"/>
            <p:cNvSpPr/>
            <p:nvPr/>
          </p:nvSpPr>
          <p:spPr>
            <a:xfrm>
              <a:off x="151681" y="54393"/>
              <a:ext cx="61682" cy="74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fill="norm" stroke="1" extrusionOk="0">
                  <a:moveTo>
                    <a:pt x="5621" y="0"/>
                  </a:moveTo>
                  <a:cubicBezTo>
                    <a:pt x="2234" y="0"/>
                    <a:pt x="-1086" y="2253"/>
                    <a:pt x="338" y="5811"/>
                  </a:cubicBezTo>
                  <a:cubicBezTo>
                    <a:pt x="1761" y="9344"/>
                    <a:pt x="5031" y="12124"/>
                    <a:pt x="7656" y="15031"/>
                  </a:cubicBezTo>
                  <a:cubicBezTo>
                    <a:pt x="9920" y="17551"/>
                    <a:pt x="12556" y="20813"/>
                    <a:pt x="16315" y="21526"/>
                  </a:cubicBezTo>
                  <a:cubicBezTo>
                    <a:pt x="16577" y="21575"/>
                    <a:pt x="16832" y="21600"/>
                    <a:pt x="17077" y="21600"/>
                  </a:cubicBezTo>
                  <a:cubicBezTo>
                    <a:pt x="18718" y="21600"/>
                    <a:pt x="19819" y="20518"/>
                    <a:pt x="20036" y="19012"/>
                  </a:cubicBezTo>
                  <a:cubicBezTo>
                    <a:pt x="20514" y="15789"/>
                    <a:pt x="17972" y="12552"/>
                    <a:pt x="16160" y="9914"/>
                  </a:cubicBezTo>
                  <a:cubicBezTo>
                    <a:pt x="14208" y="7066"/>
                    <a:pt x="12333" y="3262"/>
                    <a:pt x="9408" y="1142"/>
                  </a:cubicBezTo>
                  <a:cubicBezTo>
                    <a:pt x="8335" y="359"/>
                    <a:pt x="6972" y="0"/>
                    <a:pt x="562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7" name="Google Shape;306;p37"/>
            <p:cNvSpPr/>
            <p:nvPr/>
          </p:nvSpPr>
          <p:spPr>
            <a:xfrm>
              <a:off x="60462" y="165979"/>
              <a:ext cx="70214" cy="53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fill="norm" stroke="1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8" name="Google Shape;307;p37"/>
            <p:cNvSpPr/>
            <p:nvPr/>
          </p:nvSpPr>
          <p:spPr>
            <a:xfrm>
              <a:off x="-1" y="353538"/>
              <a:ext cx="77167" cy="359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fill="norm" stroke="1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69" name="Google Shape;308;p37"/>
            <p:cNvSpPr/>
            <p:nvPr/>
          </p:nvSpPr>
          <p:spPr>
            <a:xfrm>
              <a:off x="89990" y="486295"/>
              <a:ext cx="60330" cy="43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fill="norm" stroke="1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0" name="Google Shape;309;p37"/>
            <p:cNvSpPr/>
            <p:nvPr/>
          </p:nvSpPr>
          <p:spPr>
            <a:xfrm>
              <a:off x="215508" y="609405"/>
              <a:ext cx="36257" cy="49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fill="norm" stroke="1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1" name="Google Shape;310;p37"/>
            <p:cNvSpPr/>
            <p:nvPr/>
          </p:nvSpPr>
          <p:spPr>
            <a:xfrm>
              <a:off x="336798" y="627007"/>
              <a:ext cx="28257" cy="7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4" h="21600" fill="norm" stroke="1" extrusionOk="0">
                  <a:moveTo>
                    <a:pt x="16469" y="0"/>
                  </a:moveTo>
                  <a:cubicBezTo>
                    <a:pt x="16011" y="0"/>
                    <a:pt x="15552" y="45"/>
                    <a:pt x="15164" y="135"/>
                  </a:cubicBezTo>
                  <a:cubicBezTo>
                    <a:pt x="1811" y="3411"/>
                    <a:pt x="-1460" y="12899"/>
                    <a:pt x="540" y="18795"/>
                  </a:cubicBezTo>
                  <a:cubicBezTo>
                    <a:pt x="1199" y="20733"/>
                    <a:pt x="4752" y="21600"/>
                    <a:pt x="8528" y="21600"/>
                  </a:cubicBezTo>
                  <a:cubicBezTo>
                    <a:pt x="13364" y="21600"/>
                    <a:pt x="18587" y="20177"/>
                    <a:pt x="18540" y="17763"/>
                  </a:cubicBezTo>
                  <a:cubicBezTo>
                    <a:pt x="18493" y="14687"/>
                    <a:pt x="17622" y="11722"/>
                    <a:pt x="18293" y="8631"/>
                  </a:cubicBezTo>
                  <a:cubicBezTo>
                    <a:pt x="18858" y="5976"/>
                    <a:pt x="20140" y="3461"/>
                    <a:pt x="19046" y="812"/>
                  </a:cubicBezTo>
                  <a:cubicBezTo>
                    <a:pt x="18846" y="286"/>
                    <a:pt x="17634" y="0"/>
                    <a:pt x="16469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972" name="Google Shape;311;p37"/>
            <p:cNvSpPr/>
            <p:nvPr/>
          </p:nvSpPr>
          <p:spPr>
            <a:xfrm>
              <a:off x="617851" y="369603"/>
              <a:ext cx="64181" cy="3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fill="norm" stroke="1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3974" name="IMG_4847.png" descr="IMG_4847.png"/>
          <p:cNvPicPr>
            <a:picLocks noChangeAspect="1"/>
          </p:cNvPicPr>
          <p:nvPr/>
        </p:nvPicPr>
        <p:blipFill>
          <a:blip r:embed="rId2">
            <a:extLst/>
          </a:blip>
          <a:srcRect l="26396" t="65755" r="40724" b="7630"/>
          <a:stretch>
            <a:fillRect/>
          </a:stretch>
        </p:blipFill>
        <p:spPr>
          <a:xfrm>
            <a:off x="834053" y="2493674"/>
            <a:ext cx="3627759" cy="22025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75" name="IMG_4847.png" descr="IMG_4847.png"/>
          <p:cNvPicPr>
            <a:picLocks noChangeAspect="1"/>
          </p:cNvPicPr>
          <p:nvPr/>
        </p:nvPicPr>
        <p:blipFill>
          <a:blip r:embed="rId2">
            <a:extLst/>
          </a:blip>
          <a:srcRect l="27012" t="41654" r="40109" b="35070"/>
          <a:stretch>
            <a:fillRect/>
          </a:stretch>
        </p:blipFill>
        <p:spPr>
          <a:xfrm>
            <a:off x="4461887" y="2459543"/>
            <a:ext cx="4190783" cy="222506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976" name="حل المتباينات بالقسمة والضرب في عدد سالب حل المتباينات بالقسمة والضرب في عدد سالب" descr="حل المتباينات بالقسمة والضرب في عدد سالب حل المتباينات بالقسمة والضرب في عدد سالب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86660" y="1052200"/>
            <a:ext cx="6390260" cy="11305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59" grpId="1"/>
      <p:bldP build="whole" bldLvl="1" animBg="1" rev="0" advAuto="0" spid="3973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0" name="تجميع"/>
          <p:cNvGrpSpPr/>
          <p:nvPr/>
        </p:nvGrpSpPr>
        <p:grpSpPr>
          <a:xfrm>
            <a:off x="2771062" y="5436885"/>
            <a:ext cx="4021456" cy="819730"/>
            <a:chOff x="0" y="0"/>
            <a:chExt cx="4021455" cy="819728"/>
          </a:xfrm>
        </p:grpSpPr>
        <p:sp>
          <p:nvSpPr>
            <p:cNvPr id="3978" name="خط"/>
            <p:cNvSpPr/>
            <p:nvPr/>
          </p:nvSpPr>
          <p:spPr>
            <a:xfrm flipH="1" flipV="1">
              <a:off x="62228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3979" name="׀          ׀           ׀           ׀           ׀…"/>
            <p:cNvSpPr txBox="1"/>
            <p:nvPr/>
          </p:nvSpPr>
          <p:spPr>
            <a:xfrm>
              <a:off x="0" y="-1"/>
              <a:ext cx="3940811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-٤          -٥          -٦           -٧         </a:t>
              </a:r>
            </a:p>
          </p:txBody>
        </p:sp>
      </p:grpSp>
      <p:grpSp>
        <p:nvGrpSpPr>
          <p:cNvPr id="3985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3983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3981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3982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3984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3986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98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994" name="تجميع"/>
          <p:cNvGrpSpPr/>
          <p:nvPr/>
        </p:nvGrpSpPr>
        <p:grpSpPr>
          <a:xfrm>
            <a:off x="8873493" y="2940869"/>
            <a:ext cx="1435051" cy="1222051"/>
            <a:chOff x="-1" y="-6"/>
            <a:chExt cx="1435050" cy="1222050"/>
          </a:xfrm>
        </p:grpSpPr>
        <p:sp>
          <p:nvSpPr>
            <p:cNvPr id="3988" name="مستطيل مستدير الزوايا"/>
            <p:cNvSpPr/>
            <p:nvPr/>
          </p:nvSpPr>
          <p:spPr>
            <a:xfrm>
              <a:off x="11847" y="96114"/>
              <a:ext cx="1423203" cy="90639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993" name="تجميع"/>
            <p:cNvGrpSpPr/>
            <p:nvPr/>
          </p:nvGrpSpPr>
          <p:grpSpPr>
            <a:xfrm>
              <a:off x="-2" y="-7"/>
              <a:ext cx="1324552" cy="1222051"/>
              <a:chOff x="0" y="-5"/>
              <a:chExt cx="1324551" cy="1222049"/>
            </a:xfrm>
          </p:grpSpPr>
          <p:sp>
            <p:nvSpPr>
              <p:cNvPr id="3989" name="فكر…"/>
              <p:cNvSpPr txBox="1"/>
              <p:nvPr/>
            </p:nvSpPr>
            <p:spPr>
              <a:xfrm>
                <a:off x="506207" y="185694"/>
                <a:ext cx="449445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990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92" t="19342" r="38231" b="13"/>
              <a:stretch>
                <a:fillRect/>
              </a:stretch>
            </p:blipFill>
            <p:spPr>
              <a:xfrm>
                <a:off x="955898" y="164779"/>
                <a:ext cx="368653" cy="74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599" fill="norm" stroke="1" extrusionOk="0">
                    <a:moveTo>
                      <a:pt x="11495" y="0"/>
                    </a:moveTo>
                    <a:cubicBezTo>
                      <a:pt x="8017" y="-1"/>
                      <a:pt x="6562" y="194"/>
                      <a:pt x="4366" y="977"/>
                    </a:cubicBezTo>
                    <a:cubicBezTo>
                      <a:pt x="2706" y="1568"/>
                      <a:pt x="1849" y="2078"/>
                      <a:pt x="986" y="2976"/>
                    </a:cubicBezTo>
                    <a:cubicBezTo>
                      <a:pt x="200" y="3793"/>
                      <a:pt x="-239" y="5150"/>
                      <a:pt x="135" y="5561"/>
                    </a:cubicBezTo>
                    <a:cubicBezTo>
                      <a:pt x="362" y="5809"/>
                      <a:pt x="457" y="5813"/>
                      <a:pt x="2504" y="5813"/>
                    </a:cubicBezTo>
                    <a:cubicBezTo>
                      <a:pt x="3891" y="5813"/>
                      <a:pt x="4768" y="5764"/>
                      <a:pt x="4987" y="5675"/>
                    </a:cubicBezTo>
                    <a:cubicBezTo>
                      <a:pt x="5174" y="5601"/>
                      <a:pt x="5432" y="5259"/>
                      <a:pt x="5562" y="4917"/>
                    </a:cubicBezTo>
                    <a:cubicBezTo>
                      <a:pt x="6118" y="3465"/>
                      <a:pt x="8440" y="2552"/>
                      <a:pt x="11564" y="2551"/>
                    </a:cubicBezTo>
                    <a:cubicBezTo>
                      <a:pt x="13253" y="2550"/>
                      <a:pt x="14270" y="2753"/>
                      <a:pt x="15105" y="3263"/>
                    </a:cubicBezTo>
                    <a:cubicBezTo>
                      <a:pt x="16706" y="4239"/>
                      <a:pt x="16243" y="5190"/>
                      <a:pt x="13449" y="6721"/>
                    </a:cubicBezTo>
                    <a:cubicBezTo>
                      <a:pt x="11742" y="7656"/>
                      <a:pt x="10900" y="8423"/>
                      <a:pt x="10207" y="9628"/>
                    </a:cubicBezTo>
                    <a:cubicBezTo>
                      <a:pt x="9608" y="10670"/>
                      <a:pt x="9327" y="12591"/>
                      <a:pt x="9747" y="12845"/>
                    </a:cubicBezTo>
                    <a:cubicBezTo>
                      <a:pt x="9999" y="12996"/>
                      <a:pt x="10355" y="13012"/>
                      <a:pt x="12231" y="12948"/>
                    </a:cubicBezTo>
                    <a:cubicBezTo>
                      <a:pt x="14814" y="12860"/>
                      <a:pt x="14967" y="12805"/>
                      <a:pt x="14967" y="11891"/>
                    </a:cubicBezTo>
                    <a:cubicBezTo>
                      <a:pt x="14967" y="11191"/>
                      <a:pt x="15511" y="9716"/>
                      <a:pt x="15910" y="9340"/>
                    </a:cubicBezTo>
                    <a:cubicBezTo>
                      <a:pt x="16049" y="9209"/>
                      <a:pt x="16920" y="8696"/>
                      <a:pt x="17819" y="8203"/>
                    </a:cubicBezTo>
                    <a:cubicBezTo>
                      <a:pt x="20716" y="6615"/>
                      <a:pt x="21359" y="5933"/>
                      <a:pt x="21360" y="4458"/>
                    </a:cubicBezTo>
                    <a:cubicBezTo>
                      <a:pt x="21361" y="2449"/>
                      <a:pt x="19660" y="1131"/>
                      <a:pt x="16071" y="356"/>
                    </a:cubicBezTo>
                    <a:cubicBezTo>
                      <a:pt x="14497" y="17"/>
                      <a:pt x="14328" y="1"/>
                      <a:pt x="11495" y="0"/>
                    </a:cubicBezTo>
                    <a:close/>
                    <a:moveTo>
                      <a:pt x="15404" y="14373"/>
                    </a:moveTo>
                    <a:cubicBezTo>
                      <a:pt x="15404" y="14434"/>
                      <a:pt x="15485" y="14516"/>
                      <a:pt x="15565" y="14556"/>
                    </a:cubicBezTo>
                    <a:cubicBezTo>
                      <a:pt x="15645" y="14596"/>
                      <a:pt x="15756" y="14610"/>
                      <a:pt x="15818" y="14579"/>
                    </a:cubicBezTo>
                    <a:cubicBezTo>
                      <a:pt x="15880" y="14548"/>
                      <a:pt x="15822" y="14466"/>
                      <a:pt x="15680" y="14396"/>
                    </a:cubicBezTo>
                    <a:cubicBezTo>
                      <a:pt x="15524" y="14317"/>
                      <a:pt x="15404" y="14304"/>
                      <a:pt x="15404" y="14373"/>
                    </a:cubicBezTo>
                    <a:close/>
                    <a:moveTo>
                      <a:pt x="11610" y="14418"/>
                    </a:moveTo>
                    <a:cubicBezTo>
                      <a:pt x="9609" y="14418"/>
                      <a:pt x="8395" y="15013"/>
                      <a:pt x="8367" y="16004"/>
                    </a:cubicBezTo>
                    <a:cubicBezTo>
                      <a:pt x="8354" y="16433"/>
                      <a:pt x="8452" y="16667"/>
                      <a:pt x="8781" y="16889"/>
                    </a:cubicBezTo>
                    <a:cubicBezTo>
                      <a:pt x="9314" y="17249"/>
                      <a:pt x="10491" y="17559"/>
                      <a:pt x="11334" y="17566"/>
                    </a:cubicBezTo>
                    <a:cubicBezTo>
                      <a:pt x="11934" y="17572"/>
                      <a:pt x="12473" y="17940"/>
                      <a:pt x="12208" y="18164"/>
                    </a:cubicBezTo>
                    <a:cubicBezTo>
                      <a:pt x="12018" y="18324"/>
                      <a:pt x="9770" y="18148"/>
                      <a:pt x="8965" y="17911"/>
                    </a:cubicBezTo>
                    <a:cubicBezTo>
                      <a:pt x="8422" y="17751"/>
                      <a:pt x="8190" y="17723"/>
                      <a:pt x="8137" y="17819"/>
                    </a:cubicBezTo>
                    <a:cubicBezTo>
                      <a:pt x="8096" y="17893"/>
                      <a:pt x="7912" y="18225"/>
                      <a:pt x="7724" y="18554"/>
                    </a:cubicBezTo>
                    <a:cubicBezTo>
                      <a:pt x="7242" y="19397"/>
                      <a:pt x="6872" y="20810"/>
                      <a:pt x="7034" y="21243"/>
                    </a:cubicBezTo>
                    <a:lnTo>
                      <a:pt x="7172" y="21599"/>
                    </a:lnTo>
                    <a:lnTo>
                      <a:pt x="8482" y="21599"/>
                    </a:lnTo>
                    <a:lnTo>
                      <a:pt x="11127" y="21576"/>
                    </a:lnTo>
                    <a:lnTo>
                      <a:pt x="15059" y="21553"/>
                    </a:lnTo>
                    <a:lnTo>
                      <a:pt x="15795" y="20680"/>
                    </a:lnTo>
                    <a:cubicBezTo>
                      <a:pt x="16496" y="19831"/>
                      <a:pt x="16508" y="19770"/>
                      <a:pt x="16508" y="18187"/>
                    </a:cubicBezTo>
                    <a:lnTo>
                      <a:pt x="16508" y="16567"/>
                    </a:lnTo>
                    <a:lnTo>
                      <a:pt x="15772" y="17095"/>
                    </a:lnTo>
                    <a:cubicBezTo>
                      <a:pt x="14936" y="17702"/>
                      <a:pt x="14248" y="17806"/>
                      <a:pt x="14139" y="17337"/>
                    </a:cubicBezTo>
                    <a:cubicBezTo>
                      <a:pt x="14102" y="17175"/>
                      <a:pt x="14234" y="16935"/>
                      <a:pt x="14415" y="16797"/>
                    </a:cubicBezTo>
                    <a:cubicBezTo>
                      <a:pt x="15012" y="16341"/>
                      <a:pt x="15073" y="15698"/>
                      <a:pt x="14576" y="15211"/>
                    </a:cubicBezTo>
                    <a:cubicBezTo>
                      <a:pt x="14039" y="14685"/>
                      <a:pt x="13036" y="14418"/>
                      <a:pt x="11610" y="1441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91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31" b="0"/>
              <a:stretch>
                <a:fillRect/>
              </a:stretch>
            </p:blipFill>
            <p:spPr>
              <a:xfrm>
                <a:off x="0" y="-6"/>
                <a:ext cx="381399" cy="50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6" y="0"/>
                    </a:moveTo>
                    <a:cubicBezTo>
                      <a:pt x="12458" y="-5"/>
                      <a:pt x="12225" y="193"/>
                      <a:pt x="12181" y="357"/>
                    </a:cubicBezTo>
                    <a:cubicBezTo>
                      <a:pt x="12138" y="517"/>
                      <a:pt x="12136" y="509"/>
                      <a:pt x="12383" y="509"/>
                    </a:cubicBezTo>
                    <a:cubicBezTo>
                      <a:pt x="12639" y="509"/>
                      <a:pt x="13097" y="682"/>
                      <a:pt x="13620" y="968"/>
                    </a:cubicBezTo>
                    <a:cubicBezTo>
                      <a:pt x="14136" y="1250"/>
                      <a:pt x="14150" y="1127"/>
                      <a:pt x="13642" y="645"/>
                    </a:cubicBezTo>
                    <a:cubicBezTo>
                      <a:pt x="13231" y="256"/>
                      <a:pt x="12966" y="71"/>
                      <a:pt x="12810" y="68"/>
                    </a:cubicBezTo>
                    <a:cubicBezTo>
                      <a:pt x="12753" y="67"/>
                      <a:pt x="12666" y="44"/>
                      <a:pt x="12631" y="17"/>
                    </a:cubicBezTo>
                    <a:cubicBezTo>
                      <a:pt x="12618" y="7"/>
                      <a:pt x="12604" y="1"/>
                      <a:pt x="12586" y="0"/>
                    </a:cubicBezTo>
                    <a:close/>
                    <a:moveTo>
                      <a:pt x="8203" y="441"/>
                    </a:moveTo>
                    <a:cubicBezTo>
                      <a:pt x="7940" y="476"/>
                      <a:pt x="7711" y="724"/>
                      <a:pt x="7506" y="1188"/>
                    </a:cubicBezTo>
                    <a:cubicBezTo>
                      <a:pt x="7366" y="1505"/>
                      <a:pt x="7124" y="2325"/>
                      <a:pt x="7124" y="2496"/>
                    </a:cubicBezTo>
                    <a:cubicBezTo>
                      <a:pt x="7123" y="2596"/>
                      <a:pt x="7256" y="2522"/>
                      <a:pt x="7327" y="2377"/>
                    </a:cubicBezTo>
                    <a:cubicBezTo>
                      <a:pt x="7815" y="1379"/>
                      <a:pt x="8133" y="982"/>
                      <a:pt x="8608" y="849"/>
                    </a:cubicBezTo>
                    <a:cubicBezTo>
                      <a:pt x="8820" y="789"/>
                      <a:pt x="8742" y="582"/>
                      <a:pt x="8473" y="475"/>
                    </a:cubicBezTo>
                    <a:cubicBezTo>
                      <a:pt x="8379" y="438"/>
                      <a:pt x="8291" y="430"/>
                      <a:pt x="8203" y="441"/>
                    </a:cubicBezTo>
                    <a:close/>
                    <a:moveTo>
                      <a:pt x="15148" y="1154"/>
                    </a:moveTo>
                    <a:lnTo>
                      <a:pt x="14923" y="1494"/>
                    </a:lnTo>
                    <a:cubicBezTo>
                      <a:pt x="14695" y="1854"/>
                      <a:pt x="14043" y="2462"/>
                      <a:pt x="13934" y="2411"/>
                    </a:cubicBezTo>
                    <a:cubicBezTo>
                      <a:pt x="13901" y="2395"/>
                      <a:pt x="13870" y="2266"/>
                      <a:pt x="13867" y="2122"/>
                    </a:cubicBezTo>
                    <a:cubicBezTo>
                      <a:pt x="13861" y="1819"/>
                      <a:pt x="13739" y="1416"/>
                      <a:pt x="13642" y="1392"/>
                    </a:cubicBezTo>
                    <a:cubicBezTo>
                      <a:pt x="13603" y="1383"/>
                      <a:pt x="13560" y="1511"/>
                      <a:pt x="13552" y="1715"/>
                    </a:cubicBezTo>
                    <a:cubicBezTo>
                      <a:pt x="13540" y="2063"/>
                      <a:pt x="13371" y="2614"/>
                      <a:pt x="13260" y="2665"/>
                    </a:cubicBezTo>
                    <a:cubicBezTo>
                      <a:pt x="13228" y="2681"/>
                      <a:pt x="12923" y="2650"/>
                      <a:pt x="12563" y="2598"/>
                    </a:cubicBezTo>
                    <a:cubicBezTo>
                      <a:pt x="11948" y="2506"/>
                      <a:pt x="10913" y="2415"/>
                      <a:pt x="10541" y="2428"/>
                    </a:cubicBezTo>
                    <a:cubicBezTo>
                      <a:pt x="10449" y="2431"/>
                      <a:pt x="10173" y="2439"/>
                      <a:pt x="9934" y="2445"/>
                    </a:cubicBezTo>
                    <a:lnTo>
                      <a:pt x="9507" y="2462"/>
                    </a:lnTo>
                    <a:lnTo>
                      <a:pt x="9507" y="2275"/>
                    </a:lnTo>
                    <a:cubicBezTo>
                      <a:pt x="9530" y="2053"/>
                      <a:pt x="9434" y="2013"/>
                      <a:pt x="9372" y="2224"/>
                    </a:cubicBezTo>
                    <a:cubicBezTo>
                      <a:pt x="9314" y="2423"/>
                      <a:pt x="9144" y="2506"/>
                      <a:pt x="8788" y="2547"/>
                    </a:cubicBezTo>
                    <a:cubicBezTo>
                      <a:pt x="8622" y="2566"/>
                      <a:pt x="8420" y="2598"/>
                      <a:pt x="8338" y="2614"/>
                    </a:cubicBezTo>
                    <a:cubicBezTo>
                      <a:pt x="8218" y="2636"/>
                      <a:pt x="8184" y="2609"/>
                      <a:pt x="8091" y="2462"/>
                    </a:cubicBezTo>
                    <a:cubicBezTo>
                      <a:pt x="7951" y="2240"/>
                      <a:pt x="7828" y="2218"/>
                      <a:pt x="7889" y="2428"/>
                    </a:cubicBezTo>
                    <a:cubicBezTo>
                      <a:pt x="7948" y="2633"/>
                      <a:pt x="7862" y="2725"/>
                      <a:pt x="7484" y="2767"/>
                    </a:cubicBezTo>
                    <a:cubicBezTo>
                      <a:pt x="7312" y="2787"/>
                      <a:pt x="7108" y="2830"/>
                      <a:pt x="7035" y="2869"/>
                    </a:cubicBezTo>
                    <a:cubicBezTo>
                      <a:pt x="6961" y="2908"/>
                      <a:pt x="6856" y="2937"/>
                      <a:pt x="6810" y="2937"/>
                    </a:cubicBezTo>
                    <a:cubicBezTo>
                      <a:pt x="6708" y="2937"/>
                      <a:pt x="5424" y="3383"/>
                      <a:pt x="5147" y="3514"/>
                    </a:cubicBezTo>
                    <a:cubicBezTo>
                      <a:pt x="3949" y="4083"/>
                      <a:pt x="3184" y="4571"/>
                      <a:pt x="2472" y="5212"/>
                    </a:cubicBezTo>
                    <a:cubicBezTo>
                      <a:pt x="2064" y="5580"/>
                      <a:pt x="1304" y="6372"/>
                      <a:pt x="1304" y="6434"/>
                    </a:cubicBezTo>
                    <a:cubicBezTo>
                      <a:pt x="1304" y="6446"/>
                      <a:pt x="1230" y="6570"/>
                      <a:pt x="1124" y="6706"/>
                    </a:cubicBezTo>
                    <a:cubicBezTo>
                      <a:pt x="835" y="7076"/>
                      <a:pt x="420" y="7898"/>
                      <a:pt x="247" y="8438"/>
                    </a:cubicBezTo>
                    <a:cubicBezTo>
                      <a:pt x="163" y="8701"/>
                      <a:pt x="77" y="8938"/>
                      <a:pt x="45" y="8964"/>
                    </a:cubicBezTo>
                    <a:cubicBezTo>
                      <a:pt x="31" y="8975"/>
                      <a:pt x="10" y="9567"/>
                      <a:pt x="0" y="10424"/>
                    </a:cubicBezTo>
                    <a:cubicBezTo>
                      <a:pt x="10" y="11209"/>
                      <a:pt x="29" y="11726"/>
                      <a:pt x="45" y="11748"/>
                    </a:cubicBezTo>
                    <a:cubicBezTo>
                      <a:pt x="79" y="11796"/>
                      <a:pt x="167" y="12066"/>
                      <a:pt x="247" y="12342"/>
                    </a:cubicBezTo>
                    <a:cubicBezTo>
                      <a:pt x="1124" y="15361"/>
                      <a:pt x="4481" y="17756"/>
                      <a:pt x="8630" y="18318"/>
                    </a:cubicBezTo>
                    <a:cubicBezTo>
                      <a:pt x="9319" y="18412"/>
                      <a:pt x="9609" y="18424"/>
                      <a:pt x="10675" y="18403"/>
                    </a:cubicBezTo>
                    <a:cubicBezTo>
                      <a:pt x="12025" y="18377"/>
                      <a:pt x="12805" y="18280"/>
                      <a:pt x="13934" y="18013"/>
                    </a:cubicBezTo>
                    <a:cubicBezTo>
                      <a:pt x="14282" y="17931"/>
                      <a:pt x="14604" y="17873"/>
                      <a:pt x="14631" y="17894"/>
                    </a:cubicBezTo>
                    <a:cubicBezTo>
                      <a:pt x="14658" y="17915"/>
                      <a:pt x="14706" y="18066"/>
                      <a:pt x="14743" y="18217"/>
                    </a:cubicBezTo>
                    <a:cubicBezTo>
                      <a:pt x="14846" y="18622"/>
                      <a:pt x="15175" y="19015"/>
                      <a:pt x="15530" y="19150"/>
                    </a:cubicBezTo>
                    <a:cubicBezTo>
                      <a:pt x="15690" y="19211"/>
                      <a:pt x="15830" y="19275"/>
                      <a:pt x="15845" y="19286"/>
                    </a:cubicBezTo>
                    <a:cubicBezTo>
                      <a:pt x="15859" y="19297"/>
                      <a:pt x="15778" y="19460"/>
                      <a:pt x="15665" y="19643"/>
                    </a:cubicBezTo>
                    <a:cubicBezTo>
                      <a:pt x="15324" y="20191"/>
                      <a:pt x="15335" y="21072"/>
                      <a:pt x="15665" y="21476"/>
                    </a:cubicBezTo>
                    <a:lnTo>
                      <a:pt x="15755" y="21595"/>
                    </a:lnTo>
                    <a:lnTo>
                      <a:pt x="18946" y="21595"/>
                    </a:lnTo>
                    <a:lnTo>
                      <a:pt x="19103" y="21476"/>
                    </a:lnTo>
                    <a:cubicBezTo>
                      <a:pt x="20008" y="20789"/>
                      <a:pt x="20948" y="19611"/>
                      <a:pt x="21441" y="18556"/>
                    </a:cubicBezTo>
                    <a:cubicBezTo>
                      <a:pt x="21572" y="18275"/>
                      <a:pt x="21597" y="18142"/>
                      <a:pt x="21598" y="17537"/>
                    </a:cubicBezTo>
                    <a:cubicBezTo>
                      <a:pt x="21600" y="16891"/>
                      <a:pt x="21566" y="16805"/>
                      <a:pt x="21418" y="16587"/>
                    </a:cubicBezTo>
                    <a:cubicBezTo>
                      <a:pt x="21115" y="16139"/>
                      <a:pt x="20672" y="15919"/>
                      <a:pt x="19800" y="15806"/>
                    </a:cubicBezTo>
                    <a:cubicBezTo>
                      <a:pt x="19245" y="15734"/>
                      <a:pt x="18925" y="15659"/>
                      <a:pt x="18766" y="15568"/>
                    </a:cubicBezTo>
                    <a:cubicBezTo>
                      <a:pt x="18702" y="15531"/>
                      <a:pt x="18730" y="15472"/>
                      <a:pt x="18901" y="15313"/>
                    </a:cubicBezTo>
                    <a:cubicBezTo>
                      <a:pt x="19537" y="14723"/>
                      <a:pt x="20199" y="13811"/>
                      <a:pt x="20587" y="12971"/>
                    </a:cubicBezTo>
                    <a:cubicBezTo>
                      <a:pt x="20870" y="12358"/>
                      <a:pt x="21082" y="11273"/>
                      <a:pt x="21081" y="10526"/>
                    </a:cubicBezTo>
                    <a:cubicBezTo>
                      <a:pt x="21079" y="8548"/>
                      <a:pt x="20260" y="6759"/>
                      <a:pt x="18699" y="5365"/>
                    </a:cubicBezTo>
                    <a:cubicBezTo>
                      <a:pt x="18156" y="4880"/>
                      <a:pt x="17408" y="4353"/>
                      <a:pt x="16721" y="3973"/>
                    </a:cubicBezTo>
                    <a:cubicBezTo>
                      <a:pt x="16260" y="3717"/>
                      <a:pt x="15960" y="3508"/>
                      <a:pt x="15755" y="3294"/>
                    </a:cubicBezTo>
                    <a:cubicBezTo>
                      <a:pt x="15592" y="3123"/>
                      <a:pt x="15333" y="2903"/>
                      <a:pt x="15193" y="2818"/>
                    </a:cubicBezTo>
                    <a:lnTo>
                      <a:pt x="14946" y="2665"/>
                    </a:lnTo>
                    <a:lnTo>
                      <a:pt x="15193" y="2496"/>
                    </a:lnTo>
                    <a:cubicBezTo>
                      <a:pt x="15434" y="2340"/>
                      <a:pt x="15669" y="2076"/>
                      <a:pt x="15777" y="1800"/>
                    </a:cubicBezTo>
                    <a:cubicBezTo>
                      <a:pt x="15847" y="1620"/>
                      <a:pt x="15669" y="1656"/>
                      <a:pt x="15530" y="1851"/>
                    </a:cubicBezTo>
                    <a:cubicBezTo>
                      <a:pt x="15391" y="2044"/>
                      <a:pt x="14834" y="2402"/>
                      <a:pt x="14743" y="2360"/>
                    </a:cubicBezTo>
                    <a:cubicBezTo>
                      <a:pt x="14710" y="2344"/>
                      <a:pt x="14787" y="2203"/>
                      <a:pt x="14901" y="2037"/>
                    </a:cubicBezTo>
                    <a:cubicBezTo>
                      <a:pt x="15043" y="1829"/>
                      <a:pt x="15109" y="1643"/>
                      <a:pt x="15125" y="1443"/>
                    </a:cubicBezTo>
                    <a:lnTo>
                      <a:pt x="15148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992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99956" y="518341"/>
                <a:ext cx="611565" cy="6009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995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399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٨٨</a:t>
            </a:r>
          </a:p>
        </p:txBody>
      </p:sp>
      <p:grpSp>
        <p:nvGrpSpPr>
          <p:cNvPr id="4001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3997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00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3998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3999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4002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4003" name="-٥ د"/>
          <p:cNvSpPr txBox="1"/>
          <p:nvPr/>
        </p:nvSpPr>
        <p:spPr>
          <a:xfrm>
            <a:off x="5071821" y="3574129"/>
            <a:ext cx="782390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-٥ د</a:t>
            </a:r>
          </a:p>
        </p:txBody>
      </p:sp>
      <p:sp>
        <p:nvSpPr>
          <p:cNvPr id="4004" name="٣٠"/>
          <p:cNvSpPr txBox="1"/>
          <p:nvPr/>
        </p:nvSpPr>
        <p:spPr>
          <a:xfrm>
            <a:off x="3762126" y="3600115"/>
            <a:ext cx="583209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4005" name="-٥"/>
          <p:cNvSpPr txBox="1"/>
          <p:nvPr/>
        </p:nvSpPr>
        <p:spPr>
          <a:xfrm>
            <a:off x="3657284" y="4107134"/>
            <a:ext cx="46712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FF8C82"/>
                </a:solidFill>
              </a:defRPr>
            </a:lvl1pPr>
          </a:lstStyle>
          <a:p>
            <a:pPr rtl="0">
              <a:defRPr/>
            </a:pPr>
            <a:r>
              <a:t>-٥</a:t>
            </a:r>
          </a:p>
        </p:txBody>
      </p:sp>
      <p:sp>
        <p:nvSpPr>
          <p:cNvPr id="4006" name="خط"/>
          <p:cNvSpPr/>
          <p:nvPr/>
        </p:nvSpPr>
        <p:spPr>
          <a:xfrm>
            <a:off x="3381068" y="4094434"/>
            <a:ext cx="1019555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07" name="خط"/>
          <p:cNvSpPr/>
          <p:nvPr/>
        </p:nvSpPr>
        <p:spPr>
          <a:xfrm>
            <a:off x="4994738" y="4069034"/>
            <a:ext cx="1019555" cy="2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08" name="-٥"/>
          <p:cNvSpPr txBox="1"/>
          <p:nvPr/>
        </p:nvSpPr>
        <p:spPr>
          <a:xfrm>
            <a:off x="5205762" y="4094434"/>
            <a:ext cx="46712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FF8C82"/>
                </a:solidFill>
              </a:defRPr>
            </a:lvl1pPr>
          </a:lstStyle>
          <a:p>
            <a:pPr rtl="0">
              <a:defRPr/>
            </a:pPr>
            <a:r>
              <a:t>-٥</a:t>
            </a:r>
          </a:p>
        </p:txBody>
      </p:sp>
      <p:sp>
        <p:nvSpPr>
          <p:cNvPr id="4009" name="- ٦"/>
          <p:cNvSpPr txBox="1"/>
          <p:nvPr/>
        </p:nvSpPr>
        <p:spPr>
          <a:xfrm>
            <a:off x="3737073" y="4585006"/>
            <a:ext cx="60826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 ٦</a:t>
            </a:r>
          </a:p>
        </p:txBody>
      </p:sp>
      <p:sp>
        <p:nvSpPr>
          <p:cNvPr id="4010" name="د"/>
          <p:cNvSpPr txBox="1"/>
          <p:nvPr/>
        </p:nvSpPr>
        <p:spPr>
          <a:xfrm>
            <a:off x="5328923" y="4596603"/>
            <a:ext cx="186830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pic>
        <p:nvPicPr>
          <p:cNvPr id="4011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140586" y="4556152"/>
            <a:ext cx="3060548" cy="66552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4" name="الحل"/>
          <p:cNvGrpSpPr/>
          <p:nvPr/>
        </p:nvGrpSpPr>
        <p:grpSpPr>
          <a:xfrm>
            <a:off x="7073044" y="2838780"/>
            <a:ext cx="1666728" cy="545352"/>
            <a:chOff x="0" y="0"/>
            <a:chExt cx="1666726" cy="545351"/>
          </a:xfrm>
        </p:grpSpPr>
        <p:sp>
          <p:nvSpPr>
            <p:cNvPr id="4012" name="مستطيل"/>
            <p:cNvSpPr/>
            <p:nvPr/>
          </p:nvSpPr>
          <p:spPr>
            <a:xfrm>
              <a:off x="0" y="-1"/>
              <a:ext cx="1666727" cy="54535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13" name="الحل"/>
            <p:cNvSpPr txBox="1"/>
            <p:nvPr/>
          </p:nvSpPr>
          <p:spPr>
            <a:xfrm>
              <a:off x="19050" y="112786"/>
              <a:ext cx="162862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4015" name="IMG_4847.png" descr="IMG_4847.png"/>
          <p:cNvPicPr>
            <a:picLocks noChangeAspect="1"/>
          </p:cNvPicPr>
          <p:nvPr/>
        </p:nvPicPr>
        <p:blipFill>
          <a:blip r:embed="rId12">
            <a:extLst/>
          </a:blip>
          <a:srcRect l="41804" t="35778" r="41805" b="62234"/>
          <a:stretch>
            <a:fillRect/>
          </a:stretch>
        </p:blipFill>
        <p:spPr>
          <a:xfrm>
            <a:off x="2368433" y="2103259"/>
            <a:ext cx="5921130" cy="5386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18" name="تجميع"/>
          <p:cNvGrpSpPr/>
          <p:nvPr/>
        </p:nvGrpSpPr>
        <p:grpSpPr>
          <a:xfrm>
            <a:off x="4543723" y="3600115"/>
            <a:ext cx="518940" cy="641705"/>
            <a:chOff x="0" y="0"/>
            <a:chExt cx="518939" cy="641703"/>
          </a:xfrm>
        </p:grpSpPr>
        <p:sp>
          <p:nvSpPr>
            <p:cNvPr id="4016" name="&gt;"/>
            <p:cNvSpPr txBox="1"/>
            <p:nvPr/>
          </p:nvSpPr>
          <p:spPr>
            <a:xfrm>
              <a:off x="0" y="0"/>
              <a:ext cx="518940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4017" name="خط"/>
            <p:cNvSpPr/>
            <p:nvPr/>
          </p:nvSpPr>
          <p:spPr>
            <a:xfrm>
              <a:off x="33859" y="503087"/>
              <a:ext cx="24650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4019" name="IMG_4848.png" descr="IMG_4848.png"/>
          <p:cNvPicPr>
            <a:picLocks noChangeAspect="1"/>
          </p:cNvPicPr>
          <p:nvPr/>
        </p:nvPicPr>
        <p:blipFill>
          <a:blip r:embed="rId13">
            <a:extLst/>
          </a:blip>
          <a:srcRect l="44286" t="53849" r="48516" b="44097"/>
          <a:stretch>
            <a:fillRect/>
          </a:stretch>
        </p:blipFill>
        <p:spPr>
          <a:xfrm>
            <a:off x="3714901" y="2857160"/>
            <a:ext cx="2981561" cy="63794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22" name="تجميع"/>
          <p:cNvGrpSpPr/>
          <p:nvPr/>
        </p:nvGrpSpPr>
        <p:grpSpPr>
          <a:xfrm>
            <a:off x="4606383" y="4467531"/>
            <a:ext cx="350813" cy="641705"/>
            <a:chOff x="0" y="0"/>
            <a:chExt cx="350811" cy="641703"/>
          </a:xfrm>
        </p:grpSpPr>
        <p:sp>
          <p:nvSpPr>
            <p:cNvPr id="4020" name="&lt;"/>
            <p:cNvSpPr txBox="1"/>
            <p:nvPr/>
          </p:nvSpPr>
          <p:spPr>
            <a:xfrm>
              <a:off x="0" y="0"/>
              <a:ext cx="350812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4021" name="خط"/>
            <p:cNvSpPr/>
            <p:nvPr/>
          </p:nvSpPr>
          <p:spPr>
            <a:xfrm flipH="1">
              <a:off x="0" y="499781"/>
              <a:ext cx="253693" cy="2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023" name="+"/>
          <p:cNvSpPr txBox="1"/>
          <p:nvPr/>
        </p:nvSpPr>
        <p:spPr>
          <a:xfrm>
            <a:off x="6605155" y="5202544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4024" name="-"/>
          <p:cNvSpPr txBox="1"/>
          <p:nvPr/>
        </p:nvSpPr>
        <p:spPr>
          <a:xfrm>
            <a:off x="2642928" y="5202544"/>
            <a:ext cx="30800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4025" name="بيضاوي"/>
          <p:cNvSpPr/>
          <p:nvPr/>
        </p:nvSpPr>
        <p:spPr>
          <a:xfrm>
            <a:off x="4640084" y="5575003"/>
            <a:ext cx="150409" cy="169723"/>
          </a:xfrm>
          <a:prstGeom prst="ellipse">
            <a:avLst/>
          </a:prstGeom>
          <a:solidFill>
            <a:srgbClr val="FFF76B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26" name="خط"/>
          <p:cNvSpPr/>
          <p:nvPr/>
        </p:nvSpPr>
        <p:spPr>
          <a:xfrm>
            <a:off x="2762044" y="5659863"/>
            <a:ext cx="1865342" cy="2"/>
          </a:xfrm>
          <a:prstGeom prst="line">
            <a:avLst/>
          </a:prstGeom>
          <a:ln w="508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4027" name="IMG_4622.png" descr="IMG_4622.png"/>
          <p:cNvPicPr>
            <a:picLocks noChangeAspect="1"/>
          </p:cNvPicPr>
          <p:nvPr/>
        </p:nvPicPr>
        <p:blipFill>
          <a:blip r:embed="rId14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40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84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4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484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484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4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000"/>
                                        <p:tgtEl>
                                          <p:spTgt spid="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3" dur="2000"/>
                                        <p:tgtEl>
                                          <p:spTgt spid="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4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2" dur="1000"/>
                                        <p:tgtEl>
                                          <p:spTgt spid="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4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mph" nodeType="afterEffect" presetSubtype="0" presetID="35" grpId="11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9" dur="1000" fill="hold"/>
                                        <p:tgtEl>
                                          <p:spTgt spid="4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4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8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2000"/>
                                        <p:tgtEl>
                                          <p:spTgt spid="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000" fill="hold"/>
                                        <p:tgtEl>
                                          <p:spTgt spid="40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85" fill="hold" display="0">
                  <p:stCondLst>
                    <p:cond delay="indefinite"/>
                  </p:stCondLst>
                </p:cTn>
                <p:tgtEl>
                  <p:spTgt spid="4002"/>
                </p:tgtEl>
              </p:cMediaNode>
            </p:video>
            <p:seq concurrent="1" prevAc="none" nextAc="seek">
              <p:cTn id="86" evtFilter="cancelBubble" nodeType="interactiveSeq" restart="whenNotActive" fill="hold">
                <p:stCondLst>
                  <p:cond delay="0" evt="onClick">
                    <p:tgtEl>
                      <p:spTgt spid="400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40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02"/>
                  </p:tgtEl>
                </p:cond>
              </p:nextCondLst>
            </p:seq>
          </p:childTnLst>
        </p:cTn>
      </p:par>
    </p:tnLst>
    <p:bldLst>
      <p:bldP build="whole" bldLvl="1" animBg="1" rev="0" advAuto="0" spid="4011" grpId="13"/>
      <p:bldP build="whole" bldLvl="1" animBg="1" rev="0" advAuto="0" spid="3980" grpId="14"/>
      <p:bldP build="whole" bldLvl="1" animBg="1" rev="0" advAuto="0" spid="4026" grpId="18"/>
      <p:bldP build="whole" bldLvl="1" animBg="1" rev="0" advAuto="0" spid="4018" grpId="3"/>
      <p:bldP build="whole" bldLvl="1" animBg="1" rev="0" advAuto="0" spid="4010" grpId="9"/>
      <p:bldP build="whole" bldLvl="1" animBg="1" rev="0" advAuto="0" spid="4003" grpId="2"/>
      <p:bldP build="whole" bldLvl="1" animBg="1" rev="0" advAuto="0" spid="4006" grpId="7"/>
      <p:bldP build="whole" bldLvl="1" animBg="1" rev="0" advAuto="0" spid="4022" grpId="10"/>
      <p:bldP build="whole" bldLvl="1" animBg="1" rev="0" advAuto="0" spid="4022" grpId="11"/>
      <p:bldP build="whole" bldLvl="1" animBg="1" rev="0" advAuto="0" spid="4007" grpId="5"/>
      <p:bldP build="whole" bldLvl="1" animBg="1" rev="0" advAuto="0" spid="4005" grpId="8"/>
      <p:bldP build="whole" bldLvl="1" animBg="1" rev="0" advAuto="0" spid="4004" grpId="4"/>
      <p:bldP build="whole" bldLvl="1" animBg="1" rev="0" advAuto="0" spid="4009" grpId="12"/>
      <p:bldP build="whole" bldLvl="1" animBg="1" rev="0" advAuto="0" spid="4024" grpId="15"/>
      <p:bldP build="whole" bldLvl="1" animBg="1" rev="0" advAuto="0" spid="4023" grpId="16"/>
      <p:bldP build="whole" bldLvl="1" animBg="1" rev="0" advAuto="0" spid="4008" grpId="6"/>
      <p:bldP build="whole" bldLvl="1" animBg="1" rev="0" advAuto="0" spid="4025" grpId="1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5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5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6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269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62" name="Google Shape;1765;p26"/>
          <p:cNvSpPr/>
          <p:nvPr/>
        </p:nvSpPr>
        <p:spPr>
          <a:xfrm rot="126755">
            <a:off x="2432112" y="1251237"/>
            <a:ext cx="7327774" cy="704122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65" name="حل الواجب"/>
          <p:cNvSpPr txBox="1"/>
          <p:nvPr>
            <p:ph type="body" sz="quarter" idx="4294967295"/>
          </p:nvPr>
        </p:nvSpPr>
        <p:spPr>
          <a:xfrm>
            <a:off x="4520096" y="1326428"/>
            <a:ext cx="3295052" cy="5537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91423" tIns="91423" rIns="91423" bIns="91423">
            <a:normAutofit fontScale="100000" lnSpcReduction="0"/>
          </a:bodyPr>
          <a:lstStyle>
            <a:lvl1pPr marL="0" indent="0" algn="ctr" defTabSz="649223">
              <a:lnSpc>
                <a:spcPct val="100000"/>
              </a:lnSpc>
              <a:buSzTx/>
              <a:buNone/>
              <a:defRPr b="1" sz="2200">
                <a:solidFill>
                  <a:schemeClr val="accent5">
                    <a:lumOff val="-8274"/>
                  </a:schemeClr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1" name="تجميع"/>
          <p:cNvGrpSpPr/>
          <p:nvPr/>
        </p:nvGrpSpPr>
        <p:grpSpPr>
          <a:xfrm>
            <a:off x="2771062" y="5456025"/>
            <a:ext cx="4021456" cy="819729"/>
            <a:chOff x="0" y="0"/>
            <a:chExt cx="4021455" cy="819728"/>
          </a:xfrm>
        </p:grpSpPr>
        <p:sp>
          <p:nvSpPr>
            <p:cNvPr id="4029" name="خط"/>
            <p:cNvSpPr/>
            <p:nvPr/>
          </p:nvSpPr>
          <p:spPr>
            <a:xfrm flipH="1" flipV="1">
              <a:off x="62228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030" name="׀          ׀           ׀           ׀           ׀…"/>
            <p:cNvSpPr txBox="1"/>
            <p:nvPr/>
          </p:nvSpPr>
          <p:spPr>
            <a:xfrm>
              <a:off x="0" y="-1"/>
              <a:ext cx="3940811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٢٦         ٢٥        ٢٤        ٢٣</a:t>
              </a:r>
            </a:p>
          </p:txBody>
        </p:sp>
      </p:grpSp>
      <p:grpSp>
        <p:nvGrpSpPr>
          <p:cNvPr id="4036" name="تجميع"/>
          <p:cNvGrpSpPr/>
          <p:nvPr/>
        </p:nvGrpSpPr>
        <p:grpSpPr>
          <a:xfrm>
            <a:off x="3541368" y="1117360"/>
            <a:ext cx="3063789" cy="649733"/>
            <a:chOff x="0" y="0"/>
            <a:chExt cx="3063788" cy="649731"/>
          </a:xfrm>
        </p:grpSpPr>
        <p:grpSp>
          <p:nvGrpSpPr>
            <p:cNvPr id="4034" name="تحقق من فهمك"/>
            <p:cNvGrpSpPr/>
            <p:nvPr/>
          </p:nvGrpSpPr>
          <p:grpSpPr>
            <a:xfrm>
              <a:off x="60203" y="-1"/>
              <a:ext cx="3003585" cy="649733"/>
              <a:chOff x="0" y="0"/>
              <a:chExt cx="3003584" cy="649731"/>
            </a:xfrm>
          </p:grpSpPr>
          <p:sp>
            <p:nvSpPr>
              <p:cNvPr id="4032" name="مستطيل"/>
              <p:cNvSpPr/>
              <p:nvPr/>
            </p:nvSpPr>
            <p:spPr>
              <a:xfrm>
                <a:off x="-1" y="0"/>
                <a:ext cx="3003586" cy="649732"/>
              </a:xfrm>
              <a:prstGeom prst="rect">
                <a:avLst/>
              </a:prstGeom>
              <a:solidFill>
                <a:srgbClr val="CBF0FF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033" name="تحقق من فهمك"/>
              <p:cNvSpPr txBox="1"/>
              <p:nvPr/>
            </p:nvSpPr>
            <p:spPr>
              <a:xfrm>
                <a:off x="19049" y="41062"/>
                <a:ext cx="2965486" cy="5676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1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تحقق من فهمك</a:t>
                </a:r>
              </a:p>
            </p:txBody>
          </p:sp>
        </p:grpSp>
        <p:pic>
          <p:nvPicPr>
            <p:cNvPr id="403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3" b="6598"/>
            <a:stretch>
              <a:fillRect/>
            </a:stretch>
          </p:blipFill>
          <p:spPr>
            <a:xfrm flipH="1" rot="5400000">
              <a:off x="1210212" y="-1195676"/>
              <a:ext cx="620687" cy="3041114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037" name="Google Shape;332;p17"/>
          <p:cNvSpPr/>
          <p:nvPr/>
        </p:nvSpPr>
        <p:spPr>
          <a:xfrm rot="1729775">
            <a:off x="601024" y="5790677"/>
            <a:ext cx="1155657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3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66941" y="1009313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4045" name="تجميع"/>
          <p:cNvGrpSpPr/>
          <p:nvPr/>
        </p:nvGrpSpPr>
        <p:grpSpPr>
          <a:xfrm>
            <a:off x="8873493" y="2940869"/>
            <a:ext cx="1435051" cy="1222051"/>
            <a:chOff x="-1" y="-6"/>
            <a:chExt cx="1435050" cy="1222050"/>
          </a:xfrm>
        </p:grpSpPr>
        <p:sp>
          <p:nvSpPr>
            <p:cNvPr id="4039" name="مستطيل مستدير الزوايا"/>
            <p:cNvSpPr/>
            <p:nvPr/>
          </p:nvSpPr>
          <p:spPr>
            <a:xfrm>
              <a:off x="11847" y="96114"/>
              <a:ext cx="1423203" cy="90639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rgbClr val="65B96D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4044" name="تجميع"/>
            <p:cNvGrpSpPr/>
            <p:nvPr/>
          </p:nvGrpSpPr>
          <p:grpSpPr>
            <a:xfrm>
              <a:off x="-2" y="-7"/>
              <a:ext cx="1324552" cy="1222051"/>
              <a:chOff x="0" y="-5"/>
              <a:chExt cx="1324551" cy="1222049"/>
            </a:xfrm>
          </p:grpSpPr>
          <p:sp>
            <p:nvSpPr>
              <p:cNvPr id="4040" name="فكر…"/>
              <p:cNvSpPr txBox="1"/>
              <p:nvPr/>
            </p:nvSpPr>
            <p:spPr>
              <a:xfrm>
                <a:off x="506207" y="185694"/>
                <a:ext cx="449445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فكر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زاوج </a:t>
                </a:r>
              </a:p>
              <a:p>
                <a:pPr algn="ctr" rtl="0">
                  <a:defRPr b="1" sz="1500">
                    <a:solidFill>
                      <a:srgbClr val="A65C5C"/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4041" name="IMG_0747.jpeg" descr="IMG_0747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29092" t="19342" r="38231" b="13"/>
              <a:stretch>
                <a:fillRect/>
              </a:stretch>
            </p:blipFill>
            <p:spPr>
              <a:xfrm>
                <a:off x="955898" y="164779"/>
                <a:ext cx="368653" cy="7461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0" h="21599" fill="norm" stroke="1" extrusionOk="0">
                    <a:moveTo>
                      <a:pt x="11495" y="0"/>
                    </a:moveTo>
                    <a:cubicBezTo>
                      <a:pt x="8017" y="-1"/>
                      <a:pt x="6562" y="194"/>
                      <a:pt x="4366" y="977"/>
                    </a:cubicBezTo>
                    <a:cubicBezTo>
                      <a:pt x="2706" y="1568"/>
                      <a:pt x="1849" y="2078"/>
                      <a:pt x="986" y="2976"/>
                    </a:cubicBezTo>
                    <a:cubicBezTo>
                      <a:pt x="200" y="3793"/>
                      <a:pt x="-239" y="5150"/>
                      <a:pt x="135" y="5561"/>
                    </a:cubicBezTo>
                    <a:cubicBezTo>
                      <a:pt x="362" y="5809"/>
                      <a:pt x="457" y="5813"/>
                      <a:pt x="2504" y="5813"/>
                    </a:cubicBezTo>
                    <a:cubicBezTo>
                      <a:pt x="3891" y="5813"/>
                      <a:pt x="4768" y="5764"/>
                      <a:pt x="4987" y="5675"/>
                    </a:cubicBezTo>
                    <a:cubicBezTo>
                      <a:pt x="5174" y="5601"/>
                      <a:pt x="5432" y="5259"/>
                      <a:pt x="5562" y="4917"/>
                    </a:cubicBezTo>
                    <a:cubicBezTo>
                      <a:pt x="6118" y="3465"/>
                      <a:pt x="8440" y="2552"/>
                      <a:pt x="11564" y="2551"/>
                    </a:cubicBezTo>
                    <a:cubicBezTo>
                      <a:pt x="13253" y="2550"/>
                      <a:pt x="14270" y="2753"/>
                      <a:pt x="15105" y="3263"/>
                    </a:cubicBezTo>
                    <a:cubicBezTo>
                      <a:pt x="16706" y="4239"/>
                      <a:pt x="16243" y="5190"/>
                      <a:pt x="13449" y="6721"/>
                    </a:cubicBezTo>
                    <a:cubicBezTo>
                      <a:pt x="11742" y="7656"/>
                      <a:pt x="10900" y="8423"/>
                      <a:pt x="10207" y="9628"/>
                    </a:cubicBezTo>
                    <a:cubicBezTo>
                      <a:pt x="9608" y="10670"/>
                      <a:pt x="9327" y="12591"/>
                      <a:pt x="9747" y="12845"/>
                    </a:cubicBezTo>
                    <a:cubicBezTo>
                      <a:pt x="9999" y="12996"/>
                      <a:pt x="10355" y="13012"/>
                      <a:pt x="12231" y="12948"/>
                    </a:cubicBezTo>
                    <a:cubicBezTo>
                      <a:pt x="14814" y="12860"/>
                      <a:pt x="14967" y="12805"/>
                      <a:pt x="14967" y="11891"/>
                    </a:cubicBezTo>
                    <a:cubicBezTo>
                      <a:pt x="14967" y="11191"/>
                      <a:pt x="15511" y="9716"/>
                      <a:pt x="15910" y="9340"/>
                    </a:cubicBezTo>
                    <a:cubicBezTo>
                      <a:pt x="16049" y="9209"/>
                      <a:pt x="16920" y="8696"/>
                      <a:pt x="17819" y="8203"/>
                    </a:cubicBezTo>
                    <a:cubicBezTo>
                      <a:pt x="20716" y="6615"/>
                      <a:pt x="21359" y="5933"/>
                      <a:pt x="21360" y="4458"/>
                    </a:cubicBezTo>
                    <a:cubicBezTo>
                      <a:pt x="21361" y="2449"/>
                      <a:pt x="19660" y="1131"/>
                      <a:pt x="16071" y="356"/>
                    </a:cubicBezTo>
                    <a:cubicBezTo>
                      <a:pt x="14497" y="17"/>
                      <a:pt x="14328" y="1"/>
                      <a:pt x="11495" y="0"/>
                    </a:cubicBezTo>
                    <a:close/>
                    <a:moveTo>
                      <a:pt x="15404" y="14373"/>
                    </a:moveTo>
                    <a:cubicBezTo>
                      <a:pt x="15404" y="14434"/>
                      <a:pt x="15485" y="14516"/>
                      <a:pt x="15565" y="14556"/>
                    </a:cubicBezTo>
                    <a:cubicBezTo>
                      <a:pt x="15645" y="14596"/>
                      <a:pt x="15756" y="14610"/>
                      <a:pt x="15818" y="14579"/>
                    </a:cubicBezTo>
                    <a:cubicBezTo>
                      <a:pt x="15880" y="14548"/>
                      <a:pt x="15822" y="14466"/>
                      <a:pt x="15680" y="14396"/>
                    </a:cubicBezTo>
                    <a:cubicBezTo>
                      <a:pt x="15524" y="14317"/>
                      <a:pt x="15404" y="14304"/>
                      <a:pt x="15404" y="14373"/>
                    </a:cubicBezTo>
                    <a:close/>
                    <a:moveTo>
                      <a:pt x="11610" y="14418"/>
                    </a:moveTo>
                    <a:cubicBezTo>
                      <a:pt x="9609" y="14418"/>
                      <a:pt x="8395" y="15013"/>
                      <a:pt x="8367" y="16004"/>
                    </a:cubicBezTo>
                    <a:cubicBezTo>
                      <a:pt x="8354" y="16433"/>
                      <a:pt x="8452" y="16667"/>
                      <a:pt x="8781" y="16889"/>
                    </a:cubicBezTo>
                    <a:cubicBezTo>
                      <a:pt x="9314" y="17249"/>
                      <a:pt x="10491" y="17559"/>
                      <a:pt x="11334" y="17566"/>
                    </a:cubicBezTo>
                    <a:cubicBezTo>
                      <a:pt x="11934" y="17572"/>
                      <a:pt x="12473" y="17940"/>
                      <a:pt x="12208" y="18164"/>
                    </a:cubicBezTo>
                    <a:cubicBezTo>
                      <a:pt x="12018" y="18324"/>
                      <a:pt x="9770" y="18148"/>
                      <a:pt x="8965" y="17911"/>
                    </a:cubicBezTo>
                    <a:cubicBezTo>
                      <a:pt x="8422" y="17751"/>
                      <a:pt x="8190" y="17723"/>
                      <a:pt x="8137" y="17819"/>
                    </a:cubicBezTo>
                    <a:cubicBezTo>
                      <a:pt x="8096" y="17893"/>
                      <a:pt x="7912" y="18225"/>
                      <a:pt x="7724" y="18554"/>
                    </a:cubicBezTo>
                    <a:cubicBezTo>
                      <a:pt x="7242" y="19397"/>
                      <a:pt x="6872" y="20810"/>
                      <a:pt x="7034" y="21243"/>
                    </a:cubicBezTo>
                    <a:lnTo>
                      <a:pt x="7172" y="21599"/>
                    </a:lnTo>
                    <a:lnTo>
                      <a:pt x="8482" y="21599"/>
                    </a:lnTo>
                    <a:lnTo>
                      <a:pt x="11127" y="21576"/>
                    </a:lnTo>
                    <a:lnTo>
                      <a:pt x="15059" y="21553"/>
                    </a:lnTo>
                    <a:lnTo>
                      <a:pt x="15795" y="20680"/>
                    </a:lnTo>
                    <a:cubicBezTo>
                      <a:pt x="16496" y="19831"/>
                      <a:pt x="16508" y="19770"/>
                      <a:pt x="16508" y="18187"/>
                    </a:cubicBezTo>
                    <a:lnTo>
                      <a:pt x="16508" y="16567"/>
                    </a:lnTo>
                    <a:lnTo>
                      <a:pt x="15772" y="17095"/>
                    </a:lnTo>
                    <a:cubicBezTo>
                      <a:pt x="14936" y="17702"/>
                      <a:pt x="14248" y="17806"/>
                      <a:pt x="14139" y="17337"/>
                    </a:cubicBezTo>
                    <a:cubicBezTo>
                      <a:pt x="14102" y="17175"/>
                      <a:pt x="14234" y="16935"/>
                      <a:pt x="14415" y="16797"/>
                    </a:cubicBezTo>
                    <a:cubicBezTo>
                      <a:pt x="15012" y="16341"/>
                      <a:pt x="15073" y="15698"/>
                      <a:pt x="14576" y="15211"/>
                    </a:cubicBezTo>
                    <a:cubicBezTo>
                      <a:pt x="14039" y="14685"/>
                      <a:pt x="13036" y="14418"/>
                      <a:pt x="11610" y="14418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42" name="IMG_0754.jpeg" descr="IMG_0754.jpe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101" t="167" r="1031" b="0"/>
              <a:stretch>
                <a:fillRect/>
              </a:stretch>
            </p:blipFill>
            <p:spPr>
              <a:xfrm>
                <a:off x="0" y="-6"/>
                <a:ext cx="381399" cy="50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86" y="0"/>
                    </a:moveTo>
                    <a:cubicBezTo>
                      <a:pt x="12458" y="-5"/>
                      <a:pt x="12225" y="193"/>
                      <a:pt x="12181" y="357"/>
                    </a:cubicBezTo>
                    <a:cubicBezTo>
                      <a:pt x="12138" y="517"/>
                      <a:pt x="12136" y="509"/>
                      <a:pt x="12383" y="509"/>
                    </a:cubicBezTo>
                    <a:cubicBezTo>
                      <a:pt x="12639" y="509"/>
                      <a:pt x="13097" y="682"/>
                      <a:pt x="13620" y="968"/>
                    </a:cubicBezTo>
                    <a:cubicBezTo>
                      <a:pt x="14136" y="1250"/>
                      <a:pt x="14150" y="1127"/>
                      <a:pt x="13642" y="645"/>
                    </a:cubicBezTo>
                    <a:cubicBezTo>
                      <a:pt x="13231" y="256"/>
                      <a:pt x="12966" y="71"/>
                      <a:pt x="12810" y="68"/>
                    </a:cubicBezTo>
                    <a:cubicBezTo>
                      <a:pt x="12753" y="67"/>
                      <a:pt x="12666" y="44"/>
                      <a:pt x="12631" y="17"/>
                    </a:cubicBezTo>
                    <a:cubicBezTo>
                      <a:pt x="12618" y="7"/>
                      <a:pt x="12604" y="1"/>
                      <a:pt x="12586" y="0"/>
                    </a:cubicBezTo>
                    <a:close/>
                    <a:moveTo>
                      <a:pt x="8203" y="441"/>
                    </a:moveTo>
                    <a:cubicBezTo>
                      <a:pt x="7940" y="476"/>
                      <a:pt x="7711" y="724"/>
                      <a:pt x="7506" y="1188"/>
                    </a:cubicBezTo>
                    <a:cubicBezTo>
                      <a:pt x="7366" y="1505"/>
                      <a:pt x="7124" y="2325"/>
                      <a:pt x="7124" y="2496"/>
                    </a:cubicBezTo>
                    <a:cubicBezTo>
                      <a:pt x="7123" y="2596"/>
                      <a:pt x="7256" y="2522"/>
                      <a:pt x="7327" y="2377"/>
                    </a:cubicBezTo>
                    <a:cubicBezTo>
                      <a:pt x="7815" y="1379"/>
                      <a:pt x="8133" y="982"/>
                      <a:pt x="8608" y="849"/>
                    </a:cubicBezTo>
                    <a:cubicBezTo>
                      <a:pt x="8820" y="789"/>
                      <a:pt x="8742" y="582"/>
                      <a:pt x="8473" y="475"/>
                    </a:cubicBezTo>
                    <a:cubicBezTo>
                      <a:pt x="8379" y="438"/>
                      <a:pt x="8291" y="430"/>
                      <a:pt x="8203" y="441"/>
                    </a:cubicBezTo>
                    <a:close/>
                    <a:moveTo>
                      <a:pt x="15148" y="1154"/>
                    </a:moveTo>
                    <a:lnTo>
                      <a:pt x="14923" y="1494"/>
                    </a:lnTo>
                    <a:cubicBezTo>
                      <a:pt x="14695" y="1854"/>
                      <a:pt x="14043" y="2462"/>
                      <a:pt x="13934" y="2411"/>
                    </a:cubicBezTo>
                    <a:cubicBezTo>
                      <a:pt x="13901" y="2395"/>
                      <a:pt x="13870" y="2266"/>
                      <a:pt x="13867" y="2122"/>
                    </a:cubicBezTo>
                    <a:cubicBezTo>
                      <a:pt x="13861" y="1819"/>
                      <a:pt x="13739" y="1416"/>
                      <a:pt x="13642" y="1392"/>
                    </a:cubicBezTo>
                    <a:cubicBezTo>
                      <a:pt x="13603" y="1383"/>
                      <a:pt x="13560" y="1511"/>
                      <a:pt x="13552" y="1715"/>
                    </a:cubicBezTo>
                    <a:cubicBezTo>
                      <a:pt x="13540" y="2063"/>
                      <a:pt x="13371" y="2614"/>
                      <a:pt x="13260" y="2665"/>
                    </a:cubicBezTo>
                    <a:cubicBezTo>
                      <a:pt x="13228" y="2681"/>
                      <a:pt x="12923" y="2650"/>
                      <a:pt x="12563" y="2598"/>
                    </a:cubicBezTo>
                    <a:cubicBezTo>
                      <a:pt x="11948" y="2506"/>
                      <a:pt x="10913" y="2415"/>
                      <a:pt x="10541" y="2428"/>
                    </a:cubicBezTo>
                    <a:cubicBezTo>
                      <a:pt x="10449" y="2431"/>
                      <a:pt x="10173" y="2439"/>
                      <a:pt x="9934" y="2445"/>
                    </a:cubicBezTo>
                    <a:lnTo>
                      <a:pt x="9507" y="2462"/>
                    </a:lnTo>
                    <a:lnTo>
                      <a:pt x="9507" y="2275"/>
                    </a:lnTo>
                    <a:cubicBezTo>
                      <a:pt x="9530" y="2053"/>
                      <a:pt x="9434" y="2013"/>
                      <a:pt x="9372" y="2224"/>
                    </a:cubicBezTo>
                    <a:cubicBezTo>
                      <a:pt x="9314" y="2423"/>
                      <a:pt x="9144" y="2506"/>
                      <a:pt x="8788" y="2547"/>
                    </a:cubicBezTo>
                    <a:cubicBezTo>
                      <a:pt x="8622" y="2566"/>
                      <a:pt x="8420" y="2598"/>
                      <a:pt x="8338" y="2614"/>
                    </a:cubicBezTo>
                    <a:cubicBezTo>
                      <a:pt x="8218" y="2636"/>
                      <a:pt x="8184" y="2609"/>
                      <a:pt x="8091" y="2462"/>
                    </a:cubicBezTo>
                    <a:cubicBezTo>
                      <a:pt x="7951" y="2240"/>
                      <a:pt x="7828" y="2218"/>
                      <a:pt x="7889" y="2428"/>
                    </a:cubicBezTo>
                    <a:cubicBezTo>
                      <a:pt x="7948" y="2633"/>
                      <a:pt x="7862" y="2725"/>
                      <a:pt x="7484" y="2767"/>
                    </a:cubicBezTo>
                    <a:cubicBezTo>
                      <a:pt x="7312" y="2787"/>
                      <a:pt x="7108" y="2830"/>
                      <a:pt x="7035" y="2869"/>
                    </a:cubicBezTo>
                    <a:cubicBezTo>
                      <a:pt x="6961" y="2908"/>
                      <a:pt x="6856" y="2937"/>
                      <a:pt x="6810" y="2937"/>
                    </a:cubicBezTo>
                    <a:cubicBezTo>
                      <a:pt x="6708" y="2937"/>
                      <a:pt x="5424" y="3383"/>
                      <a:pt x="5147" y="3514"/>
                    </a:cubicBezTo>
                    <a:cubicBezTo>
                      <a:pt x="3949" y="4083"/>
                      <a:pt x="3184" y="4571"/>
                      <a:pt x="2472" y="5212"/>
                    </a:cubicBezTo>
                    <a:cubicBezTo>
                      <a:pt x="2064" y="5580"/>
                      <a:pt x="1304" y="6372"/>
                      <a:pt x="1304" y="6434"/>
                    </a:cubicBezTo>
                    <a:cubicBezTo>
                      <a:pt x="1304" y="6446"/>
                      <a:pt x="1230" y="6570"/>
                      <a:pt x="1124" y="6706"/>
                    </a:cubicBezTo>
                    <a:cubicBezTo>
                      <a:pt x="835" y="7076"/>
                      <a:pt x="420" y="7898"/>
                      <a:pt x="247" y="8438"/>
                    </a:cubicBezTo>
                    <a:cubicBezTo>
                      <a:pt x="163" y="8701"/>
                      <a:pt x="77" y="8938"/>
                      <a:pt x="45" y="8964"/>
                    </a:cubicBezTo>
                    <a:cubicBezTo>
                      <a:pt x="31" y="8975"/>
                      <a:pt x="10" y="9567"/>
                      <a:pt x="0" y="10424"/>
                    </a:cubicBezTo>
                    <a:cubicBezTo>
                      <a:pt x="10" y="11209"/>
                      <a:pt x="29" y="11726"/>
                      <a:pt x="45" y="11748"/>
                    </a:cubicBezTo>
                    <a:cubicBezTo>
                      <a:pt x="79" y="11796"/>
                      <a:pt x="167" y="12066"/>
                      <a:pt x="247" y="12342"/>
                    </a:cubicBezTo>
                    <a:cubicBezTo>
                      <a:pt x="1124" y="15361"/>
                      <a:pt x="4481" y="17756"/>
                      <a:pt x="8630" y="18318"/>
                    </a:cubicBezTo>
                    <a:cubicBezTo>
                      <a:pt x="9319" y="18412"/>
                      <a:pt x="9609" y="18424"/>
                      <a:pt x="10675" y="18403"/>
                    </a:cubicBezTo>
                    <a:cubicBezTo>
                      <a:pt x="12025" y="18377"/>
                      <a:pt x="12805" y="18280"/>
                      <a:pt x="13934" y="18013"/>
                    </a:cubicBezTo>
                    <a:cubicBezTo>
                      <a:pt x="14282" y="17931"/>
                      <a:pt x="14604" y="17873"/>
                      <a:pt x="14631" y="17894"/>
                    </a:cubicBezTo>
                    <a:cubicBezTo>
                      <a:pt x="14658" y="17915"/>
                      <a:pt x="14706" y="18066"/>
                      <a:pt x="14743" y="18217"/>
                    </a:cubicBezTo>
                    <a:cubicBezTo>
                      <a:pt x="14846" y="18622"/>
                      <a:pt x="15175" y="19015"/>
                      <a:pt x="15530" y="19150"/>
                    </a:cubicBezTo>
                    <a:cubicBezTo>
                      <a:pt x="15690" y="19211"/>
                      <a:pt x="15830" y="19275"/>
                      <a:pt x="15845" y="19286"/>
                    </a:cubicBezTo>
                    <a:cubicBezTo>
                      <a:pt x="15859" y="19297"/>
                      <a:pt x="15778" y="19460"/>
                      <a:pt x="15665" y="19643"/>
                    </a:cubicBezTo>
                    <a:cubicBezTo>
                      <a:pt x="15324" y="20191"/>
                      <a:pt x="15335" y="21072"/>
                      <a:pt x="15665" y="21476"/>
                    </a:cubicBezTo>
                    <a:lnTo>
                      <a:pt x="15755" y="21595"/>
                    </a:lnTo>
                    <a:lnTo>
                      <a:pt x="18946" y="21595"/>
                    </a:lnTo>
                    <a:lnTo>
                      <a:pt x="19103" y="21476"/>
                    </a:lnTo>
                    <a:cubicBezTo>
                      <a:pt x="20008" y="20789"/>
                      <a:pt x="20948" y="19611"/>
                      <a:pt x="21441" y="18556"/>
                    </a:cubicBezTo>
                    <a:cubicBezTo>
                      <a:pt x="21572" y="18275"/>
                      <a:pt x="21597" y="18142"/>
                      <a:pt x="21598" y="17537"/>
                    </a:cubicBezTo>
                    <a:cubicBezTo>
                      <a:pt x="21600" y="16891"/>
                      <a:pt x="21566" y="16805"/>
                      <a:pt x="21418" y="16587"/>
                    </a:cubicBezTo>
                    <a:cubicBezTo>
                      <a:pt x="21115" y="16139"/>
                      <a:pt x="20672" y="15919"/>
                      <a:pt x="19800" y="15806"/>
                    </a:cubicBezTo>
                    <a:cubicBezTo>
                      <a:pt x="19245" y="15734"/>
                      <a:pt x="18925" y="15659"/>
                      <a:pt x="18766" y="15568"/>
                    </a:cubicBezTo>
                    <a:cubicBezTo>
                      <a:pt x="18702" y="15531"/>
                      <a:pt x="18730" y="15472"/>
                      <a:pt x="18901" y="15313"/>
                    </a:cubicBezTo>
                    <a:cubicBezTo>
                      <a:pt x="19537" y="14723"/>
                      <a:pt x="20199" y="13811"/>
                      <a:pt x="20587" y="12971"/>
                    </a:cubicBezTo>
                    <a:cubicBezTo>
                      <a:pt x="20870" y="12358"/>
                      <a:pt x="21082" y="11273"/>
                      <a:pt x="21081" y="10526"/>
                    </a:cubicBezTo>
                    <a:cubicBezTo>
                      <a:pt x="21079" y="8548"/>
                      <a:pt x="20260" y="6759"/>
                      <a:pt x="18699" y="5365"/>
                    </a:cubicBezTo>
                    <a:cubicBezTo>
                      <a:pt x="18156" y="4880"/>
                      <a:pt x="17408" y="4353"/>
                      <a:pt x="16721" y="3973"/>
                    </a:cubicBezTo>
                    <a:cubicBezTo>
                      <a:pt x="16260" y="3717"/>
                      <a:pt x="15960" y="3508"/>
                      <a:pt x="15755" y="3294"/>
                    </a:cubicBezTo>
                    <a:cubicBezTo>
                      <a:pt x="15592" y="3123"/>
                      <a:pt x="15333" y="2903"/>
                      <a:pt x="15193" y="2818"/>
                    </a:cubicBezTo>
                    <a:lnTo>
                      <a:pt x="14946" y="2665"/>
                    </a:lnTo>
                    <a:lnTo>
                      <a:pt x="15193" y="2496"/>
                    </a:lnTo>
                    <a:cubicBezTo>
                      <a:pt x="15434" y="2340"/>
                      <a:pt x="15669" y="2076"/>
                      <a:pt x="15777" y="1800"/>
                    </a:cubicBezTo>
                    <a:cubicBezTo>
                      <a:pt x="15847" y="1620"/>
                      <a:pt x="15669" y="1656"/>
                      <a:pt x="15530" y="1851"/>
                    </a:cubicBezTo>
                    <a:cubicBezTo>
                      <a:pt x="15391" y="2044"/>
                      <a:pt x="14834" y="2402"/>
                      <a:pt x="14743" y="2360"/>
                    </a:cubicBezTo>
                    <a:cubicBezTo>
                      <a:pt x="14710" y="2344"/>
                      <a:pt x="14787" y="2203"/>
                      <a:pt x="14901" y="2037"/>
                    </a:cubicBezTo>
                    <a:cubicBezTo>
                      <a:pt x="15043" y="1829"/>
                      <a:pt x="15109" y="1643"/>
                      <a:pt x="15125" y="1443"/>
                    </a:cubicBezTo>
                    <a:lnTo>
                      <a:pt x="15148" y="1154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043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99956" y="518341"/>
                <a:ext cx="611565" cy="6009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4046" name="مستطيل مستدير الزوايا"/>
          <p:cNvSpPr/>
          <p:nvPr/>
        </p:nvSpPr>
        <p:spPr>
          <a:xfrm>
            <a:off x="972283" y="1956028"/>
            <a:ext cx="7619012" cy="783255"/>
          </a:xfrm>
          <a:prstGeom prst="roundRect">
            <a:avLst>
              <a:gd name="adj" fmla="val 24079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4047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٨٨</a:t>
            </a:r>
          </a:p>
        </p:txBody>
      </p:sp>
      <p:grpSp>
        <p:nvGrpSpPr>
          <p:cNvPr id="4052" name="تجميع"/>
          <p:cNvGrpSpPr/>
          <p:nvPr/>
        </p:nvGrpSpPr>
        <p:grpSpPr>
          <a:xfrm>
            <a:off x="8819046" y="5151484"/>
            <a:ext cx="1726311" cy="416240"/>
            <a:chOff x="0" y="0"/>
            <a:chExt cx="1726310" cy="416239"/>
          </a:xfrm>
        </p:grpSpPr>
        <p:pic>
          <p:nvPicPr>
            <p:cNvPr id="4048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04961" y="-1"/>
              <a:ext cx="421349" cy="4114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051" name="مربع نص 118"/>
            <p:cNvGrpSpPr/>
            <p:nvPr/>
          </p:nvGrpSpPr>
          <p:grpSpPr>
            <a:xfrm>
              <a:off x="-1" y="86123"/>
              <a:ext cx="1317002" cy="330117"/>
              <a:chOff x="0" y="0"/>
              <a:chExt cx="1317001" cy="330115"/>
            </a:xfrm>
          </p:grpSpPr>
          <p:sp>
            <p:nvSpPr>
              <p:cNvPr id="4049" name="مستطيل"/>
              <p:cNvSpPr/>
              <p:nvPr/>
            </p:nvSpPr>
            <p:spPr>
              <a:xfrm>
                <a:off x="-1" y="0"/>
                <a:ext cx="1317003" cy="330116"/>
              </a:xfrm>
              <a:prstGeom prst="rect">
                <a:avLst/>
              </a:prstGeom>
              <a:noFill/>
              <a:ln w="12700" cap="flat">
                <a:solidFill>
                  <a:srgbClr val="A65C5C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b="1" sz="1600">
                    <a:solidFill>
                      <a:srgbClr val="519457"/>
                    </a:solidFill>
                  </a:defRPr>
                </a:pPr>
              </a:p>
            </p:txBody>
          </p:sp>
          <p:sp>
            <p:nvSpPr>
              <p:cNvPr id="4050" name="الاختيار العشوائي"/>
              <p:cNvSpPr txBox="1"/>
              <p:nvPr/>
            </p:nvSpPr>
            <p:spPr>
              <a:xfrm>
                <a:off x="6349" y="6350"/>
                <a:ext cx="1304303" cy="3133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b="1" sz="1600">
                    <a:solidFill>
                      <a:srgbClr val="51945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pic>
        <p:nvPicPr>
          <p:cNvPr id="4053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9345793" y="5634144"/>
            <a:ext cx="490453" cy="275881"/>
          </a:xfrm>
          <a:prstGeom prst="rect">
            <a:avLst/>
          </a:prstGeom>
          <a:ln w="12700">
            <a:miter lim="400000"/>
          </a:ln>
        </p:spPr>
      </p:pic>
      <p:sp>
        <p:nvSpPr>
          <p:cNvPr id="4054" name="-٣"/>
          <p:cNvSpPr txBox="1"/>
          <p:nvPr/>
        </p:nvSpPr>
        <p:spPr>
          <a:xfrm>
            <a:off x="5027240" y="3737181"/>
            <a:ext cx="46712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-٣</a:t>
            </a:r>
          </a:p>
        </p:txBody>
      </p:sp>
      <p:sp>
        <p:nvSpPr>
          <p:cNvPr id="4055" name="و"/>
          <p:cNvSpPr txBox="1"/>
          <p:nvPr/>
        </p:nvSpPr>
        <p:spPr>
          <a:xfrm>
            <a:off x="3762126" y="3600115"/>
            <a:ext cx="24189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و</a:t>
            </a:r>
          </a:p>
        </p:txBody>
      </p:sp>
      <p:sp>
        <p:nvSpPr>
          <p:cNvPr id="4056" name="-٨"/>
          <p:cNvSpPr txBox="1"/>
          <p:nvPr/>
        </p:nvSpPr>
        <p:spPr>
          <a:xfrm>
            <a:off x="3657284" y="4107134"/>
            <a:ext cx="46712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-٨</a:t>
            </a:r>
          </a:p>
        </p:txBody>
      </p:sp>
      <p:sp>
        <p:nvSpPr>
          <p:cNvPr id="4057" name="خط"/>
          <p:cNvSpPr/>
          <p:nvPr/>
        </p:nvSpPr>
        <p:spPr>
          <a:xfrm>
            <a:off x="3381068" y="4094434"/>
            <a:ext cx="1019555" cy="2"/>
          </a:xfrm>
          <a:prstGeom prst="line">
            <a:avLst/>
          </a:prstGeom>
          <a:ln w="25400">
            <a:solidFill>
              <a:srgbClr val="002F7B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58" name="و"/>
          <p:cNvSpPr txBox="1"/>
          <p:nvPr/>
        </p:nvSpPr>
        <p:spPr>
          <a:xfrm>
            <a:off x="3737073" y="4585006"/>
            <a:ext cx="241897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و</a:t>
            </a:r>
          </a:p>
        </p:txBody>
      </p:sp>
      <p:sp>
        <p:nvSpPr>
          <p:cNvPr id="4059" name="٢٤"/>
          <p:cNvSpPr txBox="1"/>
          <p:nvPr/>
        </p:nvSpPr>
        <p:spPr>
          <a:xfrm>
            <a:off x="5328923" y="4596603"/>
            <a:ext cx="583208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٢٤</a:t>
            </a:r>
          </a:p>
        </p:txBody>
      </p:sp>
      <p:pic>
        <p:nvPicPr>
          <p:cNvPr id="4060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51517" y="4553265"/>
            <a:ext cx="3060546" cy="6655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3" name="الحل"/>
          <p:cNvGrpSpPr/>
          <p:nvPr/>
        </p:nvGrpSpPr>
        <p:grpSpPr>
          <a:xfrm>
            <a:off x="7073044" y="2838780"/>
            <a:ext cx="1666728" cy="545352"/>
            <a:chOff x="0" y="0"/>
            <a:chExt cx="1666726" cy="545351"/>
          </a:xfrm>
        </p:grpSpPr>
        <p:sp>
          <p:nvSpPr>
            <p:cNvPr id="4061" name="مستطيل"/>
            <p:cNvSpPr/>
            <p:nvPr/>
          </p:nvSpPr>
          <p:spPr>
            <a:xfrm>
              <a:off x="0" y="-1"/>
              <a:ext cx="1666727" cy="545353"/>
            </a:xfrm>
            <a:prstGeom prst="rect">
              <a:avLst/>
            </a:prstGeom>
            <a:solidFill>
              <a:srgbClr val="FFFFFF"/>
            </a:solidFill>
            <a:ln w="38100" cap="flat">
              <a:solidFill>
                <a:srgbClr val="A7A7A7"/>
              </a:solidFill>
              <a:prstDash val="solid"/>
              <a:round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marL="349250" indent="-349250" algn="ctr" rtl="0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pPr>
            </a:p>
          </p:txBody>
        </p:sp>
        <p:sp>
          <p:nvSpPr>
            <p:cNvPr id="4062" name="الحل"/>
            <p:cNvSpPr txBox="1"/>
            <p:nvPr/>
          </p:nvSpPr>
          <p:spPr>
            <a:xfrm>
              <a:off x="19050" y="112786"/>
              <a:ext cx="1628627" cy="3197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8982" tIns="28982" rIns="28982" bIns="28982" numCol="1" anchor="ctr">
              <a:spAutoFit/>
            </a:bodyPr>
            <a:lstStyle>
              <a:lvl1pPr marL="349250" indent="-349250" algn="ctr">
                <a:defRPr b="1" sz="1600">
                  <a:solidFill>
                    <a:schemeClr val="accent6">
                      <a:satOff val="-1685"/>
                      <a:lumOff val="-10156"/>
                    </a:schemeClr>
                  </a:solidFill>
                  <a:latin typeface="Handlee"/>
                  <a:ea typeface="Handlee"/>
                  <a:cs typeface="Handlee"/>
                  <a:sym typeface="Handlee"/>
                </a:defRPr>
              </a:lvl1pPr>
            </a:lstStyle>
            <a:p>
              <a:pPr rtl="0">
                <a:defRPr/>
              </a:pPr>
              <a:r>
                <a:t>الحل </a:t>
              </a:r>
            </a:p>
          </p:txBody>
        </p:sp>
      </p:grpSp>
      <p:pic>
        <p:nvPicPr>
          <p:cNvPr id="4064" name="IMG_4847.png" descr="IMG_4847.png"/>
          <p:cNvPicPr>
            <a:picLocks noChangeAspect="1"/>
          </p:cNvPicPr>
          <p:nvPr/>
        </p:nvPicPr>
        <p:blipFill>
          <a:blip r:embed="rId12">
            <a:extLst/>
          </a:blip>
          <a:srcRect l="41804" t="35778" r="41805" b="62234"/>
          <a:stretch>
            <a:fillRect/>
          </a:stretch>
        </p:blipFill>
        <p:spPr>
          <a:xfrm>
            <a:off x="2368433" y="2103259"/>
            <a:ext cx="5921130" cy="5386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67" name="تجميع"/>
          <p:cNvGrpSpPr/>
          <p:nvPr/>
        </p:nvGrpSpPr>
        <p:grpSpPr>
          <a:xfrm>
            <a:off x="4438258" y="4520993"/>
            <a:ext cx="518939" cy="641704"/>
            <a:chOff x="0" y="0"/>
            <a:chExt cx="518937" cy="641703"/>
          </a:xfrm>
        </p:grpSpPr>
        <p:sp>
          <p:nvSpPr>
            <p:cNvPr id="4065" name="&gt;"/>
            <p:cNvSpPr txBox="1"/>
            <p:nvPr/>
          </p:nvSpPr>
          <p:spPr>
            <a:xfrm>
              <a:off x="0" y="0"/>
              <a:ext cx="518938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  <a:reflection blurRad="0" stA="0" stPos="0" endA="0" endPos="40000" dist="0" dir="5400000" fadeDir="5400000" sx="100000" sy="-100000" kx="0" ky="0" algn="bl" rotWithShape="0"/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chemeClr val="accent5"/>
                  </a:solidFill>
                </a:defRPr>
              </a:lvl1pPr>
            </a:lstStyle>
            <a:p>
              <a:pPr rtl="0">
                <a:defRPr/>
              </a:pPr>
              <a:r>
                <a:t>&gt;</a:t>
              </a:r>
            </a:p>
          </p:txBody>
        </p:sp>
        <p:sp>
          <p:nvSpPr>
            <p:cNvPr id="4066" name="خط"/>
            <p:cNvSpPr/>
            <p:nvPr/>
          </p:nvSpPr>
          <p:spPr>
            <a:xfrm>
              <a:off x="33859" y="503087"/>
              <a:ext cx="246500" cy="2"/>
            </a:xfrm>
            <a:prstGeom prst="line">
              <a:avLst/>
            </a:prstGeom>
            <a:noFill/>
            <a:ln w="38100" cap="flat">
              <a:solidFill>
                <a:schemeClr val="accent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pic>
        <p:nvPicPr>
          <p:cNvPr id="4068" name="IMG_4848.png" descr="IMG_4848.png"/>
          <p:cNvPicPr>
            <a:picLocks noChangeAspect="1"/>
          </p:cNvPicPr>
          <p:nvPr/>
        </p:nvPicPr>
        <p:blipFill>
          <a:blip r:embed="rId13">
            <a:extLst/>
          </a:blip>
          <a:srcRect l="34241" t="53867" r="58560" b="43602"/>
          <a:stretch>
            <a:fillRect/>
          </a:stretch>
        </p:blipFill>
        <p:spPr>
          <a:xfrm>
            <a:off x="3466334" y="2774808"/>
            <a:ext cx="2981559" cy="78590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71" name="تجميع"/>
          <p:cNvGrpSpPr/>
          <p:nvPr/>
        </p:nvGrpSpPr>
        <p:grpSpPr>
          <a:xfrm>
            <a:off x="4497906" y="3594653"/>
            <a:ext cx="350813" cy="641704"/>
            <a:chOff x="0" y="0"/>
            <a:chExt cx="350811" cy="641703"/>
          </a:xfrm>
        </p:grpSpPr>
        <p:sp>
          <p:nvSpPr>
            <p:cNvPr id="4069" name="&lt;"/>
            <p:cNvSpPr txBox="1"/>
            <p:nvPr/>
          </p:nvSpPr>
          <p:spPr>
            <a:xfrm>
              <a:off x="0" y="0"/>
              <a:ext cx="350812" cy="64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4500">
                  <a:solidFill>
                    <a:srgbClr val="FFAB01"/>
                  </a:solidFill>
                </a:defRPr>
              </a:lvl1pPr>
            </a:lstStyle>
            <a:p>
              <a:pPr rtl="0">
                <a:defRPr/>
              </a:pPr>
              <a:r>
                <a:t>&lt;</a:t>
              </a:r>
            </a:p>
          </p:txBody>
        </p:sp>
        <p:sp>
          <p:nvSpPr>
            <p:cNvPr id="4070" name="خط"/>
            <p:cNvSpPr/>
            <p:nvPr/>
          </p:nvSpPr>
          <p:spPr>
            <a:xfrm flipH="1">
              <a:off x="0" y="499781"/>
              <a:ext cx="253693" cy="2"/>
            </a:xfrm>
            <a:prstGeom prst="line">
              <a:avLst/>
            </a:prstGeom>
            <a:noFill/>
            <a:ln w="38100" cap="flat">
              <a:solidFill>
                <a:schemeClr val="accent3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</p:grpSp>
      <p:sp>
        <p:nvSpPr>
          <p:cNvPr id="4072" name="✖️-٨"/>
          <p:cNvSpPr txBox="1"/>
          <p:nvPr/>
        </p:nvSpPr>
        <p:spPr>
          <a:xfrm>
            <a:off x="2352601" y="3698773"/>
            <a:ext cx="975123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4000">
                <a:solidFill>
                  <a:srgbClr val="012F7B"/>
                </a:solidFill>
              </a:defRPr>
            </a:pPr>
            <a:r>
              <a:t>✖️</a:t>
            </a:r>
            <a:r>
              <a:rPr>
                <a:solidFill>
                  <a:srgbClr val="464646"/>
                </a:solidFill>
              </a:rPr>
              <a:t>-٨</a:t>
            </a:r>
          </a:p>
        </p:txBody>
      </p:sp>
      <p:sp>
        <p:nvSpPr>
          <p:cNvPr id="4073" name="-٨✖️"/>
          <p:cNvSpPr txBox="1"/>
          <p:nvPr/>
        </p:nvSpPr>
        <p:spPr>
          <a:xfrm>
            <a:off x="5630035" y="3698773"/>
            <a:ext cx="975122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464646"/>
                </a:solidFill>
              </a:defRPr>
            </a:lvl1pPr>
          </a:lstStyle>
          <a:p>
            <a:pPr rtl="0">
              <a:defRPr/>
            </a:pPr>
            <a:r>
              <a:t>-٨✖️</a:t>
            </a:r>
          </a:p>
        </p:txBody>
      </p:sp>
      <p:sp>
        <p:nvSpPr>
          <p:cNvPr id="4074" name="خط"/>
          <p:cNvSpPr/>
          <p:nvPr/>
        </p:nvSpPr>
        <p:spPr>
          <a:xfrm>
            <a:off x="2840163" y="5676589"/>
            <a:ext cx="1825820" cy="2"/>
          </a:xfrm>
          <a:prstGeom prst="line">
            <a:avLst/>
          </a:prstGeom>
          <a:ln w="635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075" name="+"/>
          <p:cNvSpPr txBox="1"/>
          <p:nvPr/>
        </p:nvSpPr>
        <p:spPr>
          <a:xfrm>
            <a:off x="6605155" y="5202544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+</a:t>
            </a:r>
          </a:p>
        </p:txBody>
      </p:sp>
      <p:sp>
        <p:nvSpPr>
          <p:cNvPr id="4076" name="-"/>
          <p:cNvSpPr txBox="1"/>
          <p:nvPr/>
        </p:nvSpPr>
        <p:spPr>
          <a:xfrm>
            <a:off x="2840163" y="5202544"/>
            <a:ext cx="30800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535353"/>
                </a:solidFill>
              </a:defRPr>
            </a:lvl1pPr>
          </a:lstStyle>
          <a:p>
            <a:pPr rtl="0">
              <a:defRPr/>
            </a:pPr>
            <a:r>
              <a:t>-</a:t>
            </a:r>
          </a:p>
        </p:txBody>
      </p:sp>
      <p:sp>
        <p:nvSpPr>
          <p:cNvPr id="4077" name="بيضاوي"/>
          <p:cNvSpPr/>
          <p:nvPr/>
        </p:nvSpPr>
        <p:spPr>
          <a:xfrm>
            <a:off x="4640084" y="5575003"/>
            <a:ext cx="150409" cy="169723"/>
          </a:xfrm>
          <a:prstGeom prst="ellipse">
            <a:avLst/>
          </a:prstGeom>
          <a:solidFill>
            <a:srgbClr val="FFF76B"/>
          </a:solidFill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078" name="IMG_4622.png" descr="IMG_4622.png"/>
          <p:cNvPicPr>
            <a:picLocks noChangeAspect="1"/>
          </p:cNvPicPr>
          <p:nvPr/>
        </p:nvPicPr>
        <p:blipFill>
          <a:blip r:embed="rId14">
            <a:extLst/>
          </a:blip>
          <a:srcRect l="91328" t="26734" r="1414" b="70164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4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84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4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484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4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9484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4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4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484"/>
                            </p:stCondLst>
                            <p:childTnLst>
                              <p:par>
                                <p:cTn id="20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2000"/>
                                        <p:tgtEl>
                                          <p:spTgt spid="4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2484"/>
                            </p:stCondLst>
                            <p:childTnLst>
                              <p:par>
                                <p:cTn id="24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6" dur="1000"/>
                                        <p:tgtEl>
                                          <p:spTgt spid="4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4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4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4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mph" nodeType="afterEffect" presetSubtype="0" presetID="35" grpId="10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4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Class="entr" nodeType="afterEffect" presetSubtype="10" presetID="1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4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4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4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8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4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4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4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4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4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6" dur="2000"/>
                                        <p:tgtEl>
                                          <p:spTgt spid="4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Class="entr" nodeType="afterEffect" presetID="10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80" dur="2000"/>
                                        <p:tgtEl>
                                          <p:spTgt spid="4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4" dur="1000" fill="hold"/>
                                        <p:tgtEl>
                                          <p:spTgt spid="4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85" fill="hold" display="0">
                  <p:stCondLst>
                    <p:cond delay="indefinite"/>
                  </p:stCondLst>
                </p:cTn>
                <p:tgtEl>
                  <p:spTgt spid="4053"/>
                </p:tgtEl>
              </p:cMediaNode>
            </p:video>
            <p:seq concurrent="1" prevAc="none" nextAc="seek">
              <p:cTn id="86" evtFilter="cancelBubble" nodeType="interactiveSeq" restart="whenNotActive" fill="hold">
                <p:stCondLst>
                  <p:cond delay="0" evt="onClick">
                    <p:tgtEl>
                      <p:spTgt spid="40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40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053"/>
                  </p:tgtEl>
                </p:cond>
              </p:nextCondLst>
            </p:seq>
          </p:childTnLst>
        </p:cTn>
      </p:par>
    </p:tnLst>
    <p:bldLst>
      <p:bldP build="whole" bldLvl="1" animBg="1" rev="0" advAuto="0" spid="4071" grpId="3"/>
      <p:bldP build="whole" bldLvl="1" animBg="1" rev="0" advAuto="0" spid="4057" grpId="5"/>
      <p:bldP build="whole" bldLvl="1" animBg="1" rev="0" advAuto="0" spid="4055" grpId="4"/>
      <p:bldP build="whole" bldLvl="1" animBg="1" rev="0" advAuto="0" spid="4075" grpId="15"/>
      <p:bldP build="whole" bldLvl="1" animBg="1" rev="0" advAuto="0" spid="4059" grpId="9"/>
      <p:bldP build="whole" bldLvl="1" animBg="1" rev="0" advAuto="0" spid="4077" grpId="17"/>
      <p:bldP build="whole" bldLvl="1" animBg="1" rev="0" advAuto="0" spid="4071" grpId="10"/>
      <p:bldP build="whole" bldLvl="1" animBg="1" rev="0" advAuto="0" spid="4072" grpId="7"/>
      <p:bldP build="whole" bldLvl="1" animBg="1" rev="0" advAuto="0" spid="4067" grpId="11"/>
      <p:bldP build="whole" bldLvl="1" animBg="1" rev="0" advAuto="0" spid="4054" grpId="2"/>
      <p:bldP build="whole" bldLvl="1" animBg="1" rev="0" advAuto="0" spid="4056" grpId="6"/>
      <p:bldP build="whole" bldLvl="1" animBg="1" rev="0" advAuto="0" spid="4076" grpId="16"/>
      <p:bldP build="whole" bldLvl="1" animBg="1" rev="0" advAuto="0" spid="4031" grpId="14"/>
      <p:bldP build="whole" bldLvl="1" animBg="1" rev="0" advAuto="0" spid="4074" grpId="18"/>
      <p:bldP build="whole" bldLvl="1" animBg="1" rev="0" advAuto="0" spid="4058" grpId="12"/>
      <p:bldP build="whole" bldLvl="1" animBg="1" rev="0" advAuto="0" spid="4060" grpId="13"/>
      <p:bldP build="whole" bldLvl="1" animBg="1" rev="0" advAuto="0" spid="4073" grpId="8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622;p49"/>
          <p:cNvSpPr/>
          <p:nvPr/>
        </p:nvSpPr>
        <p:spPr>
          <a:xfrm rot="21451959">
            <a:off x="1471091" y="1529049"/>
            <a:ext cx="6095833" cy="733279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4083" name="تجميع"/>
          <p:cNvGrpSpPr/>
          <p:nvPr/>
        </p:nvGrpSpPr>
        <p:grpSpPr>
          <a:xfrm>
            <a:off x="2403272" y="1459251"/>
            <a:ext cx="4757036" cy="1214255"/>
            <a:chOff x="0" y="0"/>
            <a:chExt cx="4757034" cy="1214253"/>
          </a:xfrm>
        </p:grpSpPr>
        <p:sp>
          <p:nvSpPr>
            <p:cNvPr id="4081" name="مربع نص 7"/>
            <p:cNvSpPr txBox="1"/>
            <p:nvPr/>
          </p:nvSpPr>
          <p:spPr>
            <a:xfrm>
              <a:off x="446695" y="52243"/>
              <a:ext cx="4310340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4082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150495" y="154757"/>
              <a:ext cx="920771" cy="9047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84" name="Google Shape;332;p17"/>
          <p:cNvSpPr/>
          <p:nvPr/>
        </p:nvSpPr>
        <p:spPr>
          <a:xfrm rot="1729775">
            <a:off x="568256" y="5751576"/>
            <a:ext cx="1155656" cy="294958"/>
          </a:xfrm>
          <a:prstGeom prst="rect">
            <a:avLst/>
          </a:prstGeom>
          <a:solidFill>
            <a:srgbClr val="FAF2D4">
              <a:alpha val="34900"/>
            </a:srgbClr>
          </a:solidFill>
          <a:ln w="12700">
            <a:miter lim="400000"/>
          </a:ln>
          <a:effectLst>
            <a:outerShdw sx="100000" sy="100000" kx="0" ky="0" algn="b" rotWithShape="0" blurRad="50800" dist="38100" dir="5400000">
              <a:srgbClr val="000000">
                <a:alpha val="4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408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67437" y="587078"/>
            <a:ext cx="1154434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08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٨٩</a:t>
            </a:r>
          </a:p>
        </p:txBody>
      </p:sp>
      <p:sp>
        <p:nvSpPr>
          <p:cNvPr id="4087" name="مربع"/>
          <p:cNvSpPr/>
          <p:nvPr/>
        </p:nvSpPr>
        <p:spPr>
          <a:xfrm>
            <a:off x="6613483" y="3864269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88" name="مربع"/>
          <p:cNvSpPr/>
          <p:nvPr/>
        </p:nvSpPr>
        <p:spPr>
          <a:xfrm>
            <a:off x="1329813" y="4122573"/>
            <a:ext cx="1093645" cy="109364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4089" name="IMG_4843.png" descr="IMG_4843.png"/>
          <p:cNvPicPr>
            <a:picLocks noChangeAspect="1"/>
          </p:cNvPicPr>
          <p:nvPr/>
        </p:nvPicPr>
        <p:blipFill>
          <a:blip r:embed="rId4">
            <a:extLst/>
          </a:blip>
          <a:srcRect l="29675" t="76198" r="41012" b="10362"/>
          <a:stretch>
            <a:fillRect/>
          </a:stretch>
        </p:blipFill>
        <p:spPr>
          <a:xfrm>
            <a:off x="1282905" y="2722416"/>
            <a:ext cx="7253442" cy="2493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0" name="مربع مربع" descr="مربع مربع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8606" y="3285816"/>
            <a:ext cx="1930402" cy="1930402"/>
          </a:xfrm>
          <a:prstGeom prst="rect">
            <a:avLst/>
          </a:prstGeom>
          <a:ln w="12700">
            <a:miter lim="400000"/>
          </a:ln>
        </p:spPr>
      </p:pic>
      <p:sp>
        <p:nvSpPr>
          <p:cNvPr id="4091" name="✅"/>
          <p:cNvSpPr txBox="1"/>
          <p:nvPr/>
        </p:nvSpPr>
        <p:spPr>
          <a:xfrm>
            <a:off x="2796930" y="4761062"/>
            <a:ext cx="3175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300"/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4092" name="IMG_4846.png" descr="IMG_4846.png"/>
          <p:cNvPicPr>
            <a:picLocks noChangeAspect="1"/>
          </p:cNvPicPr>
          <p:nvPr/>
        </p:nvPicPr>
        <p:blipFill>
          <a:blip r:embed="rId6">
            <a:extLst/>
          </a:blip>
          <a:srcRect l="30941" t="46051" r="45958" b="48921"/>
          <a:stretch>
            <a:fillRect/>
          </a:stretch>
        </p:blipFill>
        <p:spPr>
          <a:xfrm>
            <a:off x="1723407" y="5314457"/>
            <a:ext cx="3582353" cy="58470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93" name="IMG_4622.png" descr="IMG_4622.png"/>
          <p:cNvPicPr>
            <a:picLocks noChangeAspect="1"/>
          </p:cNvPicPr>
          <p:nvPr/>
        </p:nvPicPr>
        <p:blipFill>
          <a:blip r:embed="rId7">
            <a:extLst/>
          </a:blip>
          <a:srcRect l="90927" t="55260" r="1814" b="41638"/>
          <a:stretch>
            <a:fillRect/>
          </a:stretch>
        </p:blipFill>
        <p:spPr>
          <a:xfrm>
            <a:off x="9201056" y="5971863"/>
            <a:ext cx="1493086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4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" dur="1000"/>
                                        <p:tgtEl>
                                          <p:spTgt spid="4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90" grpId="1"/>
      <p:bldP build="whole" bldLvl="1" animBg="1" rev="0" advAuto="0" spid="4091" grpId="2"/>
      <p:bldP build="whole" bldLvl="1" animBg="1" rev="0" advAuto="0" spid="4092" grpId="3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9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4097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4095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4096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4098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0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4101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4102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٨٨</a:t>
            </a:r>
          </a:p>
        </p:txBody>
      </p:sp>
      <p:pic>
        <p:nvPicPr>
          <p:cNvPr id="4103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966" r="1545" b="73932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04" name="IMG_4842.png" descr="IMG_4842.png"/>
          <p:cNvPicPr>
            <a:picLocks noChangeAspect="1"/>
          </p:cNvPicPr>
          <p:nvPr/>
        </p:nvPicPr>
        <p:blipFill>
          <a:blip r:embed="rId6">
            <a:extLst/>
          </a:blip>
          <a:srcRect l="37979" t="61727" r="36453" b="35621"/>
          <a:stretch>
            <a:fillRect/>
          </a:stretch>
        </p:blipFill>
        <p:spPr>
          <a:xfrm>
            <a:off x="959882" y="2128552"/>
            <a:ext cx="7643638" cy="59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5" name="IMG_4842.png" descr="IMG_4842.png"/>
          <p:cNvPicPr>
            <a:picLocks noChangeAspect="1"/>
          </p:cNvPicPr>
          <p:nvPr/>
        </p:nvPicPr>
        <p:blipFill>
          <a:blip r:embed="rId6">
            <a:extLst/>
          </a:blip>
          <a:srcRect l="54227" t="73238" r="38547" b="24377"/>
          <a:stretch>
            <a:fillRect/>
          </a:stretch>
        </p:blipFill>
        <p:spPr>
          <a:xfrm>
            <a:off x="3638998" y="2722674"/>
            <a:ext cx="3532757" cy="874320"/>
          </a:xfrm>
          <a:prstGeom prst="rect">
            <a:avLst/>
          </a:prstGeom>
          <a:ln w="12700">
            <a:miter lim="400000"/>
          </a:ln>
        </p:spPr>
      </p:pic>
      <p:sp>
        <p:nvSpPr>
          <p:cNvPr id="4106" name="-٤ ص"/>
          <p:cNvSpPr txBox="1"/>
          <p:nvPr/>
        </p:nvSpPr>
        <p:spPr>
          <a:xfrm>
            <a:off x="5108375" y="3574129"/>
            <a:ext cx="1148011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-٤ ص</a:t>
            </a:r>
          </a:p>
        </p:txBody>
      </p:sp>
      <p:sp>
        <p:nvSpPr>
          <p:cNvPr id="4107" name="&gt;"/>
          <p:cNvSpPr txBox="1"/>
          <p:nvPr/>
        </p:nvSpPr>
        <p:spPr>
          <a:xfrm>
            <a:off x="4627107" y="3574129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4108" name="٣٢"/>
          <p:cNvSpPr txBox="1"/>
          <p:nvPr/>
        </p:nvSpPr>
        <p:spPr>
          <a:xfrm>
            <a:off x="3865864" y="3574129"/>
            <a:ext cx="583209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٣٢</a:t>
            </a:r>
          </a:p>
        </p:txBody>
      </p:sp>
      <p:sp>
        <p:nvSpPr>
          <p:cNvPr id="4109" name="خط"/>
          <p:cNvSpPr/>
          <p:nvPr/>
        </p:nvSpPr>
        <p:spPr>
          <a:xfrm>
            <a:off x="5172604" y="4116309"/>
            <a:ext cx="1019555" cy="2"/>
          </a:xfrm>
          <a:prstGeom prst="line">
            <a:avLst/>
          </a:prstGeom>
          <a:ln w="25400">
            <a:solidFill>
              <a:srgbClr val="E292FE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10" name="خط"/>
          <p:cNvSpPr/>
          <p:nvPr/>
        </p:nvSpPr>
        <p:spPr>
          <a:xfrm>
            <a:off x="3607553" y="4090909"/>
            <a:ext cx="1019555" cy="2"/>
          </a:xfrm>
          <a:prstGeom prst="line">
            <a:avLst/>
          </a:prstGeom>
          <a:ln w="25400">
            <a:solidFill>
              <a:srgbClr val="D357FE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11" name="-٤"/>
          <p:cNvSpPr txBox="1"/>
          <p:nvPr/>
        </p:nvSpPr>
        <p:spPr>
          <a:xfrm>
            <a:off x="5405287" y="4103609"/>
            <a:ext cx="46712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D357FE"/>
                </a:solidFill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sp>
        <p:nvSpPr>
          <p:cNvPr id="4112" name="-٤"/>
          <p:cNvSpPr txBox="1"/>
          <p:nvPr/>
        </p:nvSpPr>
        <p:spPr>
          <a:xfrm>
            <a:off x="3923908" y="4078209"/>
            <a:ext cx="467123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D357FE"/>
                </a:solidFill>
              </a:defRPr>
            </a:lvl1pPr>
          </a:lstStyle>
          <a:p>
            <a:pPr rtl="0">
              <a:defRPr/>
            </a:pPr>
            <a:r>
              <a:t>-٤</a:t>
            </a:r>
          </a:p>
        </p:txBody>
      </p:sp>
      <p:sp>
        <p:nvSpPr>
          <p:cNvPr id="4113" name="ص"/>
          <p:cNvSpPr txBox="1"/>
          <p:nvPr/>
        </p:nvSpPr>
        <p:spPr>
          <a:xfrm>
            <a:off x="5108375" y="4658490"/>
            <a:ext cx="55245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ص</a:t>
            </a:r>
          </a:p>
        </p:txBody>
      </p:sp>
      <p:sp>
        <p:nvSpPr>
          <p:cNvPr id="4114" name="&lt;"/>
          <p:cNvSpPr txBox="1"/>
          <p:nvPr/>
        </p:nvSpPr>
        <p:spPr>
          <a:xfrm>
            <a:off x="4710122" y="4734935"/>
            <a:ext cx="309365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4115" name="-٨"/>
          <p:cNvSpPr txBox="1"/>
          <p:nvPr/>
        </p:nvSpPr>
        <p:spPr>
          <a:xfrm>
            <a:off x="3981951" y="4734935"/>
            <a:ext cx="467123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-٨</a:t>
            </a:r>
          </a:p>
        </p:txBody>
      </p:sp>
      <p:grpSp>
        <p:nvGrpSpPr>
          <p:cNvPr id="4118" name="تجميع"/>
          <p:cNvGrpSpPr/>
          <p:nvPr/>
        </p:nvGrpSpPr>
        <p:grpSpPr>
          <a:xfrm>
            <a:off x="2771062" y="5456025"/>
            <a:ext cx="4021456" cy="819729"/>
            <a:chOff x="0" y="0"/>
            <a:chExt cx="4021455" cy="819728"/>
          </a:xfrm>
        </p:grpSpPr>
        <p:sp>
          <p:nvSpPr>
            <p:cNvPr id="4116" name="خط"/>
            <p:cNvSpPr/>
            <p:nvPr/>
          </p:nvSpPr>
          <p:spPr>
            <a:xfrm flipH="1" flipV="1">
              <a:off x="62228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17" name="׀          ׀           ׀           ׀           ׀…"/>
            <p:cNvSpPr txBox="1"/>
            <p:nvPr/>
          </p:nvSpPr>
          <p:spPr>
            <a:xfrm>
              <a:off x="0" y="-1"/>
              <a:ext cx="3940811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-٦         -٧        -٨        -٩</a:t>
              </a:r>
            </a:p>
          </p:txBody>
        </p:sp>
      </p:grpSp>
      <p:sp>
        <p:nvSpPr>
          <p:cNvPr id="4119" name="خط"/>
          <p:cNvSpPr/>
          <p:nvPr/>
        </p:nvSpPr>
        <p:spPr>
          <a:xfrm>
            <a:off x="2840163" y="5676589"/>
            <a:ext cx="1825820" cy="2"/>
          </a:xfrm>
          <a:prstGeom prst="line">
            <a:avLst/>
          </a:prstGeom>
          <a:ln w="63500">
            <a:solidFill>
              <a:schemeClr val="accent1"/>
            </a:solidFill>
            <a:head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20" name="بيضاوي"/>
          <p:cNvSpPr/>
          <p:nvPr/>
        </p:nvSpPr>
        <p:spPr>
          <a:xfrm>
            <a:off x="4640084" y="5575003"/>
            <a:ext cx="150409" cy="169723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2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Class="entr" nodeType="after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Class="entr" nodeType="afterEffect" presetSubtype="10" presetID="1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2" grpId="7"/>
      <p:bldP build="whole" bldLvl="1" animBg="1" rev="0" advAuto="0" spid="4110" grpId="5"/>
      <p:bldP build="whole" bldLvl="1" animBg="1" rev="0" advAuto="0" spid="4118" grpId="11"/>
      <p:bldP build="whole" bldLvl="1" animBg="1" rev="0" advAuto="0" spid="4114" grpId="9"/>
      <p:bldP build="whole" bldLvl="1" animBg="1" rev="0" advAuto="0" spid="4119" grpId="13"/>
      <p:bldP build="whole" bldLvl="1" animBg="1" rev="0" advAuto="0" spid="4106" grpId="1"/>
      <p:bldP build="whole" bldLvl="1" animBg="1" rev="0" advAuto="0" spid="4108" grpId="3"/>
      <p:bldP build="whole" bldLvl="1" animBg="1" rev="0" advAuto="0" spid="4111" grpId="6"/>
      <p:bldP build="whole" bldLvl="1" animBg="1" rev="0" advAuto="0" spid="4113" grpId="8"/>
      <p:bldP build="whole" bldLvl="1" animBg="1" rev="0" advAuto="0" spid="4120" grpId="12"/>
      <p:bldP build="whole" bldLvl="1" animBg="1" rev="0" advAuto="0" spid="4115" grpId="10"/>
      <p:bldP build="whole" bldLvl="1" animBg="1" rev="0" advAuto="0" spid="4107" grpId="2"/>
      <p:bldP build="whole" bldLvl="1" animBg="1" rev="0" advAuto="0" spid="4109" grpId="4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6" name="تجميع"/>
          <p:cNvGrpSpPr/>
          <p:nvPr/>
        </p:nvGrpSpPr>
        <p:grpSpPr>
          <a:xfrm>
            <a:off x="3494947" y="1134386"/>
            <a:ext cx="3003585" cy="649732"/>
            <a:chOff x="0" y="0"/>
            <a:chExt cx="3003584" cy="649731"/>
          </a:xfrm>
        </p:grpSpPr>
        <p:grpSp>
          <p:nvGrpSpPr>
            <p:cNvPr id="4124" name="تأكد"/>
            <p:cNvGrpSpPr/>
            <p:nvPr/>
          </p:nvGrpSpPr>
          <p:grpSpPr>
            <a:xfrm>
              <a:off x="-1" y="-1"/>
              <a:ext cx="3003586" cy="649733"/>
              <a:chOff x="0" y="0"/>
              <a:chExt cx="3003584" cy="649731"/>
            </a:xfrm>
          </p:grpSpPr>
          <p:sp>
            <p:nvSpPr>
              <p:cNvPr id="4122" name="مستطيل"/>
              <p:cNvSpPr/>
              <p:nvPr/>
            </p:nvSpPr>
            <p:spPr>
              <a:xfrm>
                <a:off x="-1" y="-1"/>
                <a:ext cx="3003586" cy="649733"/>
              </a:xfrm>
              <a:prstGeom prst="rect">
                <a:avLst/>
              </a:prstGeom>
              <a:solidFill>
                <a:srgbClr val="DFEED4"/>
              </a:solidFill>
              <a:ln w="25400" cap="flat">
                <a:solidFill>
                  <a:srgbClr val="FFFFFF"/>
                </a:solidFill>
                <a:prstDash val="solid"/>
                <a:miter lim="400000"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349250" indent="-349250" algn="ctr" rtl="0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pPr>
              </a:p>
            </p:txBody>
          </p:sp>
          <p:sp>
            <p:nvSpPr>
              <p:cNvPr id="4123" name="تأكد"/>
              <p:cNvSpPr txBox="1"/>
              <p:nvPr/>
            </p:nvSpPr>
            <p:spPr>
              <a:xfrm>
                <a:off x="12699" y="10247"/>
                <a:ext cx="2978186" cy="6292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marL="349250" indent="-349250" algn="ctr">
                  <a:defRPr b="1" sz="3700">
                    <a:solidFill>
                      <a:schemeClr val="accent1"/>
                    </a:solidFill>
                    <a:latin typeface="Handlee"/>
                    <a:ea typeface="Handlee"/>
                    <a:cs typeface="Handlee"/>
                    <a:sym typeface="Handlee"/>
                  </a:defRPr>
                </a:lvl1pPr>
              </a:lstStyle>
              <a:p>
                <a:pPr rtl="0">
                  <a:defRPr/>
                </a:pPr>
                <a:r>
                  <a:t>تأكد</a:t>
                </a:r>
              </a:p>
            </p:txBody>
          </p:sp>
        </p:grpSp>
        <p:pic>
          <p:nvPicPr>
            <p:cNvPr id="4125" name="Google Shape;894;p51" descr="Google Shape;894;p51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19014" b="6598"/>
            <a:stretch>
              <a:fillRect/>
            </a:stretch>
          </p:blipFill>
          <p:spPr>
            <a:xfrm flipH="1" rot="5400000">
              <a:off x="1197118" y="-1173850"/>
              <a:ext cx="612363" cy="3000331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412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81731" y="1113015"/>
            <a:ext cx="1154435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4128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4351" y="6578358"/>
            <a:ext cx="91271" cy="53031"/>
          </a:xfrm>
          <a:prstGeom prst="rect">
            <a:avLst/>
          </a:prstGeom>
          <a:ln w="12700">
            <a:miter lim="400000"/>
          </a:ln>
        </p:spPr>
      </p:pic>
      <p:sp>
        <p:nvSpPr>
          <p:cNvPr id="4129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٨٨</a:t>
            </a:r>
          </a:p>
        </p:txBody>
      </p:sp>
      <p:pic>
        <p:nvPicPr>
          <p:cNvPr id="413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966" r="1545" b="73932"/>
          <a:stretch>
            <a:fillRect/>
          </a:stretch>
        </p:blipFill>
        <p:spPr>
          <a:xfrm>
            <a:off x="9201056" y="5971863"/>
            <a:ext cx="1493087" cy="47843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31" name="IMG_4842.png" descr="IMG_4842.png"/>
          <p:cNvPicPr>
            <a:picLocks noChangeAspect="1"/>
          </p:cNvPicPr>
          <p:nvPr/>
        </p:nvPicPr>
        <p:blipFill>
          <a:blip r:embed="rId6">
            <a:extLst/>
          </a:blip>
          <a:srcRect l="37979" t="61727" r="36453" b="35621"/>
          <a:stretch>
            <a:fillRect/>
          </a:stretch>
        </p:blipFill>
        <p:spPr>
          <a:xfrm>
            <a:off x="959882" y="2128552"/>
            <a:ext cx="7643638" cy="594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2" name="IMG_4842.png" descr="IMG_4842.png"/>
          <p:cNvPicPr>
            <a:picLocks noChangeAspect="1"/>
          </p:cNvPicPr>
          <p:nvPr/>
        </p:nvPicPr>
        <p:blipFill>
          <a:blip r:embed="rId6">
            <a:extLst/>
          </a:blip>
          <a:srcRect l="54566" t="75498" r="38208" b="22117"/>
          <a:stretch>
            <a:fillRect/>
          </a:stretch>
        </p:blipFill>
        <p:spPr>
          <a:xfrm>
            <a:off x="3638994" y="2722671"/>
            <a:ext cx="3532759" cy="874321"/>
          </a:xfrm>
          <a:prstGeom prst="rect">
            <a:avLst/>
          </a:prstGeom>
          <a:ln w="12700">
            <a:miter lim="400000"/>
          </a:ln>
        </p:spPr>
      </p:pic>
      <p:sp>
        <p:nvSpPr>
          <p:cNvPr id="4133" name="هـ"/>
          <p:cNvSpPr txBox="1"/>
          <p:nvPr/>
        </p:nvSpPr>
        <p:spPr>
          <a:xfrm>
            <a:off x="5447801" y="3497953"/>
            <a:ext cx="420681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هـ</a:t>
            </a:r>
          </a:p>
        </p:txBody>
      </p:sp>
      <p:sp>
        <p:nvSpPr>
          <p:cNvPr id="4134" name="خط"/>
          <p:cNvSpPr/>
          <p:nvPr/>
        </p:nvSpPr>
        <p:spPr>
          <a:xfrm>
            <a:off x="5066743" y="3992271"/>
            <a:ext cx="1019555" cy="2"/>
          </a:xfrm>
          <a:prstGeom prst="line">
            <a:avLst/>
          </a:prstGeom>
          <a:ln w="25400">
            <a:solidFill>
              <a:srgbClr val="002F7B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35" name="-٢"/>
          <p:cNvSpPr txBox="1"/>
          <p:nvPr/>
        </p:nvSpPr>
        <p:spPr>
          <a:xfrm>
            <a:off x="5405287" y="3992271"/>
            <a:ext cx="833515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sp>
        <p:nvSpPr>
          <p:cNvPr id="4136" name="&lt;"/>
          <p:cNvSpPr txBox="1"/>
          <p:nvPr/>
        </p:nvSpPr>
        <p:spPr>
          <a:xfrm>
            <a:off x="4687373" y="3702131"/>
            <a:ext cx="30936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&lt;</a:t>
            </a:r>
          </a:p>
        </p:txBody>
      </p:sp>
      <p:sp>
        <p:nvSpPr>
          <p:cNvPr id="4137" name="-٧"/>
          <p:cNvSpPr txBox="1"/>
          <p:nvPr/>
        </p:nvSpPr>
        <p:spPr>
          <a:xfrm>
            <a:off x="4008542" y="3649559"/>
            <a:ext cx="83351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-٧</a:t>
            </a:r>
          </a:p>
        </p:txBody>
      </p:sp>
      <p:sp>
        <p:nvSpPr>
          <p:cNvPr id="4138" name="-٢✖️"/>
          <p:cNvSpPr txBox="1"/>
          <p:nvPr/>
        </p:nvSpPr>
        <p:spPr>
          <a:xfrm>
            <a:off x="6053470" y="3643021"/>
            <a:ext cx="111811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4000">
                <a:solidFill>
                  <a:srgbClr val="464646"/>
                </a:solidFill>
              </a:defRPr>
            </a:pPr>
            <a:r>
              <a:t>-٢</a:t>
            </a:r>
            <a:r>
              <a:rPr>
                <a:solidFill>
                  <a:srgbClr val="012F7B"/>
                </a:solidFill>
              </a:rPr>
              <a:t>✖️</a:t>
            </a:r>
          </a:p>
        </p:txBody>
      </p:sp>
      <p:sp>
        <p:nvSpPr>
          <p:cNvPr id="4139" name="✖️-٢"/>
          <p:cNvSpPr txBox="1"/>
          <p:nvPr/>
        </p:nvSpPr>
        <p:spPr>
          <a:xfrm>
            <a:off x="2999894" y="3583911"/>
            <a:ext cx="1118110" cy="67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4000">
                <a:solidFill>
                  <a:srgbClr val="012F7B"/>
                </a:solidFill>
              </a:defRPr>
            </a:pPr>
            <a:r>
              <a:t>✖️</a:t>
            </a:r>
            <a:r>
              <a:rPr>
                <a:solidFill>
                  <a:srgbClr val="464646"/>
                </a:solidFill>
              </a:rPr>
              <a:t>-٢</a:t>
            </a:r>
          </a:p>
        </p:txBody>
      </p:sp>
      <p:sp>
        <p:nvSpPr>
          <p:cNvPr id="4140" name="هـ"/>
          <p:cNvSpPr txBox="1"/>
          <p:nvPr/>
        </p:nvSpPr>
        <p:spPr>
          <a:xfrm>
            <a:off x="5237460" y="4437693"/>
            <a:ext cx="420681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هـ</a:t>
            </a:r>
          </a:p>
        </p:txBody>
      </p:sp>
      <p:sp>
        <p:nvSpPr>
          <p:cNvPr id="4141" name="&gt;"/>
          <p:cNvSpPr txBox="1"/>
          <p:nvPr/>
        </p:nvSpPr>
        <p:spPr>
          <a:xfrm>
            <a:off x="4687373" y="4437693"/>
            <a:ext cx="30936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4000">
                <a:solidFill>
                  <a:srgbClr val="FF4015"/>
                </a:solidFill>
              </a:defRPr>
            </a:lvl1pPr>
          </a:lstStyle>
          <a:p>
            <a:pPr rtl="0">
              <a:defRPr/>
            </a:pPr>
            <a:r>
              <a:t>&gt;</a:t>
            </a:r>
          </a:p>
        </p:txBody>
      </p:sp>
      <p:sp>
        <p:nvSpPr>
          <p:cNvPr id="4142" name="١٤"/>
          <p:cNvSpPr txBox="1"/>
          <p:nvPr/>
        </p:nvSpPr>
        <p:spPr>
          <a:xfrm>
            <a:off x="4008542" y="4437693"/>
            <a:ext cx="663196" cy="55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1" sz="4000">
                <a:solidFill>
                  <a:srgbClr val="012F7B"/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grpSp>
        <p:nvGrpSpPr>
          <p:cNvPr id="4145" name="تجميع"/>
          <p:cNvGrpSpPr/>
          <p:nvPr/>
        </p:nvGrpSpPr>
        <p:grpSpPr>
          <a:xfrm>
            <a:off x="2831329" y="5261869"/>
            <a:ext cx="4021457" cy="819730"/>
            <a:chOff x="0" y="0"/>
            <a:chExt cx="4021456" cy="819728"/>
          </a:xfrm>
        </p:grpSpPr>
        <p:sp>
          <p:nvSpPr>
            <p:cNvPr id="4143" name="خط"/>
            <p:cNvSpPr/>
            <p:nvPr/>
          </p:nvSpPr>
          <p:spPr>
            <a:xfrm flipH="1" flipV="1">
              <a:off x="62229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44" name="׀          ׀           ׀           ׀           ׀…"/>
            <p:cNvSpPr txBox="1"/>
            <p:nvPr/>
          </p:nvSpPr>
          <p:spPr>
            <a:xfrm>
              <a:off x="0" y="-1"/>
              <a:ext cx="3940812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١٦         ١٥        ١٤      ١٣</a:t>
              </a:r>
            </a:p>
          </p:txBody>
        </p:sp>
      </p:grpSp>
      <p:sp>
        <p:nvSpPr>
          <p:cNvPr id="4146" name="خط"/>
          <p:cNvSpPr/>
          <p:nvPr/>
        </p:nvSpPr>
        <p:spPr>
          <a:xfrm>
            <a:off x="4891842" y="5488825"/>
            <a:ext cx="1662681" cy="2"/>
          </a:xfrm>
          <a:prstGeom prst="line">
            <a:avLst/>
          </a:prstGeom>
          <a:ln w="63500">
            <a:solidFill>
              <a:srgbClr val="01C9FD"/>
            </a:solidFill>
            <a:tailEnd type="stealth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147" name="دائرة"/>
          <p:cNvSpPr/>
          <p:nvPr/>
        </p:nvSpPr>
        <p:spPr>
          <a:xfrm>
            <a:off x="4684436" y="5371986"/>
            <a:ext cx="194709" cy="194709"/>
          </a:xfrm>
          <a:prstGeom prst="ellipse">
            <a:avLst/>
          </a:prstGeom>
          <a:ln w="25400">
            <a:solidFill>
              <a:srgbClr val="01C9FD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2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4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4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4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Class="entr" nodeType="afterEffect" presetSubtype="10" presetID="1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25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250" fill="hold"/>
                                        <p:tgtEl>
                                          <p:spTgt spid="4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25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4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4" dur="2000"/>
                                        <p:tgtEl>
                                          <p:spTgt spid="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8" dur="2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38" grpId="6"/>
      <p:bldP build="whole" bldLvl="1" animBg="1" rev="0" advAuto="0" spid="4136" grpId="4"/>
      <p:bldP build="whole" bldLvl="1" animBg="1" rev="0" advAuto="0" spid="4140" grpId="8"/>
      <p:bldP build="whole" bldLvl="1" animBg="1" rev="0" advAuto="0" spid="4147" grpId="12"/>
      <p:bldP build="whole" bldLvl="1" animBg="1" rev="0" advAuto="0" spid="4133" grpId="1"/>
      <p:bldP build="whole" bldLvl="1" animBg="1" rev="0" advAuto="0" spid="4135" grpId="3"/>
      <p:bldP build="whole" bldLvl="1" animBg="1" rev="0" advAuto="0" spid="4139" grpId="7"/>
      <p:bldP build="whole" bldLvl="1" animBg="1" rev="0" advAuto="0" spid="4137" grpId="5"/>
      <p:bldP build="whole" bldLvl="1" animBg="1" rev="0" advAuto="0" spid="4141" grpId="9"/>
      <p:bldP build="whole" bldLvl="1" animBg="1" rev="0" advAuto="0" spid="4142" grpId="10"/>
      <p:bldP build="whole" bldLvl="1" animBg="1" rev="0" advAuto="0" spid="4145" grpId="11"/>
      <p:bldP build="whole" bldLvl="1" animBg="1" rev="0" advAuto="0" spid="4146" grpId="13"/>
      <p:bldP build="whole" bldLvl="1" animBg="1" rev="0" advAuto="0" spid="4134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3" name="تجميع"/>
          <p:cNvGrpSpPr/>
          <p:nvPr/>
        </p:nvGrpSpPr>
        <p:grpSpPr>
          <a:xfrm>
            <a:off x="3057068" y="966750"/>
            <a:ext cx="4005837" cy="595822"/>
            <a:chOff x="0" y="0"/>
            <a:chExt cx="4005836" cy="595820"/>
          </a:xfrm>
        </p:grpSpPr>
        <p:grpSp>
          <p:nvGrpSpPr>
            <p:cNvPr id="4151" name="تدريب وحل المسائل"/>
            <p:cNvGrpSpPr/>
            <p:nvPr/>
          </p:nvGrpSpPr>
          <p:grpSpPr>
            <a:xfrm>
              <a:off x="-1" y="-1"/>
              <a:ext cx="3974868" cy="595822"/>
              <a:chOff x="0" y="0"/>
              <a:chExt cx="3974867" cy="595820"/>
            </a:xfrm>
          </p:grpSpPr>
          <p:sp>
            <p:nvSpPr>
              <p:cNvPr id="4149" name="مستطيل"/>
              <p:cNvSpPr/>
              <p:nvPr/>
            </p:nvSpPr>
            <p:spPr>
              <a:xfrm>
                <a:off x="-1" y="0"/>
                <a:ext cx="3974869" cy="595821"/>
              </a:xfrm>
              <a:prstGeom prst="rect">
                <a:avLst/>
              </a:prstGeom>
              <a:solidFill>
                <a:srgbClr val="F2C89B"/>
              </a:solidFill>
              <a:ln w="381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50800" dist="63500" dir="27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defTabSz="592566" rtl="0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sp>
            <p:nvSpPr>
              <p:cNvPr id="4150" name="تدريب وحل المسائل"/>
              <p:cNvSpPr txBox="1"/>
              <p:nvPr/>
            </p:nvSpPr>
            <p:spPr>
              <a:xfrm>
                <a:off x="19049" y="14107"/>
                <a:ext cx="3936769" cy="5676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8982" tIns="28982" rIns="28982" bIns="28982" numCol="1" anchor="ctr">
                <a:spAutoFit/>
              </a:bodyPr>
              <a:lstStyle>
                <a:lvl1pPr algn="ctr" defTabSz="592566">
                  <a:defRPr b="1" sz="3100">
                    <a:solidFill>
                      <a:schemeClr val="accent5">
                        <a:lumOff val="-8274"/>
                      </a:schemeClr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تدريب وحل المسائل</a:t>
                </a:r>
              </a:p>
            </p:txBody>
          </p:sp>
        </p:grpSp>
        <p:pic>
          <p:nvPicPr>
            <p:cNvPr id="4152" name="تجميع" descr="تجميع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1332" t="9706" r="21855" b="6597"/>
            <a:stretch>
              <a:fillRect/>
            </a:stretch>
          </p:blipFill>
          <p:spPr>
            <a:xfrm flipH="1" rot="5400000">
              <a:off x="1718131" y="-1701830"/>
              <a:ext cx="575932" cy="3999480"/>
            </a:xfrm>
            <a:prstGeom prst="rect">
              <a:avLst/>
            </a:prstGeom>
            <a:ln w="12700" cap="flat">
              <a:solidFill>
                <a:srgbClr val="535353"/>
              </a:solidFill>
              <a:prstDash val="solid"/>
              <a:miter lim="400000"/>
            </a:ln>
            <a:effectLst/>
          </p:spPr>
        </p:pic>
      </p:grpSp>
      <p:sp>
        <p:nvSpPr>
          <p:cNvPr id="4154" name="مستطيل مستدير الزوايا"/>
          <p:cNvSpPr/>
          <p:nvPr/>
        </p:nvSpPr>
        <p:spPr>
          <a:xfrm>
            <a:off x="980526" y="1781230"/>
            <a:ext cx="7619012" cy="651231"/>
          </a:xfrm>
          <a:prstGeom prst="roundRect">
            <a:avLst>
              <a:gd name="adj" fmla="val 28960"/>
            </a:avLst>
          </a:prstGeom>
          <a:solidFill>
            <a:srgbClr val="FFFFFF"/>
          </a:solidFill>
          <a:ln w="25400">
            <a:solidFill>
              <a:srgbClr val="8CAEBB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pic>
        <p:nvPicPr>
          <p:cNvPr id="4155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86367" y="2800230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156" name="صفحة…"/>
          <p:cNvSpPr txBox="1"/>
          <p:nvPr/>
        </p:nvSpPr>
        <p:spPr>
          <a:xfrm>
            <a:off x="2075381" y="464025"/>
            <a:ext cx="721551" cy="49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 sz="2100">
                <a:solidFill>
                  <a:srgbClr val="FFFFFF"/>
                </a:solidFill>
              </a:defRPr>
            </a:pPr>
            <a:r>
              <a:t>٨٩</a:t>
            </a:r>
          </a:p>
        </p:txBody>
      </p:sp>
      <p:pic>
        <p:nvPicPr>
          <p:cNvPr id="4157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197" t="23054" r="1545" b="73844"/>
          <a:stretch>
            <a:fillRect/>
          </a:stretch>
        </p:blipFill>
        <p:spPr>
          <a:xfrm>
            <a:off x="9201056" y="5971863"/>
            <a:ext cx="1493087" cy="478436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58" name="IMG_4842.png" descr="IMG_4842.png"/>
          <p:cNvPicPr>
            <a:picLocks noChangeAspect="1"/>
          </p:cNvPicPr>
          <p:nvPr/>
        </p:nvPicPr>
        <p:blipFill>
          <a:blip r:embed="rId5">
            <a:extLst/>
          </a:blip>
          <a:srcRect l="39218" t="82158" r="36566" b="15331"/>
          <a:stretch>
            <a:fillRect/>
          </a:stretch>
        </p:blipFill>
        <p:spPr>
          <a:xfrm>
            <a:off x="1372839" y="1825459"/>
            <a:ext cx="7239559" cy="562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9" name="IMG_4843.png" descr="IMG_4843.png"/>
          <p:cNvPicPr>
            <a:picLocks noChangeAspect="1"/>
          </p:cNvPicPr>
          <p:nvPr/>
        </p:nvPicPr>
        <p:blipFill>
          <a:blip r:embed="rId6">
            <a:extLst/>
          </a:blip>
          <a:srcRect l="51554" t="13315" r="40380" b="83644"/>
          <a:stretch>
            <a:fillRect/>
          </a:stretch>
        </p:blipFill>
        <p:spPr>
          <a:xfrm>
            <a:off x="5813238" y="2473126"/>
            <a:ext cx="2689701" cy="76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0" name="IMG_4843.png" descr="IMG_4843.png"/>
          <p:cNvPicPr>
            <a:picLocks noChangeAspect="1"/>
          </p:cNvPicPr>
          <p:nvPr/>
        </p:nvPicPr>
        <p:blipFill>
          <a:blip r:embed="rId6">
            <a:extLst/>
          </a:blip>
          <a:srcRect l="37079" t="22766" r="55162" b="74710"/>
          <a:stretch>
            <a:fillRect/>
          </a:stretch>
        </p:blipFill>
        <p:spPr>
          <a:xfrm>
            <a:off x="1707892" y="2629343"/>
            <a:ext cx="2306059" cy="562582"/>
          </a:xfrm>
          <a:prstGeom prst="rect">
            <a:avLst/>
          </a:prstGeom>
          <a:ln w="12700">
            <a:miter lim="400000"/>
          </a:ln>
        </p:spPr>
      </p:pic>
      <p:sp>
        <p:nvSpPr>
          <p:cNvPr id="4161" name="خط"/>
          <p:cNvSpPr/>
          <p:nvPr/>
        </p:nvSpPr>
        <p:spPr>
          <a:xfrm flipV="1">
            <a:off x="4794489" y="2793879"/>
            <a:ext cx="2" cy="3122304"/>
          </a:xfrm>
          <a:prstGeom prst="line">
            <a:avLst/>
          </a:prstGeom>
          <a:ln w="25400">
            <a:solidFill>
              <a:schemeClr val="accent1"/>
            </a:solidFill>
            <a:custDash>
              <a:ds d="600000" sp="600000"/>
            </a:custDash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8" tIns="45718" rIns="45718" bIns="45718"/>
          <a:lstStyle/>
          <a:p>
            <a:pPr/>
          </a:p>
        </p:txBody>
      </p:sp>
      <p:grpSp>
        <p:nvGrpSpPr>
          <p:cNvPr id="4164" name="تجميع"/>
          <p:cNvGrpSpPr/>
          <p:nvPr/>
        </p:nvGrpSpPr>
        <p:grpSpPr>
          <a:xfrm>
            <a:off x="4781789" y="5506316"/>
            <a:ext cx="4021457" cy="819730"/>
            <a:chOff x="0" y="0"/>
            <a:chExt cx="4021456" cy="819728"/>
          </a:xfrm>
        </p:grpSpPr>
        <p:sp>
          <p:nvSpPr>
            <p:cNvPr id="4162" name="خط"/>
            <p:cNvSpPr/>
            <p:nvPr/>
          </p:nvSpPr>
          <p:spPr>
            <a:xfrm flipH="1" flipV="1">
              <a:off x="62229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63" name="׀          ׀           ׀           ׀           ׀…"/>
            <p:cNvSpPr txBox="1"/>
            <p:nvPr/>
          </p:nvSpPr>
          <p:spPr>
            <a:xfrm>
              <a:off x="0" y="-1"/>
              <a:ext cx="3940812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          ٤             ٣            ٢      </a:t>
              </a:r>
            </a:p>
          </p:txBody>
        </p:sp>
      </p:grpSp>
      <p:grpSp>
        <p:nvGrpSpPr>
          <p:cNvPr id="4167" name="تجميع"/>
          <p:cNvGrpSpPr/>
          <p:nvPr/>
        </p:nvGrpSpPr>
        <p:grpSpPr>
          <a:xfrm>
            <a:off x="786203" y="5506316"/>
            <a:ext cx="4021457" cy="819730"/>
            <a:chOff x="0" y="0"/>
            <a:chExt cx="4021456" cy="819728"/>
          </a:xfrm>
        </p:grpSpPr>
        <p:sp>
          <p:nvSpPr>
            <p:cNvPr id="4165" name="خط"/>
            <p:cNvSpPr/>
            <p:nvPr/>
          </p:nvSpPr>
          <p:spPr>
            <a:xfrm flipH="1" flipV="1">
              <a:off x="62229" y="228599"/>
              <a:ext cx="3959228" cy="3"/>
            </a:xfrm>
            <a:prstGeom prst="line">
              <a:avLst/>
            </a:prstGeom>
            <a:noFill/>
            <a:ln w="28575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/>
            </a:p>
          </p:txBody>
        </p:sp>
        <p:sp>
          <p:nvSpPr>
            <p:cNvPr id="4166" name="׀          ׀           ׀           ׀           ׀…"/>
            <p:cNvSpPr txBox="1"/>
            <p:nvPr/>
          </p:nvSpPr>
          <p:spPr>
            <a:xfrm>
              <a:off x="0" y="-1"/>
              <a:ext cx="3940812" cy="8197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algn="r" rtl="0">
                <a:spcBef>
                  <a:spcPts val="1200"/>
                </a:spcBef>
                <a:defRPr b="1" sz="2000"/>
              </a:pPr>
              <a:r>
                <a:t>    ׀          ׀           ׀           ׀           ׀</a:t>
              </a:r>
            </a:p>
            <a:p>
              <a:pPr algn="r" rtl="0">
                <a:spcBef>
                  <a:spcPts val="1200"/>
                </a:spcBef>
                <a:defRPr b="1" sz="2000"/>
              </a:pPr>
              <a:r>
                <a:t> -١         -٢         -٣           -٤       -٥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1" name="Google Shape;4622;p49"/>
          <p:cNvGrpSpPr/>
          <p:nvPr/>
        </p:nvGrpSpPr>
        <p:grpSpPr>
          <a:xfrm>
            <a:off x="1774239" y="1413279"/>
            <a:ext cx="5704495" cy="2171676"/>
            <a:chOff x="0" y="0"/>
            <a:chExt cx="5704493" cy="2171674"/>
          </a:xfrm>
        </p:grpSpPr>
        <p:sp>
          <p:nvSpPr>
            <p:cNvPr id="4169" name="Google Shape;4622;p49"/>
            <p:cNvSpPr/>
            <p:nvPr/>
          </p:nvSpPr>
          <p:spPr>
            <a:xfrm rot="21451959">
              <a:off x="248847" y="260047"/>
              <a:ext cx="5194770" cy="1372439"/>
            </a:xfrm>
            <a:prstGeom prst="rect">
              <a:avLst/>
            </a:prstGeom>
            <a:solidFill>
              <a:srgbClr val="ECBAB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70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38961" y="120216"/>
              <a:ext cx="5626571" cy="19312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72" name="Google Shape;2022;p40"/>
          <p:cNvSpPr txBox="1"/>
          <p:nvPr>
            <p:ph type="title" idx="4294967295"/>
          </p:nvPr>
        </p:nvSpPr>
        <p:spPr>
          <a:xfrm>
            <a:off x="2821705" y="1977987"/>
            <a:ext cx="3378437" cy="72634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3" tIns="91423" rIns="91423" bIns="91423" anchor="ctr"/>
          <a:lstStyle>
            <a:lvl1pPr marL="134111" indent="-134111" algn="r" defTabSz="351129">
              <a:defRPr b="1" sz="3455">
                <a:solidFill>
                  <a:srgbClr val="F8F0D9"/>
                </a:solidFill>
                <a:latin typeface="Handlee"/>
                <a:ea typeface="Handlee"/>
                <a:cs typeface="Handlee"/>
                <a:sym typeface="Handlee"/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  <p:pic>
        <p:nvPicPr>
          <p:cNvPr id="4173" name="IMG_2367.png" descr="IMG_2367.png"/>
          <p:cNvPicPr>
            <a:picLocks noChangeAspect="1"/>
          </p:cNvPicPr>
          <p:nvPr/>
        </p:nvPicPr>
        <p:blipFill>
          <a:blip r:embed="rId3">
            <a:alphaModFix amt="6392"/>
            <a:extLst/>
          </a:blip>
          <a:stretch>
            <a:fillRect/>
          </a:stretch>
        </p:blipFill>
        <p:spPr>
          <a:xfrm>
            <a:off x="2624587" y="2591429"/>
            <a:ext cx="4581772" cy="36654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oogle Shape;4622;p49"/>
          <p:cNvGrpSpPr/>
          <p:nvPr/>
        </p:nvGrpSpPr>
        <p:grpSpPr>
          <a:xfrm>
            <a:off x="2190411" y="1681105"/>
            <a:ext cx="4997101" cy="1617611"/>
            <a:chOff x="0" y="0"/>
            <a:chExt cx="4997099" cy="1617610"/>
          </a:xfrm>
        </p:grpSpPr>
        <p:sp>
          <p:nvSpPr>
            <p:cNvPr id="4175" name="Google Shape;4622;p49"/>
            <p:cNvSpPr/>
            <p:nvPr/>
          </p:nvSpPr>
          <p:spPr>
            <a:xfrm rot="21451959">
              <a:off x="237863" y="245536"/>
              <a:ext cx="4509344" cy="847397"/>
            </a:xfrm>
            <a:prstGeom prst="rect">
              <a:avLst/>
            </a:prstGeom>
            <a:solidFill>
              <a:srgbClr val="FEF9D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176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4" cy="14061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78" name="Google Shape;1742;p25" descr="Google Shape;1742;p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9823" y="2038842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4179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6389" y="4283802"/>
            <a:ext cx="2209506" cy="1462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0" name="IMG_0929.jpeg" descr="IMG_0929.jpeg"/>
          <p:cNvPicPr>
            <a:picLocks noChangeAspect="1"/>
          </p:cNvPicPr>
          <p:nvPr/>
        </p:nvPicPr>
        <p:blipFill>
          <a:blip r:embed="rId5">
            <a:extLst/>
          </a:blip>
          <a:srcRect l="10541" t="52731" r="55175" b="15271"/>
          <a:stretch>
            <a:fillRect/>
          </a:stretch>
        </p:blipFill>
        <p:spPr>
          <a:xfrm>
            <a:off x="3907199" y="2988012"/>
            <a:ext cx="3280993" cy="30622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517" y="0"/>
                </a:moveTo>
                <a:cubicBezTo>
                  <a:pt x="17019" y="67"/>
                  <a:pt x="16502" y="138"/>
                  <a:pt x="15867" y="235"/>
                </a:cubicBezTo>
                <a:cubicBezTo>
                  <a:pt x="14204" y="489"/>
                  <a:pt x="12618" y="725"/>
                  <a:pt x="12346" y="759"/>
                </a:cubicBezTo>
                <a:cubicBezTo>
                  <a:pt x="11884" y="816"/>
                  <a:pt x="9658" y="1145"/>
                  <a:pt x="5739" y="1738"/>
                </a:cubicBezTo>
                <a:cubicBezTo>
                  <a:pt x="4821" y="1877"/>
                  <a:pt x="3180" y="2125"/>
                  <a:pt x="2093" y="2287"/>
                </a:cubicBezTo>
                <a:cubicBezTo>
                  <a:pt x="1006" y="2450"/>
                  <a:pt x="74" y="2620"/>
                  <a:pt x="24" y="2665"/>
                </a:cubicBezTo>
                <a:cubicBezTo>
                  <a:pt x="-66" y="2748"/>
                  <a:pt x="92" y="4226"/>
                  <a:pt x="547" y="7592"/>
                </a:cubicBezTo>
                <a:cubicBezTo>
                  <a:pt x="794" y="9419"/>
                  <a:pt x="1523" y="15060"/>
                  <a:pt x="2098" y="19618"/>
                </a:cubicBezTo>
                <a:cubicBezTo>
                  <a:pt x="2227" y="20641"/>
                  <a:pt x="2301" y="21147"/>
                  <a:pt x="2369" y="21600"/>
                </a:cubicBezTo>
                <a:lnTo>
                  <a:pt x="8705" y="21600"/>
                </a:lnTo>
                <a:cubicBezTo>
                  <a:pt x="9604" y="21466"/>
                  <a:pt x="10126" y="21382"/>
                  <a:pt x="11729" y="21147"/>
                </a:cubicBezTo>
                <a:cubicBezTo>
                  <a:pt x="16680" y="20418"/>
                  <a:pt x="21473" y="19678"/>
                  <a:pt x="21511" y="19638"/>
                </a:cubicBezTo>
                <a:cubicBezTo>
                  <a:pt x="21534" y="19613"/>
                  <a:pt x="21356" y="18105"/>
                  <a:pt x="21118" y="16284"/>
                </a:cubicBezTo>
                <a:cubicBezTo>
                  <a:pt x="20881" y="14463"/>
                  <a:pt x="20545" y="11897"/>
                  <a:pt x="20374" y="10582"/>
                </a:cubicBezTo>
                <a:cubicBezTo>
                  <a:pt x="20203" y="9266"/>
                  <a:pt x="19843" y="6492"/>
                  <a:pt x="19572" y="4417"/>
                </a:cubicBezTo>
                <a:cubicBezTo>
                  <a:pt x="19300" y="2343"/>
                  <a:pt x="19078" y="477"/>
                  <a:pt x="19078" y="272"/>
                </a:cubicBezTo>
                <a:cubicBezTo>
                  <a:pt x="19078" y="173"/>
                  <a:pt x="19065" y="78"/>
                  <a:pt x="19049" y="0"/>
                </a:cubicBezTo>
                <a:lnTo>
                  <a:pt x="1751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181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9342862" y="2651938"/>
            <a:ext cx="1592381" cy="1273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3" name="جدول التعلم جدول التعلم" descr="جدول التعلم جدول التعلم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2525" y="1731640"/>
            <a:ext cx="5912873" cy="82210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4184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31501" y="2928497"/>
            <a:ext cx="1802674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85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5347" y="2936519"/>
            <a:ext cx="1892066" cy="22538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86" name="مستطيل مستدير الزوايا مستطيل مستدير الزوايا" descr="مستطيل مستدير الزوايا مستطيل مستدير الزوايا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1132" y="2928497"/>
            <a:ext cx="2762876" cy="2279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187" name="تجميع"/>
          <p:cNvSpPr/>
          <p:nvPr/>
        </p:nvSpPr>
        <p:spPr>
          <a:xfrm rot="5400000">
            <a:off x="655342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8" name="ماذا نعرف"/>
          <p:cNvSpPr txBox="1"/>
          <p:nvPr/>
        </p:nvSpPr>
        <p:spPr>
          <a:xfrm>
            <a:off x="6238359" y="2587331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4189" name="تجميع"/>
          <p:cNvSpPr/>
          <p:nvPr/>
        </p:nvSpPr>
        <p:spPr>
          <a:xfrm rot="5400000">
            <a:off x="4463781" y="2321798"/>
            <a:ext cx="602218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0" name="تجميع"/>
          <p:cNvSpPr/>
          <p:nvPr/>
        </p:nvSpPr>
        <p:spPr>
          <a:xfrm rot="5400000">
            <a:off x="2327120" y="2321798"/>
            <a:ext cx="602217" cy="960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1" name="ماذاسنتعلم"/>
          <p:cNvSpPr txBox="1"/>
          <p:nvPr/>
        </p:nvSpPr>
        <p:spPr>
          <a:xfrm>
            <a:off x="4148718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4192" name="ماذا تعلمنا"/>
          <p:cNvSpPr txBox="1"/>
          <p:nvPr/>
        </p:nvSpPr>
        <p:spPr>
          <a:xfrm>
            <a:off x="2012564" y="2536437"/>
            <a:ext cx="1232343" cy="271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9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4193" name="IMG_2367.png" descr="IMG_2367.png"/>
          <p:cNvPicPr>
            <a:picLocks noChangeAspect="1"/>
          </p:cNvPicPr>
          <p:nvPr/>
        </p:nvPicPr>
        <p:blipFill>
          <a:blip r:embed="rId6">
            <a:alphaModFix amt="6392"/>
            <a:extLst/>
          </a:blip>
          <a:stretch>
            <a:fillRect/>
          </a:stretch>
        </p:blipFill>
        <p:spPr>
          <a:xfrm>
            <a:off x="2147786" y="2027390"/>
            <a:ext cx="5070044" cy="40560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96" name="🎯…"/>
          <p:cNvGrpSpPr/>
          <p:nvPr/>
        </p:nvGrpSpPr>
        <p:grpSpPr>
          <a:xfrm>
            <a:off x="3962232" y="3103347"/>
            <a:ext cx="1453460" cy="1930401"/>
            <a:chOff x="0" y="0"/>
            <a:chExt cx="1453458" cy="1930400"/>
          </a:xfrm>
        </p:grpSpPr>
        <p:sp>
          <p:nvSpPr>
            <p:cNvPr id="4194" name="🎯…"/>
            <p:cNvSpPr txBox="1"/>
            <p:nvPr/>
          </p:nvSpPr>
          <p:spPr>
            <a:xfrm>
              <a:off x="6349" y="12700"/>
              <a:ext cx="1440761" cy="1905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2100">
                  <a:solidFill>
                    <a:srgbClr val="A65C5C"/>
                  </a:solidFill>
                </a:defRPr>
              </a:pPr>
              <a:r>
                <a:t> 🎯 </a:t>
              </a:r>
            </a:p>
            <a:p>
              <a:pPr algn="ctr" rtl="0">
                <a:defRPr b="1" sz="2100">
                  <a:solidFill>
                    <a:srgbClr val="A65C5C"/>
                  </a:solidFill>
                </a:defRPr>
              </a:pPr>
              <a:r>
                <a:t>احل المتباينات باستعمال خاصية الجمع او الطرح او الضرب او القسمة</a:t>
              </a:r>
            </a:p>
          </p:txBody>
        </p:sp>
        <p:pic>
          <p:nvPicPr>
            <p:cNvPr id="4195" name="🎯…  🎯 احل المتباينات باستعمال خاصية الجمع او الطرح او الضرب او القسمة" descr="🎯…  🎯 احل المتباينات باستعمال خاصية الجمع او الطرح او الضرب او القسمة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453459" cy="1930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197" name="IMG_4841.jpeg" descr="IMG_4841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96213" y="3635611"/>
            <a:ext cx="1673250" cy="855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198" name="IMG_4847.png" descr="IMG_4847.png"/>
          <p:cNvPicPr>
            <a:picLocks noChangeAspect="1"/>
          </p:cNvPicPr>
          <p:nvPr/>
        </p:nvPicPr>
        <p:blipFill>
          <a:blip r:embed="rId9">
            <a:extLst/>
          </a:blip>
          <a:srcRect l="28001" t="69291" r="48252" b="26341"/>
          <a:stretch>
            <a:fillRect/>
          </a:stretch>
        </p:blipFill>
        <p:spPr>
          <a:xfrm>
            <a:off x="1028509" y="4590196"/>
            <a:ext cx="2686257" cy="370373"/>
          </a:xfrm>
          <a:prstGeom prst="rect">
            <a:avLst/>
          </a:prstGeom>
          <a:ln w="12700">
            <a:solidFill>
              <a:srgbClr val="FF401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201" name="🎯…"/>
          <p:cNvGrpSpPr/>
          <p:nvPr/>
        </p:nvGrpSpPr>
        <p:grpSpPr>
          <a:xfrm>
            <a:off x="1332729" y="3040276"/>
            <a:ext cx="2205832" cy="1320802"/>
            <a:chOff x="0" y="0"/>
            <a:chExt cx="2205831" cy="1320800"/>
          </a:xfrm>
        </p:grpSpPr>
        <p:sp>
          <p:nvSpPr>
            <p:cNvPr id="4199" name="🎯…"/>
            <p:cNvSpPr txBox="1"/>
            <p:nvPr/>
          </p:nvSpPr>
          <p:spPr>
            <a:xfrm>
              <a:off x="6349" y="12700"/>
              <a:ext cx="2193133" cy="1295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 rtl="0">
                <a:defRPr b="1" sz="2100">
                  <a:solidFill>
                    <a:srgbClr val="A65C5C"/>
                  </a:solidFill>
                </a:defRPr>
              </a:pPr>
              <a:r>
                <a:t> 🎯 </a:t>
              </a:r>
            </a:p>
            <a:p>
              <a:pPr algn="ctr" rtl="0">
                <a:defRPr b="1" sz="2100">
                  <a:solidFill>
                    <a:srgbClr val="A65C5C"/>
                  </a:solidFill>
                </a:defRPr>
              </a:pPr>
              <a:r>
                <a:t>احل المتباينات باستعمال خاصية الجمع او الطرح او الضرب او القسمة</a:t>
              </a:r>
            </a:p>
          </p:txBody>
        </p:sp>
        <p:pic>
          <p:nvPicPr>
            <p:cNvPr id="4200" name="🎯…  🎯 احل المتباينات باستعمال خاصية الجمع او الطرح او الضرب او القسمة" descr="🎯…  🎯 احل المتباينات باستعمال خاصية الجمع او الطرح او الضرب او القسمة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205832" cy="1320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2000"/>
                                        <p:tgtEl>
                                          <p:spTgt spid="4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0" presetID="1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98" grpId="3"/>
      <p:bldP build="whole" bldLvl="1" animBg="1" rev="0" advAuto="0" spid="4201" grpId="2"/>
      <p:bldP build="whole" bldLvl="1" animBg="1" rev="0" advAuto="0" spid="418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5" name="Google Shape;4622;p49"/>
          <p:cNvGrpSpPr/>
          <p:nvPr/>
        </p:nvGrpSpPr>
        <p:grpSpPr>
          <a:xfrm>
            <a:off x="2363324" y="1661933"/>
            <a:ext cx="5980007" cy="1655956"/>
            <a:chOff x="0" y="0"/>
            <a:chExt cx="5980005" cy="1655955"/>
          </a:xfrm>
        </p:grpSpPr>
        <p:sp>
          <p:nvSpPr>
            <p:cNvPr id="4203" name="Google Shape;4622;p49"/>
            <p:cNvSpPr/>
            <p:nvPr/>
          </p:nvSpPr>
          <p:spPr>
            <a:xfrm rot="21451959">
              <a:off x="237321" y="266718"/>
              <a:ext cx="5493336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4204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435" y="126888"/>
              <a:ext cx="592513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06" name="IMG_0329.png" descr="IMG_0329.png"/>
          <p:cNvPicPr>
            <a:picLocks noChangeAspect="1"/>
          </p:cNvPicPr>
          <p:nvPr/>
        </p:nvPicPr>
        <p:blipFill>
          <a:blip r:embed="rId3">
            <a:extLst/>
          </a:blip>
          <a:srcRect l="8915" t="17941" r="8915" b="17941"/>
          <a:stretch>
            <a:fillRect/>
          </a:stretch>
        </p:blipFill>
        <p:spPr>
          <a:xfrm>
            <a:off x="4373443" y="2950614"/>
            <a:ext cx="2548320" cy="1996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7" name="IMG_0474.png" descr="IMG_047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90130" y="1757744"/>
            <a:ext cx="1161533" cy="1161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8" name="Google Shape;4625;p49" descr="Google Shape;4625;p4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60743" y="2040518"/>
            <a:ext cx="2751087" cy="59598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4211" name="Google Shape;4924;p54"/>
          <p:cNvGrpSpPr/>
          <p:nvPr/>
        </p:nvGrpSpPr>
        <p:grpSpPr>
          <a:xfrm>
            <a:off x="1012990" y="5200520"/>
            <a:ext cx="7677344" cy="524639"/>
            <a:chOff x="0" y="0"/>
            <a:chExt cx="7677342" cy="524637"/>
          </a:xfrm>
        </p:grpSpPr>
        <p:sp>
          <p:nvSpPr>
            <p:cNvPr id="4209" name="مستطيل"/>
            <p:cNvSpPr/>
            <p:nvPr/>
          </p:nvSpPr>
          <p:spPr>
            <a:xfrm>
              <a:off x="-1" y="0"/>
              <a:ext cx="7677344" cy="524638"/>
            </a:xfrm>
            <a:prstGeom prst="rect">
              <a:avLst/>
            </a:prstGeom>
            <a:solidFill>
              <a:srgbClr val="FEF9DA">
                <a:alpha val="57533"/>
              </a:srgbClr>
            </a:solidFill>
            <a:ln w="12700" cap="flat">
              <a:solidFill>
                <a:srgbClr val="78B197">
                  <a:alpha val="57533"/>
                </a:srgbClr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685800" rtl="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4210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7664644" cy="5119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algn="ctr" defTabSz="685800">
                <a:defRPr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4212" name="IMG_0512.png" descr="IMG_05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89674" y="2826553"/>
            <a:ext cx="1147734" cy="711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3" name="IMG_0491.jpeg" descr="IMG_0491.jpeg"/>
          <p:cNvPicPr>
            <a:picLocks noChangeAspect="1"/>
          </p:cNvPicPr>
          <p:nvPr/>
        </p:nvPicPr>
        <p:blipFill>
          <a:blip r:embed="rId7">
            <a:extLst/>
          </a:blip>
          <a:srcRect l="1993" t="2236" r="1713" b="1625"/>
          <a:stretch>
            <a:fillRect/>
          </a:stretch>
        </p:blipFill>
        <p:spPr>
          <a:xfrm>
            <a:off x="4373324" y="3144275"/>
            <a:ext cx="570458" cy="5695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440" fill="norm" stroke="1" extrusionOk="0">
                <a:moveTo>
                  <a:pt x="11546" y="28"/>
                </a:moveTo>
                <a:cubicBezTo>
                  <a:pt x="9947" y="-103"/>
                  <a:pt x="7879" y="234"/>
                  <a:pt x="6488" y="865"/>
                </a:cubicBezTo>
                <a:cubicBezTo>
                  <a:pt x="6367" y="920"/>
                  <a:pt x="6257" y="967"/>
                  <a:pt x="6233" y="969"/>
                </a:cubicBezTo>
                <a:cubicBezTo>
                  <a:pt x="6209" y="972"/>
                  <a:pt x="6129" y="1004"/>
                  <a:pt x="6068" y="1044"/>
                </a:cubicBezTo>
                <a:cubicBezTo>
                  <a:pt x="6007" y="1084"/>
                  <a:pt x="5898" y="1155"/>
                  <a:pt x="5813" y="1193"/>
                </a:cubicBezTo>
                <a:cubicBezTo>
                  <a:pt x="5728" y="1230"/>
                  <a:pt x="5580" y="1313"/>
                  <a:pt x="5483" y="1373"/>
                </a:cubicBezTo>
                <a:cubicBezTo>
                  <a:pt x="5386" y="1433"/>
                  <a:pt x="5279" y="1491"/>
                  <a:pt x="5243" y="1507"/>
                </a:cubicBezTo>
                <a:cubicBezTo>
                  <a:pt x="5092" y="1576"/>
                  <a:pt x="4488" y="1992"/>
                  <a:pt x="4072" y="2314"/>
                </a:cubicBezTo>
                <a:cubicBezTo>
                  <a:pt x="3553" y="2716"/>
                  <a:pt x="2673" y="3589"/>
                  <a:pt x="2286" y="4092"/>
                </a:cubicBezTo>
                <a:cubicBezTo>
                  <a:pt x="2138" y="4285"/>
                  <a:pt x="1993" y="4483"/>
                  <a:pt x="1956" y="4525"/>
                </a:cubicBezTo>
                <a:cubicBezTo>
                  <a:pt x="1919" y="4567"/>
                  <a:pt x="1894" y="4602"/>
                  <a:pt x="1896" y="4615"/>
                </a:cubicBezTo>
                <a:cubicBezTo>
                  <a:pt x="1897" y="4628"/>
                  <a:pt x="1817" y="4734"/>
                  <a:pt x="1731" y="4854"/>
                </a:cubicBezTo>
                <a:cubicBezTo>
                  <a:pt x="1645" y="4974"/>
                  <a:pt x="1581" y="5095"/>
                  <a:pt x="1581" y="5108"/>
                </a:cubicBezTo>
                <a:cubicBezTo>
                  <a:pt x="1581" y="5120"/>
                  <a:pt x="1526" y="5215"/>
                  <a:pt x="1461" y="5317"/>
                </a:cubicBezTo>
                <a:cubicBezTo>
                  <a:pt x="1347" y="5495"/>
                  <a:pt x="965" y="6243"/>
                  <a:pt x="965" y="6288"/>
                </a:cubicBezTo>
                <a:cubicBezTo>
                  <a:pt x="965" y="6300"/>
                  <a:pt x="905" y="6436"/>
                  <a:pt x="830" y="6587"/>
                </a:cubicBezTo>
                <a:cubicBezTo>
                  <a:pt x="544" y="7171"/>
                  <a:pt x="261" y="8184"/>
                  <a:pt x="95" y="9246"/>
                </a:cubicBezTo>
                <a:cubicBezTo>
                  <a:pt x="21" y="9722"/>
                  <a:pt x="-13" y="10366"/>
                  <a:pt x="5" y="11009"/>
                </a:cubicBezTo>
                <a:cubicBezTo>
                  <a:pt x="23" y="11653"/>
                  <a:pt x="84" y="12293"/>
                  <a:pt x="185" y="12787"/>
                </a:cubicBezTo>
                <a:cubicBezTo>
                  <a:pt x="238" y="13047"/>
                  <a:pt x="247" y="13130"/>
                  <a:pt x="200" y="13205"/>
                </a:cubicBezTo>
                <a:cubicBezTo>
                  <a:pt x="151" y="13285"/>
                  <a:pt x="158" y="13303"/>
                  <a:pt x="245" y="13369"/>
                </a:cubicBezTo>
                <a:cubicBezTo>
                  <a:pt x="351" y="13448"/>
                  <a:pt x="459" y="13740"/>
                  <a:pt x="410" y="13818"/>
                </a:cubicBezTo>
                <a:cubicBezTo>
                  <a:pt x="395" y="13843"/>
                  <a:pt x="406" y="13897"/>
                  <a:pt x="440" y="13937"/>
                </a:cubicBezTo>
                <a:cubicBezTo>
                  <a:pt x="550" y="14067"/>
                  <a:pt x="673" y="14438"/>
                  <a:pt x="620" y="14490"/>
                </a:cubicBezTo>
                <a:cubicBezTo>
                  <a:pt x="587" y="14523"/>
                  <a:pt x="597" y="14555"/>
                  <a:pt x="665" y="14609"/>
                </a:cubicBezTo>
                <a:cubicBezTo>
                  <a:pt x="749" y="14674"/>
                  <a:pt x="974" y="15147"/>
                  <a:pt x="920" y="15147"/>
                </a:cubicBezTo>
                <a:cubicBezTo>
                  <a:pt x="910" y="15147"/>
                  <a:pt x="938" y="15217"/>
                  <a:pt x="996" y="15297"/>
                </a:cubicBezTo>
                <a:cubicBezTo>
                  <a:pt x="1095" y="15436"/>
                  <a:pt x="1100" y="15454"/>
                  <a:pt x="1026" y="15536"/>
                </a:cubicBezTo>
                <a:cubicBezTo>
                  <a:pt x="983" y="15583"/>
                  <a:pt x="963" y="15623"/>
                  <a:pt x="980" y="15640"/>
                </a:cubicBezTo>
                <a:cubicBezTo>
                  <a:pt x="996" y="15656"/>
                  <a:pt x="1036" y="15641"/>
                  <a:pt x="1071" y="15595"/>
                </a:cubicBezTo>
                <a:cubicBezTo>
                  <a:pt x="1130" y="15515"/>
                  <a:pt x="1132" y="15519"/>
                  <a:pt x="1206" y="15685"/>
                </a:cubicBezTo>
                <a:cubicBezTo>
                  <a:pt x="1248" y="15782"/>
                  <a:pt x="1293" y="15867"/>
                  <a:pt x="1296" y="15879"/>
                </a:cubicBezTo>
                <a:cubicBezTo>
                  <a:pt x="1298" y="15891"/>
                  <a:pt x="1374" y="16024"/>
                  <a:pt x="1476" y="16178"/>
                </a:cubicBezTo>
                <a:cubicBezTo>
                  <a:pt x="1577" y="16332"/>
                  <a:pt x="1652" y="16474"/>
                  <a:pt x="1641" y="16492"/>
                </a:cubicBezTo>
                <a:cubicBezTo>
                  <a:pt x="1629" y="16511"/>
                  <a:pt x="1661" y="16537"/>
                  <a:pt x="1701" y="16552"/>
                </a:cubicBezTo>
                <a:cubicBezTo>
                  <a:pt x="1741" y="16567"/>
                  <a:pt x="1761" y="16596"/>
                  <a:pt x="1746" y="16611"/>
                </a:cubicBezTo>
                <a:cubicBezTo>
                  <a:pt x="1731" y="16626"/>
                  <a:pt x="1741" y="16660"/>
                  <a:pt x="1776" y="16686"/>
                </a:cubicBezTo>
                <a:cubicBezTo>
                  <a:pt x="1811" y="16713"/>
                  <a:pt x="1844" y="16770"/>
                  <a:pt x="1851" y="16806"/>
                </a:cubicBezTo>
                <a:cubicBezTo>
                  <a:pt x="1858" y="16842"/>
                  <a:pt x="1899" y="16894"/>
                  <a:pt x="1941" y="16925"/>
                </a:cubicBezTo>
                <a:cubicBezTo>
                  <a:pt x="2057" y="17011"/>
                  <a:pt x="2277" y="17352"/>
                  <a:pt x="2241" y="17388"/>
                </a:cubicBezTo>
                <a:cubicBezTo>
                  <a:pt x="2224" y="17405"/>
                  <a:pt x="2231" y="17412"/>
                  <a:pt x="2256" y="17403"/>
                </a:cubicBezTo>
                <a:cubicBezTo>
                  <a:pt x="2320" y="17383"/>
                  <a:pt x="2580" y="17694"/>
                  <a:pt x="2556" y="17762"/>
                </a:cubicBezTo>
                <a:cubicBezTo>
                  <a:pt x="2546" y="17792"/>
                  <a:pt x="2570" y="17806"/>
                  <a:pt x="2601" y="17806"/>
                </a:cubicBezTo>
                <a:cubicBezTo>
                  <a:pt x="2701" y="17806"/>
                  <a:pt x="3200" y="18345"/>
                  <a:pt x="3172" y="18419"/>
                </a:cubicBezTo>
                <a:cubicBezTo>
                  <a:pt x="3153" y="18467"/>
                  <a:pt x="3168" y="18483"/>
                  <a:pt x="3217" y="18464"/>
                </a:cubicBezTo>
                <a:cubicBezTo>
                  <a:pt x="3303" y="18431"/>
                  <a:pt x="3609" y="18720"/>
                  <a:pt x="3577" y="18807"/>
                </a:cubicBezTo>
                <a:cubicBezTo>
                  <a:pt x="3561" y="18851"/>
                  <a:pt x="3571" y="18869"/>
                  <a:pt x="3637" y="18852"/>
                </a:cubicBezTo>
                <a:cubicBezTo>
                  <a:pt x="3745" y="18823"/>
                  <a:pt x="3960" y="19010"/>
                  <a:pt x="3877" y="19061"/>
                </a:cubicBezTo>
                <a:cubicBezTo>
                  <a:pt x="3790" y="19115"/>
                  <a:pt x="3956" y="19270"/>
                  <a:pt x="4072" y="19241"/>
                </a:cubicBezTo>
                <a:cubicBezTo>
                  <a:pt x="4146" y="19223"/>
                  <a:pt x="4267" y="19282"/>
                  <a:pt x="4522" y="19465"/>
                </a:cubicBezTo>
                <a:cubicBezTo>
                  <a:pt x="4711" y="19601"/>
                  <a:pt x="4858" y="19728"/>
                  <a:pt x="4852" y="19749"/>
                </a:cubicBezTo>
                <a:cubicBezTo>
                  <a:pt x="4847" y="19770"/>
                  <a:pt x="4867" y="19774"/>
                  <a:pt x="4898" y="19764"/>
                </a:cubicBezTo>
                <a:cubicBezTo>
                  <a:pt x="4928" y="19754"/>
                  <a:pt x="5088" y="19837"/>
                  <a:pt x="5258" y="19943"/>
                </a:cubicBezTo>
                <a:cubicBezTo>
                  <a:pt x="5591" y="20153"/>
                  <a:pt x="5825" y="20268"/>
                  <a:pt x="6443" y="20540"/>
                </a:cubicBezTo>
                <a:cubicBezTo>
                  <a:pt x="6823" y="20707"/>
                  <a:pt x="7895" y="21089"/>
                  <a:pt x="8079" y="21123"/>
                </a:cubicBezTo>
                <a:cubicBezTo>
                  <a:pt x="8128" y="21131"/>
                  <a:pt x="8445" y="21195"/>
                  <a:pt x="8784" y="21258"/>
                </a:cubicBezTo>
                <a:cubicBezTo>
                  <a:pt x="9124" y="21322"/>
                  <a:pt x="9590" y="21385"/>
                  <a:pt x="9820" y="21407"/>
                </a:cubicBezTo>
                <a:cubicBezTo>
                  <a:pt x="10756" y="21497"/>
                  <a:pt x="12125" y="21399"/>
                  <a:pt x="13167" y="21168"/>
                </a:cubicBezTo>
                <a:cubicBezTo>
                  <a:pt x="13598" y="21073"/>
                  <a:pt x="14485" y="20803"/>
                  <a:pt x="14698" y="20705"/>
                </a:cubicBezTo>
                <a:cubicBezTo>
                  <a:pt x="15218" y="20466"/>
                  <a:pt x="15522" y="20352"/>
                  <a:pt x="15583" y="20376"/>
                </a:cubicBezTo>
                <a:cubicBezTo>
                  <a:pt x="15628" y="20393"/>
                  <a:pt x="15651" y="20395"/>
                  <a:pt x="15643" y="20361"/>
                </a:cubicBezTo>
                <a:cubicBezTo>
                  <a:pt x="15636" y="20331"/>
                  <a:pt x="15714" y="20257"/>
                  <a:pt x="15823" y="20197"/>
                </a:cubicBezTo>
                <a:cubicBezTo>
                  <a:pt x="15932" y="20138"/>
                  <a:pt x="16134" y="20012"/>
                  <a:pt x="16273" y="19928"/>
                </a:cubicBezTo>
                <a:cubicBezTo>
                  <a:pt x="16413" y="19845"/>
                  <a:pt x="16545" y="19791"/>
                  <a:pt x="16573" y="19808"/>
                </a:cubicBezTo>
                <a:cubicBezTo>
                  <a:pt x="16603" y="19826"/>
                  <a:pt x="16620" y="19820"/>
                  <a:pt x="16603" y="19793"/>
                </a:cubicBezTo>
                <a:cubicBezTo>
                  <a:pt x="16574" y="19745"/>
                  <a:pt x="16788" y="19589"/>
                  <a:pt x="16829" y="19629"/>
                </a:cubicBezTo>
                <a:cubicBezTo>
                  <a:pt x="16841" y="19641"/>
                  <a:pt x="16889" y="19595"/>
                  <a:pt x="16949" y="19525"/>
                </a:cubicBezTo>
                <a:cubicBezTo>
                  <a:pt x="17019" y="19442"/>
                  <a:pt x="17082" y="19403"/>
                  <a:pt x="17129" y="19420"/>
                </a:cubicBezTo>
                <a:cubicBezTo>
                  <a:pt x="17173" y="19437"/>
                  <a:pt x="17192" y="19435"/>
                  <a:pt x="17174" y="19405"/>
                </a:cubicBezTo>
                <a:cubicBezTo>
                  <a:pt x="17147" y="19363"/>
                  <a:pt x="17545" y="19032"/>
                  <a:pt x="17624" y="19032"/>
                </a:cubicBezTo>
                <a:cubicBezTo>
                  <a:pt x="17642" y="19032"/>
                  <a:pt x="17706" y="18967"/>
                  <a:pt x="17774" y="18882"/>
                </a:cubicBezTo>
                <a:cubicBezTo>
                  <a:pt x="17842" y="18797"/>
                  <a:pt x="17919" y="18736"/>
                  <a:pt x="17939" y="18748"/>
                </a:cubicBezTo>
                <a:cubicBezTo>
                  <a:pt x="17959" y="18760"/>
                  <a:pt x="18045" y="18691"/>
                  <a:pt x="18134" y="18583"/>
                </a:cubicBezTo>
                <a:cubicBezTo>
                  <a:pt x="18224" y="18474"/>
                  <a:pt x="18322" y="18391"/>
                  <a:pt x="18344" y="18404"/>
                </a:cubicBezTo>
                <a:cubicBezTo>
                  <a:pt x="18367" y="18418"/>
                  <a:pt x="18395" y="18377"/>
                  <a:pt x="18419" y="18314"/>
                </a:cubicBezTo>
                <a:cubicBezTo>
                  <a:pt x="18446" y="18244"/>
                  <a:pt x="18493" y="18206"/>
                  <a:pt x="18524" y="18225"/>
                </a:cubicBezTo>
                <a:cubicBezTo>
                  <a:pt x="18554" y="18243"/>
                  <a:pt x="18555" y="18251"/>
                  <a:pt x="18539" y="18225"/>
                </a:cubicBezTo>
                <a:cubicBezTo>
                  <a:pt x="18524" y="18201"/>
                  <a:pt x="18648" y="18032"/>
                  <a:pt x="18810" y="17866"/>
                </a:cubicBezTo>
                <a:cubicBezTo>
                  <a:pt x="18971" y="17699"/>
                  <a:pt x="19132" y="17514"/>
                  <a:pt x="19170" y="17448"/>
                </a:cubicBezTo>
                <a:cubicBezTo>
                  <a:pt x="19207" y="17383"/>
                  <a:pt x="19393" y="17128"/>
                  <a:pt x="19575" y="16880"/>
                </a:cubicBezTo>
                <a:cubicBezTo>
                  <a:pt x="19757" y="16631"/>
                  <a:pt x="19933" y="16372"/>
                  <a:pt x="19965" y="16312"/>
                </a:cubicBezTo>
                <a:cubicBezTo>
                  <a:pt x="19997" y="16252"/>
                  <a:pt x="20039" y="16184"/>
                  <a:pt x="20070" y="16148"/>
                </a:cubicBezTo>
                <a:cubicBezTo>
                  <a:pt x="20186" y="16015"/>
                  <a:pt x="20773" y="14721"/>
                  <a:pt x="20941" y="14221"/>
                </a:cubicBezTo>
                <a:cubicBezTo>
                  <a:pt x="21133" y="13647"/>
                  <a:pt x="21327" y="12898"/>
                  <a:pt x="21346" y="12697"/>
                </a:cubicBezTo>
                <a:cubicBezTo>
                  <a:pt x="21385" y="12284"/>
                  <a:pt x="21446" y="12096"/>
                  <a:pt x="21526" y="12040"/>
                </a:cubicBezTo>
                <a:cubicBezTo>
                  <a:pt x="21587" y="11997"/>
                  <a:pt x="21582" y="11979"/>
                  <a:pt x="21541" y="11965"/>
                </a:cubicBezTo>
                <a:cubicBezTo>
                  <a:pt x="21495" y="11950"/>
                  <a:pt x="21485" y="11745"/>
                  <a:pt x="21496" y="10964"/>
                </a:cubicBezTo>
                <a:cubicBezTo>
                  <a:pt x="21512" y="9766"/>
                  <a:pt x="21439" y="9059"/>
                  <a:pt x="21196" y="8110"/>
                </a:cubicBezTo>
                <a:cubicBezTo>
                  <a:pt x="21145" y="7914"/>
                  <a:pt x="21123" y="7743"/>
                  <a:pt x="21136" y="7722"/>
                </a:cubicBezTo>
                <a:cubicBezTo>
                  <a:pt x="21148" y="7702"/>
                  <a:pt x="21124" y="7659"/>
                  <a:pt x="21091" y="7632"/>
                </a:cubicBezTo>
                <a:cubicBezTo>
                  <a:pt x="21057" y="7604"/>
                  <a:pt x="21016" y="7516"/>
                  <a:pt x="21001" y="7438"/>
                </a:cubicBezTo>
                <a:cubicBezTo>
                  <a:pt x="20985" y="7361"/>
                  <a:pt x="20928" y="7154"/>
                  <a:pt x="20866" y="6990"/>
                </a:cubicBezTo>
                <a:cubicBezTo>
                  <a:pt x="20803" y="6826"/>
                  <a:pt x="20763" y="6663"/>
                  <a:pt x="20776" y="6616"/>
                </a:cubicBezTo>
                <a:cubicBezTo>
                  <a:pt x="20790" y="6562"/>
                  <a:pt x="20769" y="6527"/>
                  <a:pt x="20731" y="6527"/>
                </a:cubicBezTo>
                <a:cubicBezTo>
                  <a:pt x="20679" y="6527"/>
                  <a:pt x="20500" y="6204"/>
                  <a:pt x="20475" y="6064"/>
                </a:cubicBezTo>
                <a:cubicBezTo>
                  <a:pt x="20470" y="6036"/>
                  <a:pt x="20456" y="5977"/>
                  <a:pt x="20430" y="5944"/>
                </a:cubicBezTo>
                <a:cubicBezTo>
                  <a:pt x="20405" y="5912"/>
                  <a:pt x="20316" y="5758"/>
                  <a:pt x="20235" y="5601"/>
                </a:cubicBezTo>
                <a:cubicBezTo>
                  <a:pt x="19948" y="5040"/>
                  <a:pt x="19385" y="4223"/>
                  <a:pt x="18975" y="3763"/>
                </a:cubicBezTo>
                <a:cubicBezTo>
                  <a:pt x="18529" y="3264"/>
                  <a:pt x="17420" y="2223"/>
                  <a:pt x="17309" y="2194"/>
                </a:cubicBezTo>
                <a:cubicBezTo>
                  <a:pt x="17234" y="2174"/>
                  <a:pt x="17009" y="1994"/>
                  <a:pt x="17009" y="1955"/>
                </a:cubicBezTo>
                <a:cubicBezTo>
                  <a:pt x="17009" y="1936"/>
                  <a:pt x="16986" y="1910"/>
                  <a:pt x="16949" y="1910"/>
                </a:cubicBezTo>
                <a:cubicBezTo>
                  <a:pt x="16911" y="1910"/>
                  <a:pt x="16872" y="1887"/>
                  <a:pt x="16859" y="1851"/>
                </a:cubicBezTo>
                <a:cubicBezTo>
                  <a:pt x="16845" y="1815"/>
                  <a:pt x="16805" y="1794"/>
                  <a:pt x="16784" y="1806"/>
                </a:cubicBezTo>
                <a:cubicBezTo>
                  <a:pt x="16764" y="1818"/>
                  <a:pt x="16738" y="1813"/>
                  <a:pt x="16724" y="1791"/>
                </a:cubicBezTo>
                <a:cubicBezTo>
                  <a:pt x="16711" y="1770"/>
                  <a:pt x="16522" y="1649"/>
                  <a:pt x="16303" y="1522"/>
                </a:cubicBezTo>
                <a:cubicBezTo>
                  <a:pt x="16085" y="1396"/>
                  <a:pt x="15918" y="1285"/>
                  <a:pt x="15928" y="1268"/>
                </a:cubicBezTo>
                <a:cubicBezTo>
                  <a:pt x="15938" y="1252"/>
                  <a:pt x="15910" y="1227"/>
                  <a:pt x="15868" y="1223"/>
                </a:cubicBezTo>
                <a:cubicBezTo>
                  <a:pt x="15826" y="1220"/>
                  <a:pt x="15661" y="1166"/>
                  <a:pt x="15493" y="1089"/>
                </a:cubicBezTo>
                <a:cubicBezTo>
                  <a:pt x="15324" y="1012"/>
                  <a:pt x="15071" y="896"/>
                  <a:pt x="14938" y="835"/>
                </a:cubicBezTo>
                <a:cubicBezTo>
                  <a:pt x="14637" y="697"/>
                  <a:pt x="13540" y="324"/>
                  <a:pt x="13437" y="327"/>
                </a:cubicBezTo>
                <a:cubicBezTo>
                  <a:pt x="13395" y="328"/>
                  <a:pt x="13346" y="320"/>
                  <a:pt x="13332" y="297"/>
                </a:cubicBezTo>
                <a:cubicBezTo>
                  <a:pt x="13317" y="274"/>
                  <a:pt x="13280" y="253"/>
                  <a:pt x="13257" y="267"/>
                </a:cubicBezTo>
                <a:cubicBezTo>
                  <a:pt x="13233" y="282"/>
                  <a:pt x="13168" y="263"/>
                  <a:pt x="13107" y="222"/>
                </a:cubicBezTo>
                <a:cubicBezTo>
                  <a:pt x="13045" y="182"/>
                  <a:pt x="12961" y="164"/>
                  <a:pt x="12927" y="177"/>
                </a:cubicBezTo>
                <a:cubicBezTo>
                  <a:pt x="12892" y="190"/>
                  <a:pt x="12769" y="184"/>
                  <a:pt x="12641" y="162"/>
                </a:cubicBezTo>
                <a:cubicBezTo>
                  <a:pt x="12514" y="139"/>
                  <a:pt x="12339" y="115"/>
                  <a:pt x="12266" y="103"/>
                </a:cubicBezTo>
                <a:cubicBezTo>
                  <a:pt x="12193" y="90"/>
                  <a:pt x="11873" y="55"/>
                  <a:pt x="11546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14" name="عزيزتي الطالبة…"/>
          <p:cNvSpPr txBox="1"/>
          <p:nvPr/>
        </p:nvSpPr>
        <p:spPr>
          <a:xfrm>
            <a:off x="4953182" y="3686678"/>
            <a:ext cx="1266625" cy="6037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4215" name="IMG_2367.png" descr="IMG_2367.png"/>
          <p:cNvPicPr>
            <a:picLocks noChangeAspect="1"/>
          </p:cNvPicPr>
          <p:nvPr/>
        </p:nvPicPr>
        <p:blipFill>
          <a:blip r:embed="rId8">
            <a:alphaModFix amt="12328"/>
            <a:extLst/>
          </a:blip>
          <a:stretch>
            <a:fillRect/>
          </a:stretch>
        </p:blipFill>
        <p:spPr>
          <a:xfrm>
            <a:off x="4556400" y="3182441"/>
            <a:ext cx="2182420" cy="1745934"/>
          </a:xfrm>
          <a:prstGeom prst="rect">
            <a:avLst/>
          </a:prstGeom>
          <a:ln w="12700">
            <a:miter lim="400000"/>
          </a:ln>
        </p:spPr>
      </p:pic>
      <p:sp>
        <p:nvSpPr>
          <p:cNvPr id="4216" name="صفحة…"/>
          <p:cNvSpPr txBox="1"/>
          <p:nvPr/>
        </p:nvSpPr>
        <p:spPr>
          <a:xfrm>
            <a:off x="2123628" y="536559"/>
            <a:ext cx="72155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rgbClr val="FFFFFF"/>
                </a:solidFill>
              </a:defRPr>
            </a:pPr>
            <a:r>
              <a:t>صفحة</a:t>
            </a:r>
          </a:p>
          <a:p>
            <a:pPr algn="ctr" rtl="0">
              <a:defRPr b="1">
                <a:solidFill>
                  <a:srgbClr val="FFFFFF"/>
                </a:solidFill>
              </a:defRPr>
            </a:pPr>
            <a:r>
              <a:t>٨٩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0" name="@Maths0120"/>
          <p:cNvGrpSpPr/>
          <p:nvPr/>
        </p:nvGrpSpPr>
        <p:grpSpPr>
          <a:xfrm>
            <a:off x="3294041" y="2649946"/>
            <a:ext cx="2006898" cy="496759"/>
            <a:chOff x="0" y="0"/>
            <a:chExt cx="2006897" cy="496758"/>
          </a:xfrm>
        </p:grpSpPr>
        <p:sp>
          <p:nvSpPr>
            <p:cNvPr id="4218" name="مستطيل"/>
            <p:cNvSpPr/>
            <p:nvPr/>
          </p:nvSpPr>
          <p:spPr>
            <a:xfrm>
              <a:off x="-1" y="-1"/>
              <a:ext cx="2006899" cy="496760"/>
            </a:xfrm>
            <a:prstGeom prst="rect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4219" name="@Maths0120"/>
            <p:cNvSpPr txBox="1"/>
            <p:nvPr/>
          </p:nvSpPr>
          <p:spPr>
            <a:xfrm>
              <a:off x="-1" y="-1"/>
              <a:ext cx="2006899" cy="3456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rtl="0">
                <a:defRPr b="1" sz="24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/>
              <a:r>
                <a:t>@Maths0120</a:t>
              </a:r>
            </a:p>
          </p:txBody>
        </p:sp>
      </p:grpSp>
      <p:sp>
        <p:nvSpPr>
          <p:cNvPr id="4221" name="Google Shape;632;p19"/>
          <p:cNvSpPr txBox="1"/>
          <p:nvPr/>
        </p:nvSpPr>
        <p:spPr>
          <a:xfrm>
            <a:off x="3522252" y="5635356"/>
            <a:ext cx="2107676" cy="48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>
            <a:lvl1pPr rtl="0">
              <a:defRPr sz="18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4222" name="Google Shape;1105;p42"/>
          <p:cNvSpPr/>
          <p:nvPr/>
        </p:nvSpPr>
        <p:spPr>
          <a:xfrm>
            <a:off x="3083284" y="5706886"/>
            <a:ext cx="521893" cy="384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sp>
        <p:nvSpPr>
          <p:cNvPr id="4223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56268" y="2693403"/>
            <a:ext cx="2136860" cy="234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 rtl="0">
              <a:defRPr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4224" name="لاتنسوني من دعواتكم الصادقة"/>
          <p:cNvSpPr txBox="1"/>
          <p:nvPr/>
        </p:nvSpPr>
        <p:spPr>
          <a:xfrm>
            <a:off x="4010588" y="4157397"/>
            <a:ext cx="3838472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9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لاتنسوني من دعواتكم الصادقة</a:t>
            </a:r>
          </a:p>
        </p:txBody>
      </p:sp>
      <p:sp>
        <p:nvSpPr>
          <p:cNvPr id="4225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7209277" y="5729384"/>
            <a:ext cx="2630839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rtl="0">
              <a:defRPr b="1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4226" name="Google Shape;1105;p42"/>
          <p:cNvSpPr/>
          <p:nvPr/>
        </p:nvSpPr>
        <p:spPr>
          <a:xfrm>
            <a:off x="2836471" y="2719592"/>
            <a:ext cx="459254" cy="45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b="1">
                <a:solidFill>
                  <a:srgbClr val="B92D5D"/>
                </a:solidFill>
              </a:defRPr>
            </a:pPr>
          </a:p>
        </p:txBody>
      </p:sp>
      <p:pic>
        <p:nvPicPr>
          <p:cNvPr id="4227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7" t="1857" r="7754" b="5927"/>
          <a:stretch>
            <a:fillRect/>
          </a:stretch>
        </p:blipFill>
        <p:spPr>
          <a:xfrm>
            <a:off x="5227370" y="4670106"/>
            <a:ext cx="985137" cy="9829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9" y="0"/>
                </a:moveTo>
                <a:cubicBezTo>
                  <a:pt x="8986" y="3"/>
                  <a:pt x="8702" y="42"/>
                  <a:pt x="7744" y="339"/>
                </a:cubicBezTo>
                <a:cubicBezTo>
                  <a:pt x="3590" y="1623"/>
                  <a:pt x="896" y="4706"/>
                  <a:pt x="147" y="9026"/>
                </a:cubicBezTo>
                <a:cubicBezTo>
                  <a:pt x="53" y="9568"/>
                  <a:pt x="3" y="10118"/>
                  <a:pt x="0" y="10668"/>
                </a:cubicBezTo>
                <a:cubicBezTo>
                  <a:pt x="-11" y="12317"/>
                  <a:pt x="382" y="13981"/>
                  <a:pt x="1168" y="15585"/>
                </a:cubicBezTo>
                <a:cubicBezTo>
                  <a:pt x="2218" y="17727"/>
                  <a:pt x="3764" y="19267"/>
                  <a:pt x="5927" y="20345"/>
                </a:cubicBezTo>
                <a:cubicBezTo>
                  <a:pt x="7151" y="20955"/>
                  <a:pt x="8119" y="21274"/>
                  <a:pt x="9414" y="21457"/>
                </a:cubicBezTo>
                <a:cubicBezTo>
                  <a:pt x="10416" y="21598"/>
                  <a:pt x="12349" y="21474"/>
                  <a:pt x="13394" y="21205"/>
                </a:cubicBezTo>
                <a:cubicBezTo>
                  <a:pt x="17167" y="20234"/>
                  <a:pt x="20057" y="17424"/>
                  <a:pt x="21121" y="13708"/>
                </a:cubicBezTo>
                <a:cubicBezTo>
                  <a:pt x="21455" y="12540"/>
                  <a:pt x="21589" y="10049"/>
                  <a:pt x="21372" y="8826"/>
                </a:cubicBezTo>
                <a:cubicBezTo>
                  <a:pt x="20623" y="4608"/>
                  <a:pt x="17652" y="1394"/>
                  <a:pt x="13438" y="217"/>
                </a:cubicBezTo>
                <a:cubicBezTo>
                  <a:pt x="12832" y="47"/>
                  <a:pt x="12220" y="-2"/>
                  <a:pt x="1072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28" name="روابط مجموعة رِفعة التعليمية…"/>
          <p:cNvSpPr txBox="1"/>
          <p:nvPr/>
        </p:nvSpPr>
        <p:spPr>
          <a:xfrm>
            <a:off x="4112267" y="1010751"/>
            <a:ext cx="4184350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rtl="0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4229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5543247" y="1412317"/>
            <a:ext cx="1322566" cy="1706692"/>
          </a:xfrm>
          <a:prstGeom prst="rect">
            <a:avLst/>
          </a:prstGeom>
          <a:ln w="12700">
            <a:miter lim="400000"/>
          </a:ln>
        </p:spPr>
      </p:pic>
      <p:sp>
        <p:nvSpPr>
          <p:cNvPr id="4230" name="مستطيل"/>
          <p:cNvSpPr/>
          <p:nvPr/>
        </p:nvSpPr>
        <p:spPr>
          <a:xfrm>
            <a:off x="1289912" y="862327"/>
            <a:ext cx="9612176" cy="5648705"/>
          </a:xfrm>
          <a:prstGeom prst="rect">
            <a:avLst/>
          </a:prstGeom>
          <a:ln w="25400">
            <a:solidFill>
              <a:schemeClr val="accent1"/>
            </a:solidFill>
            <a:custDash>
              <a:ds d="200000" sp="200000"/>
            </a:custDash>
          </a:ln>
        </p:spPr>
        <p:txBody>
          <a:bodyPr lIns="0" tIns="0" rIns="0" bIns="0"/>
          <a:lstStyle/>
          <a:p>
            <a:pPr rtl="0">
              <a:defRPr>
                <a:noFill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1731;p23"/>
          <p:cNvGrpSpPr/>
          <p:nvPr/>
        </p:nvGrpSpPr>
        <p:grpSpPr>
          <a:xfrm>
            <a:off x="2527719" y="5601603"/>
            <a:ext cx="6866702" cy="594902"/>
            <a:chOff x="0" y="0"/>
            <a:chExt cx="6866701" cy="594900"/>
          </a:xfrm>
        </p:grpSpPr>
        <p:sp>
          <p:nvSpPr>
            <p:cNvPr id="3367" name="مستطيل"/>
            <p:cNvSpPr/>
            <p:nvPr/>
          </p:nvSpPr>
          <p:spPr>
            <a:xfrm>
              <a:off x="0" y="0"/>
              <a:ext cx="6866702" cy="59490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68" name="الفصل الدراسي الثالث"/>
            <p:cNvSpPr txBox="1"/>
            <p:nvPr/>
          </p:nvSpPr>
          <p:spPr>
            <a:xfrm>
              <a:off x="6350" y="6350"/>
              <a:ext cx="6854002" cy="58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>
              <a:lvl1pPr algn="ctr">
                <a:defRPr sz="22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lvl1pPr>
            </a:lstStyle>
            <a:p>
              <a:pPr rtl="0">
                <a:defRPr/>
              </a:pPr>
              <a:r>
                <a:t>الفصل الدراسي الثالث </a:t>
              </a:r>
            </a:p>
          </p:txBody>
        </p:sp>
      </p:grpSp>
      <p:pic>
        <p:nvPicPr>
          <p:cNvPr id="3370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2659575" y="441426"/>
            <a:ext cx="6418261" cy="5279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1" name="Google Shape;1045;p38" descr="Google Shape;1045;p38"/>
          <p:cNvPicPr>
            <a:picLocks noChangeAspect="1"/>
          </p:cNvPicPr>
          <p:nvPr/>
        </p:nvPicPr>
        <p:blipFill>
          <a:blip r:embed="rId3">
            <a:alphaModFix amt="39726"/>
            <a:extLst/>
          </a:blip>
          <a:stretch>
            <a:fillRect/>
          </a:stretch>
        </p:blipFill>
        <p:spPr>
          <a:xfrm>
            <a:off x="2533762" y="1550286"/>
            <a:ext cx="7124475" cy="39882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3372" name="Google Shape;1765;p26"/>
          <p:cNvSpPr/>
          <p:nvPr/>
        </p:nvSpPr>
        <p:spPr>
          <a:xfrm rot="126755">
            <a:off x="2432112" y="1122243"/>
            <a:ext cx="7327774" cy="704121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3" name="Google Shape;1767;p26"/>
          <p:cNvSpPr/>
          <p:nvPr/>
        </p:nvSpPr>
        <p:spPr>
          <a:xfrm rot="4829594">
            <a:off x="9269183" y="1341920"/>
            <a:ext cx="773226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4" name="Google Shape;1766;p26"/>
          <p:cNvSpPr/>
          <p:nvPr/>
        </p:nvSpPr>
        <p:spPr>
          <a:xfrm rot="21464125">
            <a:off x="2206732" y="1012724"/>
            <a:ext cx="573203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375" name="Google Shape;1010;p30"/>
          <p:cNvSpPr txBox="1"/>
          <p:nvPr>
            <p:ph type="title" idx="4294967295"/>
          </p:nvPr>
        </p:nvSpPr>
        <p:spPr>
          <a:xfrm>
            <a:off x="4580752" y="1063684"/>
            <a:ext cx="3030496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algn="r" defTabSz="905255">
              <a:defRPr sz="3500"/>
            </a:lvl1pPr>
          </a:lstStyle>
          <a:p>
            <a:pPr rtl="0">
              <a:defRPr/>
            </a:pPr>
            <a:r>
              <a:t>شريط الذكريات</a:t>
            </a:r>
          </a:p>
        </p:txBody>
      </p:sp>
      <p:pic>
        <p:nvPicPr>
          <p:cNvPr id="3376" name="IMG_0530.png" descr="IMG_053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23154" y="2670133"/>
            <a:ext cx="4179547" cy="3012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7" name="IMG_0948.png" descr="IMG_0948.png"/>
          <p:cNvPicPr>
            <a:picLocks noChangeAspect="1"/>
          </p:cNvPicPr>
          <p:nvPr/>
        </p:nvPicPr>
        <p:blipFill>
          <a:blip r:embed="rId5">
            <a:extLst/>
          </a:blip>
          <a:srcRect l="14213" t="15552" r="2069" b="7944"/>
          <a:stretch>
            <a:fillRect/>
          </a:stretch>
        </p:blipFill>
        <p:spPr>
          <a:xfrm>
            <a:off x="8661337" y="1545183"/>
            <a:ext cx="1990114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1" name="Google Shape;1731;p23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931564" y="5868204"/>
            <a:ext cx="4299086" cy="594903"/>
            <a:chOff x="0" y="0"/>
            <a:chExt cx="4299084" cy="594902"/>
          </a:xfrm>
        </p:grpSpPr>
        <p:sp>
          <p:nvSpPr>
            <p:cNvPr id="3379" name="مستطيل"/>
            <p:cNvSpPr/>
            <p:nvPr/>
          </p:nvSpPr>
          <p:spPr>
            <a:xfrm>
              <a:off x="0" y="-1"/>
              <a:ext cx="4299085" cy="59490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B4D3A7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ctr" defTabSz="795527" rtl="0">
                <a:defRPr b="1" sz="1900">
                  <a:solidFill>
                    <a:srgbClr val="65B96D"/>
                  </a:solidFill>
                  <a:latin typeface="Quicksand Light"/>
                  <a:ea typeface="Quicksand Light"/>
                  <a:cs typeface="Quicksand Light"/>
                  <a:sym typeface="Quicksand Light"/>
                </a:defRPr>
              </a:pPr>
            </a:p>
          </p:txBody>
        </p:sp>
        <p:sp>
          <p:nvSpPr>
            <p:cNvPr id="3380" name="النهاية"/>
            <p:cNvSpPr txBox="1"/>
            <p:nvPr/>
          </p:nvSpPr>
          <p:spPr>
            <a:xfrm>
              <a:off x="6350" y="6349"/>
              <a:ext cx="4286385" cy="5822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normAutofit fontScale="100000" lnSpcReduction="0"/>
            </a:bodyPr>
            <a:lstStyle/>
            <a:p>
              <a:pPr algn="ctr" defTabSz="795527" rtl="0">
                <a:defRPr sz="3000">
                  <a:solidFill>
                    <a:srgbClr val="65B96D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pPr>
              <a:r>
                <a:t>النهاية</a:t>
              </a:r>
              <a:r>
                <a:rPr b="1" sz="1900">
                  <a:latin typeface="Quicksand Light"/>
                  <a:ea typeface="Quicksand Light"/>
                  <a:cs typeface="Quicksand Light"/>
                  <a:sym typeface="Quicksand Light"/>
                </a:rPr>
                <a:t> </a:t>
              </a:r>
            </a:p>
          </p:txBody>
        </p:sp>
      </p:grpSp>
      <p:sp>
        <p:nvSpPr>
          <p:cNvPr id="338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383" name="IMG_2031.jpeg" descr="IMG_2031.jpeg">
            <a:hlinkClick r:id="rId3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4885" t="15786" r="50930" b="63972"/>
          <a:stretch>
            <a:fillRect/>
          </a:stretch>
        </p:blipFill>
        <p:spPr>
          <a:xfrm>
            <a:off x="1264069" y="2149738"/>
            <a:ext cx="2642164" cy="18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4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4334137" y="3861401"/>
            <a:ext cx="2573347" cy="1862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5" name="IMG_2031.jpeg" descr="IMG_2031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4">
            <a:extLst/>
          </a:blip>
          <a:srcRect l="25766" t="59144" r="50098" b="20160"/>
          <a:stretch>
            <a:fillRect/>
          </a:stretch>
        </p:blipFill>
        <p:spPr>
          <a:xfrm>
            <a:off x="7790908" y="2143388"/>
            <a:ext cx="2596557" cy="1873133"/>
          </a:xfrm>
          <a:prstGeom prst="rect">
            <a:avLst/>
          </a:prstGeom>
          <a:ln w="12700">
            <a:miter lim="400000"/>
          </a:ln>
        </p:spPr>
      </p:pic>
      <p:sp>
        <p:nvSpPr>
          <p:cNvPr id="3386" name="Google Shape;1742;p25"/>
          <p:cNvSpPr txBox="1"/>
          <p:nvPr/>
        </p:nvSpPr>
        <p:spPr>
          <a:xfrm>
            <a:off x="3737449" y="731753"/>
            <a:ext cx="4384750" cy="74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>
              <a:lnSpc>
                <a:spcPct val="80000"/>
              </a:lnSpc>
              <a:defRPr b="1" sz="28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اختار بطاقة  </a:t>
            </a:r>
          </a:p>
        </p:txBody>
      </p:sp>
      <p:pic>
        <p:nvPicPr>
          <p:cNvPr id="3387" name="IMG_2367.png" descr="IMG_2367.png"/>
          <p:cNvPicPr>
            <a:picLocks noChangeAspect="1"/>
          </p:cNvPicPr>
          <p:nvPr/>
        </p:nvPicPr>
        <p:blipFill>
          <a:blip r:embed="rId7">
            <a:alphaModFix amt="14839"/>
            <a:extLst/>
          </a:blip>
          <a:srcRect l="0" t="0" r="2748" b="0"/>
          <a:stretch>
            <a:fillRect/>
          </a:stretch>
        </p:blipFill>
        <p:spPr>
          <a:xfrm>
            <a:off x="3809467" y="1184218"/>
            <a:ext cx="3622704" cy="2980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40574" y="5403334"/>
            <a:ext cx="6866702" cy="991440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grpSp>
        <p:nvGrpSpPr>
          <p:cNvPr id="339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39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396" name="Google Shape;4240;p45">
              <a:hlinkClick r:id="rId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39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39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3398" name="IMG_2367.png" descr="IMG_2367.png"/>
          <p:cNvPicPr>
            <a:picLocks noChangeAspect="1"/>
          </p:cNvPicPr>
          <p:nvPr/>
        </p:nvPicPr>
        <p:blipFill>
          <a:blip r:embed="rId3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3399" name="تجميع"/>
          <p:cNvSpPr/>
          <p:nvPr/>
        </p:nvSpPr>
        <p:spPr>
          <a:xfrm rot="599">
            <a:off x="2630921" y="2546885"/>
            <a:ext cx="6686007" cy="1916310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02" name="تجميع"/>
          <p:cNvGrpSpPr/>
          <p:nvPr/>
        </p:nvGrpSpPr>
        <p:grpSpPr>
          <a:xfrm>
            <a:off x="7099074" y="926456"/>
            <a:ext cx="1440390" cy="1095693"/>
            <a:chOff x="40" y="-1"/>
            <a:chExt cx="1440389" cy="1095692"/>
          </a:xfrm>
        </p:grpSpPr>
        <p:sp>
          <p:nvSpPr>
            <p:cNvPr id="3400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01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3405" name="تجميع"/>
          <p:cNvGrpSpPr/>
          <p:nvPr/>
        </p:nvGrpSpPr>
        <p:grpSpPr>
          <a:xfrm>
            <a:off x="2754132" y="2763879"/>
            <a:ext cx="6579001" cy="1506159"/>
            <a:chOff x="0" y="0"/>
            <a:chExt cx="6578999" cy="1506157"/>
          </a:xfrm>
        </p:grpSpPr>
        <p:sp>
          <p:nvSpPr>
            <p:cNvPr id="3403" name="Google Shape;4238;p45"/>
            <p:cNvSpPr/>
            <p:nvPr/>
          </p:nvSpPr>
          <p:spPr>
            <a:xfrm rot="599">
              <a:off x="131" y="572"/>
              <a:ext cx="6578739" cy="1505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" y="8"/>
                  </a:moveTo>
                  <a:lnTo>
                    <a:pt x="21600" y="0"/>
                  </a:lnTo>
                  <a:lnTo>
                    <a:pt x="21599" y="21592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6DDDD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sp>
          <p:nvSpPr>
            <p:cNvPr id="3404" name="إجابة خاطئة"/>
            <p:cNvSpPr txBox="1"/>
            <p:nvPr/>
          </p:nvSpPr>
          <p:spPr>
            <a:xfrm>
              <a:off x="2086092" y="537193"/>
              <a:ext cx="2406814" cy="3210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ctr">
                <a:defRPr b="1"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3406" name="إجابة خاطئة للاسف"/>
          <p:cNvSpPr txBox="1"/>
          <p:nvPr/>
        </p:nvSpPr>
        <p:spPr>
          <a:xfrm>
            <a:off x="1385260" y="5017122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407" name="❌"/>
          <p:cNvSpPr txBox="1"/>
          <p:nvPr/>
        </p:nvSpPr>
        <p:spPr>
          <a:xfrm>
            <a:off x="3580866" y="3360718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1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408" name="إجابة خاطئة.wav" descr="إجابة خاطئ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420559" y="3296263"/>
            <a:ext cx="1" cy="1"/>
          </a:xfrm>
          <a:prstGeom prst="rect">
            <a:avLst/>
          </a:prstGeom>
          <a:ln w="12700">
            <a:miter lim="400000"/>
          </a:ln>
        </p:spPr>
      </p:pic>
      <p:sp>
        <p:nvSpPr>
          <p:cNvPr id="3409" name="Google Shape;4324;p45"/>
          <p:cNvSpPr/>
          <p:nvPr/>
        </p:nvSpPr>
        <p:spPr>
          <a:xfrm rot="2153969">
            <a:off x="5236119" y="2480410"/>
            <a:ext cx="673962" cy="5252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4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8024 -0.014296 0.036047 -0.028591 0.054556 -0.039806 C 0.073065 -0.051020 0.092059 -0.059154 0.111538 -0.066548 C 0.131017 -0.073943 0.150982 -0.080597 0.172540 -0.086636 C 0.194099 -0.092675 0.217253 -0.098097 0.231256 -0.101794 C 0.245258 -0.105491 0.250111 -0.107463 0.254963 -0.109435" origin="layout" pathEditMode="relative">
                                      <p:cBhvr>
                                        <p:cTn id="19" dur="5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408"/>
                </p:tgtEl>
              </p:cMediaNode>
            </p:audio>
          </p:childTnLst>
        </p:cTn>
      </p:par>
    </p:tnLst>
    <p:bldLst>
      <p:bldP build="whole" bldLvl="1" animBg="1" rev="0" advAuto="0" spid="3406" grpId="3"/>
      <p:bldP build="whole" bldLvl="1" animBg="1" rev="0" advAuto="0" spid="3406" grpId="5"/>
      <p:bldP build="whole" bldLvl="1" animBg="1" rev="0" advAuto="0" spid="3407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1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1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50000" t="37037" r="25816" b="42721"/>
          <a:stretch>
            <a:fillRect/>
          </a:stretch>
        </p:blipFill>
        <p:spPr>
          <a:xfrm>
            <a:off x="857805" y="788105"/>
            <a:ext cx="1949139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14" name="Google Shape;4238;p45"/>
          <p:cNvSpPr/>
          <p:nvPr/>
        </p:nvSpPr>
        <p:spPr>
          <a:xfrm rot="599">
            <a:off x="2517668" y="2303653"/>
            <a:ext cx="7157193" cy="176033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1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17" name="اجيبي على مايلي"/>
          <p:cNvSpPr txBox="1"/>
          <p:nvPr/>
        </p:nvSpPr>
        <p:spPr>
          <a:xfrm>
            <a:off x="5021713" y="938899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300">
                <a:solidFill>
                  <a:srgbClr val="A65C5C"/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342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18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24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19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0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1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2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23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28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24070" y="4858050"/>
            <a:ext cx="1564084" cy="981549"/>
            <a:chOff x="44" y="-1"/>
            <a:chExt cx="1564083" cy="981548"/>
          </a:xfrm>
        </p:grpSpPr>
        <p:sp>
          <p:nvSpPr>
            <p:cNvPr id="3426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27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31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1112156" y="5065046"/>
            <a:ext cx="1440390" cy="1095693"/>
            <a:chOff x="40" y="-1"/>
            <a:chExt cx="1440389" cy="1095692"/>
          </a:xfrm>
        </p:grpSpPr>
        <p:sp>
          <p:nvSpPr>
            <p:cNvPr id="3429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30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pic>
        <p:nvPicPr>
          <p:cNvPr id="3432" name="IMG_2367.png" descr="IMG_2367.png"/>
          <p:cNvPicPr>
            <a:picLocks noChangeAspect="1"/>
          </p:cNvPicPr>
          <p:nvPr/>
        </p:nvPicPr>
        <p:blipFill>
          <a:blip r:embed="rId6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442922" y="320098"/>
            <a:ext cx="2296276" cy="1888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3" name="IMG_0547.gif" descr="IMG_0547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76015" y="2750908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34" name="تجميع"/>
          <p:cNvSpPr/>
          <p:nvPr/>
        </p:nvSpPr>
        <p:spPr>
          <a:xfrm rot="599">
            <a:off x="6734370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5" name="Google Shape;4238;p45"/>
          <p:cNvSpPr/>
          <p:nvPr/>
        </p:nvSpPr>
        <p:spPr>
          <a:xfrm rot="599">
            <a:off x="3436473" y="4328409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36" name="صح"/>
          <p:cNvSpPr txBox="1"/>
          <p:nvPr/>
        </p:nvSpPr>
        <p:spPr>
          <a:xfrm>
            <a:off x="7573266" y="4387241"/>
            <a:ext cx="62081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صح</a:t>
            </a:r>
          </a:p>
        </p:txBody>
      </p:sp>
      <p:sp>
        <p:nvSpPr>
          <p:cNvPr id="3437" name="خطا"/>
          <p:cNvSpPr txBox="1"/>
          <p:nvPr/>
        </p:nvSpPr>
        <p:spPr>
          <a:xfrm>
            <a:off x="4242639" y="4510797"/>
            <a:ext cx="72551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خطا </a:t>
            </a:r>
          </a:p>
        </p:txBody>
      </p:sp>
      <p:pic>
        <p:nvPicPr>
          <p:cNvPr id="3438" name="IMG_4834.png" descr="IMG_4834.png"/>
          <p:cNvPicPr>
            <a:picLocks noChangeAspect="1"/>
          </p:cNvPicPr>
          <p:nvPr/>
        </p:nvPicPr>
        <p:blipFill>
          <a:blip r:embed="rId8">
            <a:extLst/>
          </a:blip>
          <a:srcRect l="39026" t="26694" r="54360" b="70840"/>
          <a:stretch>
            <a:fillRect/>
          </a:stretch>
        </p:blipFill>
        <p:spPr>
          <a:xfrm>
            <a:off x="3470870" y="2535049"/>
            <a:ext cx="4723226" cy="1320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41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42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465" t="59352" r="50351" b="20406"/>
          <a:stretch>
            <a:fillRect/>
          </a:stretch>
        </p:blipFill>
        <p:spPr>
          <a:xfrm>
            <a:off x="857804" y="788106"/>
            <a:ext cx="1949140" cy="13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443" name="Google Shape;4238;p45"/>
          <p:cNvSpPr/>
          <p:nvPr/>
        </p:nvSpPr>
        <p:spPr>
          <a:xfrm rot="599">
            <a:off x="2517667" y="2303653"/>
            <a:ext cx="7157195" cy="1753625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4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45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5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46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52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47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8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49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0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51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56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9339619" y="4858050"/>
            <a:ext cx="1564084" cy="981549"/>
            <a:chOff x="44" y="-1"/>
            <a:chExt cx="1564083" cy="981548"/>
          </a:xfrm>
        </p:grpSpPr>
        <p:sp>
          <p:nvSpPr>
            <p:cNvPr id="3454" name="Google Shape;196;p31"/>
            <p:cNvSpPr/>
            <p:nvPr/>
          </p:nvSpPr>
          <p:spPr>
            <a:xfrm>
              <a:off x="44" y="-2"/>
              <a:ext cx="1564084" cy="98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5" name="✅"/>
            <p:cNvSpPr txBox="1"/>
            <p:nvPr/>
          </p:nvSpPr>
          <p:spPr>
            <a:xfrm>
              <a:off x="528019" y="213251"/>
              <a:ext cx="5080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345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72216" y="5065046"/>
            <a:ext cx="1440390" cy="1095693"/>
            <a:chOff x="40" y="-1"/>
            <a:chExt cx="1440389" cy="1095692"/>
          </a:xfrm>
        </p:grpSpPr>
        <p:sp>
          <p:nvSpPr>
            <p:cNvPr id="3457" name="Google Shape;196;p31"/>
            <p:cNvSpPr/>
            <p:nvPr/>
          </p:nvSpPr>
          <p:spPr>
            <a:xfrm>
              <a:off x="40" y="-2"/>
              <a:ext cx="1440390" cy="1095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58" name="❎"/>
            <p:cNvSpPr txBox="1"/>
            <p:nvPr/>
          </p:nvSpPr>
          <p:spPr>
            <a:xfrm>
              <a:off x="485920" y="171008"/>
              <a:ext cx="46859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b="1" sz="2500">
                  <a:solidFill>
                    <a:srgbClr val="A65C5C"/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3460" name="ارسل السؤال لغيرك"/>
          <p:cNvSpPr txBox="1"/>
          <p:nvPr/>
        </p:nvSpPr>
        <p:spPr>
          <a:xfrm>
            <a:off x="4450145" y="871724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pic>
        <p:nvPicPr>
          <p:cNvPr id="3461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538230" y="351054"/>
            <a:ext cx="2221168" cy="182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2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15176" y="2937371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63" name="تجميع"/>
          <p:cNvSpPr/>
          <p:nvPr/>
        </p:nvSpPr>
        <p:spPr>
          <a:xfrm rot="599">
            <a:off x="7200306" y="4305560"/>
            <a:ext cx="2337846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4" name="Google Shape;4238;p45"/>
          <p:cNvSpPr/>
          <p:nvPr/>
        </p:nvSpPr>
        <p:spPr>
          <a:xfrm rot="599">
            <a:off x="4588524" y="4282957"/>
            <a:ext cx="2337847" cy="928917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5" name="عبارة جبرية"/>
          <p:cNvSpPr txBox="1"/>
          <p:nvPr/>
        </p:nvSpPr>
        <p:spPr>
          <a:xfrm>
            <a:off x="7466663" y="4458794"/>
            <a:ext cx="184797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عبارة جبرية</a:t>
            </a:r>
          </a:p>
        </p:txBody>
      </p:sp>
      <p:sp>
        <p:nvSpPr>
          <p:cNvPr id="3466" name="معادلة"/>
          <p:cNvSpPr txBox="1"/>
          <p:nvPr/>
        </p:nvSpPr>
        <p:spPr>
          <a:xfrm>
            <a:off x="5168007" y="4469567"/>
            <a:ext cx="927994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معادلة</a:t>
            </a:r>
          </a:p>
        </p:txBody>
      </p:sp>
      <p:sp>
        <p:nvSpPr>
          <p:cNvPr id="3467" name="تسمى -٦ م + ٤"/>
          <p:cNvSpPr txBox="1"/>
          <p:nvPr/>
        </p:nvSpPr>
        <p:spPr>
          <a:xfrm>
            <a:off x="3767925" y="2859614"/>
            <a:ext cx="4162111" cy="641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 sz="4500"/>
            </a:pPr>
            <a:r>
              <a:t>تسمى</a:t>
            </a:r>
            <a:r>
              <a:rPr>
                <a:solidFill>
                  <a:srgbClr val="0056D6"/>
                </a:solidFill>
              </a:rPr>
              <a:t> -٦ م + ٤</a:t>
            </a:r>
          </a:p>
        </p:txBody>
      </p:sp>
      <p:sp>
        <p:nvSpPr>
          <p:cNvPr id="3468" name="Google Shape;4238;p45"/>
          <p:cNvSpPr/>
          <p:nvPr/>
        </p:nvSpPr>
        <p:spPr>
          <a:xfrm rot="599">
            <a:off x="2275714" y="4305160"/>
            <a:ext cx="2174352" cy="929674"/>
          </a:xfrm>
          <a:prstGeom prst="rect">
            <a:avLst/>
          </a:prstGeom>
          <a:solidFill>
            <a:srgbClr val="F6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69" name="متباينة"/>
          <p:cNvSpPr txBox="1"/>
          <p:nvPr/>
        </p:nvSpPr>
        <p:spPr>
          <a:xfrm>
            <a:off x="2831026" y="4510797"/>
            <a:ext cx="995860" cy="518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b="1" sz="3600"/>
            </a:lvl1pPr>
          </a:lstStyle>
          <a:p>
            <a:pPr rtl="0">
              <a:defRPr/>
            </a:pPr>
            <a:r>
              <a:t>متباينة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1731;p23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527719" y="5601603"/>
            <a:ext cx="6866702" cy="594902"/>
          </a:xfrm>
          <a:prstGeom prst="rect">
            <a:avLst/>
          </a:prstGeom>
          <a:solidFill>
            <a:srgbClr val="FFFFFF"/>
          </a:solidFill>
          <a:ln w="12700">
            <a:solidFill>
              <a:srgbClr val="B4D3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rtl="0">
              <a:defRPr sz="2200">
                <a:solidFill>
                  <a:srgbClr val="65B96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</a:p>
        </p:txBody>
      </p:sp>
      <p:sp>
        <p:nvSpPr>
          <p:cNvPr id="3472" name="Google Shape;4238;p45"/>
          <p:cNvSpPr/>
          <p:nvPr/>
        </p:nvSpPr>
        <p:spPr>
          <a:xfrm rot="599">
            <a:off x="3198121" y="778253"/>
            <a:ext cx="5341402" cy="654639"/>
          </a:xfrm>
          <a:prstGeom prst="rect">
            <a:avLst/>
          </a:pr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473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25816" t="15401" r="50000" b="64357"/>
          <a:stretch>
            <a:fillRect/>
          </a:stretch>
        </p:blipFill>
        <p:spPr>
          <a:xfrm>
            <a:off x="857804" y="788105"/>
            <a:ext cx="1949140" cy="1372568"/>
          </a:xfrm>
          <a:prstGeom prst="rect">
            <a:avLst/>
          </a:prstGeom>
          <a:ln w="12700">
            <a:miter lim="400000"/>
          </a:ln>
        </p:spPr>
      </p:pic>
      <p:sp>
        <p:nvSpPr>
          <p:cNvPr id="3474" name="Google Shape;4238;p45"/>
          <p:cNvSpPr/>
          <p:nvPr/>
        </p:nvSpPr>
        <p:spPr>
          <a:xfrm rot="599">
            <a:off x="2517683" y="2303653"/>
            <a:ext cx="7157174" cy="1692546"/>
          </a:xfrm>
          <a:prstGeom prst="rect">
            <a:avLst/>
          </a:prstGeom>
          <a:solidFill>
            <a:srgbClr val="CB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5" name="Google Shape;4324;p45"/>
          <p:cNvSpPr/>
          <p:nvPr/>
        </p:nvSpPr>
        <p:spPr>
          <a:xfrm rot="2153969">
            <a:off x="5301586" y="1860543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DF3B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476" name="Google Shape;196;p31"/>
          <p:cNvSpPr/>
          <p:nvPr/>
        </p:nvSpPr>
        <p:spPr>
          <a:xfrm>
            <a:off x="7466682" y="722875"/>
            <a:ext cx="653030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48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4605396" y="5605174"/>
            <a:ext cx="2403303" cy="513289"/>
            <a:chOff x="0" y="0"/>
            <a:chExt cx="2403301" cy="513287"/>
          </a:xfrm>
        </p:grpSpPr>
        <p:sp>
          <p:nvSpPr>
            <p:cNvPr id="347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 algn="ctr">
                <a:defRPr b="1"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48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347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7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48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3495" name="Google Shape;6544;p64"/>
          <p:cNvGrpSpPr/>
          <p:nvPr/>
        </p:nvGrpSpPr>
        <p:grpSpPr>
          <a:xfrm>
            <a:off x="2632148" y="2497367"/>
            <a:ext cx="938824" cy="801918"/>
            <a:chOff x="5" y="0"/>
            <a:chExt cx="938822" cy="801917"/>
          </a:xfrm>
        </p:grpSpPr>
        <p:sp>
          <p:nvSpPr>
            <p:cNvPr id="3485" name="Google Shape;6556;p64"/>
            <p:cNvSpPr/>
            <p:nvPr/>
          </p:nvSpPr>
          <p:spPr>
            <a:xfrm>
              <a:off x="530787" y="725"/>
              <a:ext cx="4080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6" name="Google Shape;6557;p64"/>
            <p:cNvSpPr/>
            <p:nvPr/>
          </p:nvSpPr>
          <p:spPr>
            <a:xfrm>
              <a:off x="545105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7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8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89" name="Google Shape;6560;p64"/>
            <p:cNvSpPr/>
            <p:nvPr/>
          </p:nvSpPr>
          <p:spPr>
            <a:xfrm>
              <a:off x="221488" y="0"/>
              <a:ext cx="494375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0" name="Google Shape;6561;p64"/>
            <p:cNvSpPr/>
            <p:nvPr/>
          </p:nvSpPr>
          <p:spPr>
            <a:xfrm>
              <a:off x="309780" y="650493"/>
              <a:ext cx="331722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1" name="Google Shape;6562;p64"/>
            <p:cNvSpPr/>
            <p:nvPr/>
          </p:nvSpPr>
          <p:spPr>
            <a:xfrm>
              <a:off x="273149" y="756619"/>
              <a:ext cx="406338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2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3" name="Google Shape;6564;p64"/>
            <p:cNvSpPr/>
            <p:nvPr/>
          </p:nvSpPr>
          <p:spPr>
            <a:xfrm>
              <a:off x="253059" y="9856"/>
              <a:ext cx="430340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494" name="Google Shape;6565;p64"/>
            <p:cNvSpPr/>
            <p:nvPr/>
          </p:nvSpPr>
          <p:spPr>
            <a:xfrm>
              <a:off x="387534" y="90075"/>
              <a:ext cx="163757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CAC2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496" name="شريطة"/>
          <p:cNvSpPr/>
          <p:nvPr/>
        </p:nvSpPr>
        <p:spPr>
          <a:xfrm>
            <a:off x="8510251" y="2642025"/>
            <a:ext cx="894889" cy="1351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rgbClr val="BD9595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497" name="IMG_3142.jpeg" descr="IMG_3142.jpeg"/>
          <p:cNvPicPr>
            <a:picLocks noChangeAspect="1"/>
          </p:cNvPicPr>
          <p:nvPr/>
        </p:nvPicPr>
        <p:blipFill>
          <a:blip r:embed="rId4">
            <a:extLst/>
          </a:blip>
          <a:srcRect l="2741" t="23498" r="1687" b="25058"/>
          <a:stretch>
            <a:fillRect/>
          </a:stretch>
        </p:blipFill>
        <p:spPr>
          <a:xfrm>
            <a:off x="5062361" y="4134534"/>
            <a:ext cx="1862462" cy="1002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5" y="0"/>
                </a:moveTo>
                <a:cubicBezTo>
                  <a:pt x="20012" y="0"/>
                  <a:pt x="19904" y="318"/>
                  <a:pt x="19806" y="710"/>
                </a:cubicBezTo>
                <a:cubicBezTo>
                  <a:pt x="19632" y="1403"/>
                  <a:pt x="19561" y="1547"/>
                  <a:pt x="19484" y="1317"/>
                </a:cubicBezTo>
                <a:cubicBezTo>
                  <a:pt x="19464" y="1255"/>
                  <a:pt x="19313" y="1082"/>
                  <a:pt x="19154" y="932"/>
                </a:cubicBezTo>
                <a:lnTo>
                  <a:pt x="18865" y="658"/>
                </a:lnTo>
                <a:lnTo>
                  <a:pt x="18603" y="1642"/>
                </a:lnTo>
                <a:cubicBezTo>
                  <a:pt x="18457" y="2184"/>
                  <a:pt x="18337" y="2644"/>
                  <a:pt x="18337" y="2668"/>
                </a:cubicBezTo>
                <a:cubicBezTo>
                  <a:pt x="18337" y="2692"/>
                  <a:pt x="18409" y="2776"/>
                  <a:pt x="18502" y="2848"/>
                </a:cubicBezTo>
                <a:cubicBezTo>
                  <a:pt x="18595" y="2919"/>
                  <a:pt x="18761" y="3145"/>
                  <a:pt x="18869" y="3352"/>
                </a:cubicBezTo>
                <a:cubicBezTo>
                  <a:pt x="18977" y="3559"/>
                  <a:pt x="19088" y="3728"/>
                  <a:pt x="19113" y="3728"/>
                </a:cubicBezTo>
                <a:cubicBezTo>
                  <a:pt x="19139" y="3728"/>
                  <a:pt x="19251" y="3381"/>
                  <a:pt x="19365" y="2959"/>
                </a:cubicBezTo>
                <a:cubicBezTo>
                  <a:pt x="19479" y="2537"/>
                  <a:pt x="19607" y="2189"/>
                  <a:pt x="19650" y="2189"/>
                </a:cubicBezTo>
                <a:cubicBezTo>
                  <a:pt x="19692" y="2189"/>
                  <a:pt x="19834" y="2363"/>
                  <a:pt x="19966" y="2574"/>
                </a:cubicBezTo>
                <a:cubicBezTo>
                  <a:pt x="20099" y="2785"/>
                  <a:pt x="20231" y="2959"/>
                  <a:pt x="20260" y="2959"/>
                </a:cubicBezTo>
                <a:cubicBezTo>
                  <a:pt x="20289" y="2959"/>
                  <a:pt x="20431" y="2517"/>
                  <a:pt x="20573" y="1975"/>
                </a:cubicBezTo>
                <a:lnTo>
                  <a:pt x="20830" y="992"/>
                </a:lnTo>
                <a:lnTo>
                  <a:pt x="20687" y="701"/>
                </a:lnTo>
                <a:cubicBezTo>
                  <a:pt x="20545" y="417"/>
                  <a:pt x="20161" y="0"/>
                  <a:pt x="20045" y="0"/>
                </a:cubicBezTo>
                <a:close/>
                <a:moveTo>
                  <a:pt x="21454" y="3566"/>
                </a:moveTo>
                <a:cubicBezTo>
                  <a:pt x="21293" y="3471"/>
                  <a:pt x="20944" y="3866"/>
                  <a:pt x="20393" y="4771"/>
                </a:cubicBezTo>
                <a:cubicBezTo>
                  <a:pt x="20023" y="5381"/>
                  <a:pt x="19652" y="6247"/>
                  <a:pt x="19365" y="7174"/>
                </a:cubicBezTo>
                <a:cubicBezTo>
                  <a:pt x="19308" y="7357"/>
                  <a:pt x="19288" y="7349"/>
                  <a:pt x="19076" y="7080"/>
                </a:cubicBezTo>
                <a:cubicBezTo>
                  <a:pt x="18396" y="6221"/>
                  <a:pt x="17879" y="7151"/>
                  <a:pt x="17276" y="10304"/>
                </a:cubicBezTo>
                <a:cubicBezTo>
                  <a:pt x="16846" y="12550"/>
                  <a:pt x="16946" y="12319"/>
                  <a:pt x="16041" y="13152"/>
                </a:cubicBezTo>
                <a:cubicBezTo>
                  <a:pt x="15022" y="14089"/>
                  <a:pt x="14648" y="14362"/>
                  <a:pt x="13580" y="14956"/>
                </a:cubicBezTo>
                <a:cubicBezTo>
                  <a:pt x="12255" y="15692"/>
                  <a:pt x="11396" y="15937"/>
                  <a:pt x="10123" y="15939"/>
                </a:cubicBezTo>
                <a:cubicBezTo>
                  <a:pt x="8016" y="15943"/>
                  <a:pt x="6890" y="15241"/>
                  <a:pt x="6427" y="13648"/>
                </a:cubicBezTo>
                <a:cubicBezTo>
                  <a:pt x="6315" y="13262"/>
                  <a:pt x="6299" y="13036"/>
                  <a:pt x="6299" y="11783"/>
                </a:cubicBezTo>
                <a:cubicBezTo>
                  <a:pt x="6299" y="11000"/>
                  <a:pt x="6320" y="9495"/>
                  <a:pt x="6345" y="8440"/>
                </a:cubicBezTo>
                <a:cubicBezTo>
                  <a:pt x="6396" y="6281"/>
                  <a:pt x="6367" y="6216"/>
                  <a:pt x="6051" y="7722"/>
                </a:cubicBezTo>
                <a:lnTo>
                  <a:pt x="5886" y="8500"/>
                </a:lnTo>
                <a:lnTo>
                  <a:pt x="5886" y="11732"/>
                </a:lnTo>
                <a:cubicBezTo>
                  <a:pt x="5886" y="14851"/>
                  <a:pt x="5890" y="14985"/>
                  <a:pt x="6014" y="15418"/>
                </a:cubicBezTo>
                <a:cubicBezTo>
                  <a:pt x="6163" y="15936"/>
                  <a:pt x="6466" y="16456"/>
                  <a:pt x="6795" y="16769"/>
                </a:cubicBezTo>
                <a:cubicBezTo>
                  <a:pt x="7073" y="17033"/>
                  <a:pt x="7773" y="17401"/>
                  <a:pt x="8246" y="17530"/>
                </a:cubicBezTo>
                <a:cubicBezTo>
                  <a:pt x="8438" y="17582"/>
                  <a:pt x="9078" y="17634"/>
                  <a:pt x="9669" y="17641"/>
                </a:cubicBezTo>
                <a:cubicBezTo>
                  <a:pt x="11093" y="17659"/>
                  <a:pt x="11982" y="17406"/>
                  <a:pt x="13268" y="16640"/>
                </a:cubicBezTo>
                <a:cubicBezTo>
                  <a:pt x="14789" y="15735"/>
                  <a:pt x="16334" y="14402"/>
                  <a:pt x="17203" y="13237"/>
                </a:cubicBezTo>
                <a:cubicBezTo>
                  <a:pt x="17679" y="12597"/>
                  <a:pt x="17796" y="12483"/>
                  <a:pt x="18135" y="12382"/>
                </a:cubicBezTo>
                <a:cubicBezTo>
                  <a:pt x="19224" y="12058"/>
                  <a:pt x="19938" y="11507"/>
                  <a:pt x="20329" y="10680"/>
                </a:cubicBezTo>
                <a:cubicBezTo>
                  <a:pt x="20752" y="9785"/>
                  <a:pt x="21002" y="8162"/>
                  <a:pt x="20779" y="7747"/>
                </a:cubicBezTo>
                <a:cubicBezTo>
                  <a:pt x="20650" y="7507"/>
                  <a:pt x="20208" y="7411"/>
                  <a:pt x="19953" y="7568"/>
                </a:cubicBezTo>
                <a:cubicBezTo>
                  <a:pt x="19593" y="7789"/>
                  <a:pt x="19594" y="7549"/>
                  <a:pt x="19953" y="6918"/>
                </a:cubicBezTo>
                <a:cubicBezTo>
                  <a:pt x="20145" y="6578"/>
                  <a:pt x="20456" y="6188"/>
                  <a:pt x="20724" y="5952"/>
                </a:cubicBezTo>
                <a:cubicBezTo>
                  <a:pt x="21158" y="5567"/>
                  <a:pt x="21182" y="5525"/>
                  <a:pt x="21339" y="4883"/>
                </a:cubicBezTo>
                <a:cubicBezTo>
                  <a:pt x="21576" y="3911"/>
                  <a:pt x="21600" y="3652"/>
                  <a:pt x="21454" y="3566"/>
                </a:cubicBezTo>
                <a:close/>
                <a:moveTo>
                  <a:pt x="18098" y="3600"/>
                </a:moveTo>
                <a:lnTo>
                  <a:pt x="17933" y="3865"/>
                </a:lnTo>
                <a:cubicBezTo>
                  <a:pt x="17840" y="4011"/>
                  <a:pt x="17686" y="4182"/>
                  <a:pt x="17593" y="4250"/>
                </a:cubicBezTo>
                <a:cubicBezTo>
                  <a:pt x="17367" y="4415"/>
                  <a:pt x="15656" y="5536"/>
                  <a:pt x="15100" y="5883"/>
                </a:cubicBezTo>
                <a:cubicBezTo>
                  <a:pt x="14622" y="6182"/>
                  <a:pt x="14393" y="6539"/>
                  <a:pt x="14393" y="6978"/>
                </a:cubicBezTo>
                <a:lnTo>
                  <a:pt x="14393" y="7251"/>
                </a:lnTo>
                <a:lnTo>
                  <a:pt x="14567" y="7012"/>
                </a:lnTo>
                <a:cubicBezTo>
                  <a:pt x="14665" y="6882"/>
                  <a:pt x="14885" y="6689"/>
                  <a:pt x="15054" y="6576"/>
                </a:cubicBezTo>
                <a:cubicBezTo>
                  <a:pt x="15223" y="6463"/>
                  <a:pt x="15614" y="6201"/>
                  <a:pt x="15922" y="5994"/>
                </a:cubicBezTo>
                <a:cubicBezTo>
                  <a:pt x="16229" y="5787"/>
                  <a:pt x="16799" y="5405"/>
                  <a:pt x="17184" y="5148"/>
                </a:cubicBezTo>
                <a:cubicBezTo>
                  <a:pt x="17570" y="4890"/>
                  <a:pt x="17933" y="4592"/>
                  <a:pt x="17992" y="4481"/>
                </a:cubicBezTo>
                <a:cubicBezTo>
                  <a:pt x="18052" y="4370"/>
                  <a:pt x="18098" y="4120"/>
                  <a:pt x="18098" y="3933"/>
                </a:cubicBezTo>
                <a:lnTo>
                  <a:pt x="18098" y="3600"/>
                </a:lnTo>
                <a:close/>
                <a:moveTo>
                  <a:pt x="3200" y="3814"/>
                </a:moveTo>
                <a:cubicBezTo>
                  <a:pt x="3198" y="3736"/>
                  <a:pt x="3148" y="3794"/>
                  <a:pt x="3053" y="3959"/>
                </a:cubicBezTo>
                <a:cubicBezTo>
                  <a:pt x="2707" y="4560"/>
                  <a:pt x="2342" y="6432"/>
                  <a:pt x="2419" y="7200"/>
                </a:cubicBezTo>
                <a:cubicBezTo>
                  <a:pt x="2440" y="7405"/>
                  <a:pt x="2521" y="7662"/>
                  <a:pt x="2603" y="7781"/>
                </a:cubicBezTo>
                <a:cubicBezTo>
                  <a:pt x="2763" y="8016"/>
                  <a:pt x="3088" y="8073"/>
                  <a:pt x="3269" y="7893"/>
                </a:cubicBezTo>
                <a:cubicBezTo>
                  <a:pt x="3439" y="7723"/>
                  <a:pt x="3520" y="7023"/>
                  <a:pt x="3439" y="6422"/>
                </a:cubicBezTo>
                <a:cubicBezTo>
                  <a:pt x="3402" y="6148"/>
                  <a:pt x="3348" y="5917"/>
                  <a:pt x="3319" y="5917"/>
                </a:cubicBezTo>
                <a:cubicBezTo>
                  <a:pt x="3291" y="5917"/>
                  <a:pt x="3270" y="5958"/>
                  <a:pt x="3273" y="6003"/>
                </a:cubicBezTo>
                <a:cubicBezTo>
                  <a:pt x="3301" y="6326"/>
                  <a:pt x="3246" y="6627"/>
                  <a:pt x="3113" y="6875"/>
                </a:cubicBezTo>
                <a:lnTo>
                  <a:pt x="2957" y="7166"/>
                </a:lnTo>
                <a:lnTo>
                  <a:pt x="2846" y="6918"/>
                </a:lnTo>
                <a:cubicBezTo>
                  <a:pt x="2786" y="6779"/>
                  <a:pt x="2736" y="6555"/>
                  <a:pt x="2736" y="6422"/>
                </a:cubicBezTo>
                <a:cubicBezTo>
                  <a:pt x="2736" y="6075"/>
                  <a:pt x="2903" y="5081"/>
                  <a:pt x="3067" y="4447"/>
                </a:cubicBezTo>
                <a:cubicBezTo>
                  <a:pt x="3157" y="4097"/>
                  <a:pt x="3202" y="3891"/>
                  <a:pt x="3200" y="3814"/>
                </a:cubicBezTo>
                <a:close/>
                <a:moveTo>
                  <a:pt x="7621" y="4823"/>
                </a:moveTo>
                <a:cubicBezTo>
                  <a:pt x="7590" y="4823"/>
                  <a:pt x="7561" y="5095"/>
                  <a:pt x="7561" y="5430"/>
                </a:cubicBezTo>
                <a:cubicBezTo>
                  <a:pt x="7561" y="5939"/>
                  <a:pt x="7591" y="6109"/>
                  <a:pt x="7736" y="6448"/>
                </a:cubicBezTo>
                <a:cubicBezTo>
                  <a:pt x="8002" y="7070"/>
                  <a:pt x="8066" y="7735"/>
                  <a:pt x="7979" y="8927"/>
                </a:cubicBezTo>
                <a:cubicBezTo>
                  <a:pt x="7939" y="9474"/>
                  <a:pt x="7895" y="10021"/>
                  <a:pt x="7878" y="10142"/>
                </a:cubicBezTo>
                <a:cubicBezTo>
                  <a:pt x="7820" y="10569"/>
                  <a:pt x="8073" y="9705"/>
                  <a:pt x="8177" y="9124"/>
                </a:cubicBezTo>
                <a:cubicBezTo>
                  <a:pt x="8329" y="8267"/>
                  <a:pt x="8289" y="6593"/>
                  <a:pt x="8099" y="5900"/>
                </a:cubicBezTo>
                <a:cubicBezTo>
                  <a:pt x="7949" y="5356"/>
                  <a:pt x="7714" y="4823"/>
                  <a:pt x="7621" y="4823"/>
                </a:cubicBezTo>
                <a:close/>
                <a:moveTo>
                  <a:pt x="12061" y="5285"/>
                </a:moveTo>
                <a:lnTo>
                  <a:pt x="11377" y="5319"/>
                </a:lnTo>
                <a:lnTo>
                  <a:pt x="11253" y="5721"/>
                </a:lnTo>
                <a:cubicBezTo>
                  <a:pt x="11106" y="6193"/>
                  <a:pt x="11151" y="6350"/>
                  <a:pt x="11358" y="6097"/>
                </a:cubicBezTo>
                <a:cubicBezTo>
                  <a:pt x="11519" y="5901"/>
                  <a:pt x="12122" y="5844"/>
                  <a:pt x="12180" y="6020"/>
                </a:cubicBezTo>
                <a:cubicBezTo>
                  <a:pt x="12225" y="6156"/>
                  <a:pt x="11883" y="6668"/>
                  <a:pt x="11496" y="7038"/>
                </a:cubicBezTo>
                <a:lnTo>
                  <a:pt x="11184" y="7337"/>
                </a:lnTo>
                <a:lnTo>
                  <a:pt x="11432" y="7337"/>
                </a:lnTo>
                <a:cubicBezTo>
                  <a:pt x="12065" y="7349"/>
                  <a:pt x="12745" y="6396"/>
                  <a:pt x="12745" y="5490"/>
                </a:cubicBezTo>
                <a:cubicBezTo>
                  <a:pt x="12745" y="5263"/>
                  <a:pt x="12724" y="5255"/>
                  <a:pt x="12061" y="5285"/>
                </a:cubicBezTo>
                <a:close/>
                <a:moveTo>
                  <a:pt x="418" y="6695"/>
                </a:moveTo>
                <a:cubicBezTo>
                  <a:pt x="371" y="6747"/>
                  <a:pt x="291" y="7076"/>
                  <a:pt x="170" y="7619"/>
                </a:cubicBezTo>
                <a:lnTo>
                  <a:pt x="0" y="8389"/>
                </a:lnTo>
                <a:lnTo>
                  <a:pt x="0" y="12604"/>
                </a:lnTo>
                <a:cubicBezTo>
                  <a:pt x="0" y="16607"/>
                  <a:pt x="8" y="16849"/>
                  <a:pt x="119" y="17265"/>
                </a:cubicBezTo>
                <a:cubicBezTo>
                  <a:pt x="204" y="17580"/>
                  <a:pt x="293" y="17743"/>
                  <a:pt x="441" y="17838"/>
                </a:cubicBezTo>
                <a:cubicBezTo>
                  <a:pt x="554" y="17909"/>
                  <a:pt x="695" y="17971"/>
                  <a:pt x="753" y="17974"/>
                </a:cubicBezTo>
                <a:cubicBezTo>
                  <a:pt x="962" y="17987"/>
                  <a:pt x="1216" y="17632"/>
                  <a:pt x="1419" y="17042"/>
                </a:cubicBezTo>
                <a:cubicBezTo>
                  <a:pt x="1596" y="16525"/>
                  <a:pt x="1639" y="16458"/>
                  <a:pt x="1735" y="16555"/>
                </a:cubicBezTo>
                <a:cubicBezTo>
                  <a:pt x="1797" y="16616"/>
                  <a:pt x="1860" y="16707"/>
                  <a:pt x="1878" y="16760"/>
                </a:cubicBezTo>
                <a:cubicBezTo>
                  <a:pt x="1928" y="16913"/>
                  <a:pt x="2304" y="17012"/>
                  <a:pt x="2534" y="16931"/>
                </a:cubicBezTo>
                <a:cubicBezTo>
                  <a:pt x="2786" y="16843"/>
                  <a:pt x="3102" y="16276"/>
                  <a:pt x="3296" y="15563"/>
                </a:cubicBezTo>
                <a:cubicBezTo>
                  <a:pt x="3498" y="14823"/>
                  <a:pt x="3550" y="14772"/>
                  <a:pt x="3879" y="14981"/>
                </a:cubicBezTo>
                <a:cubicBezTo>
                  <a:pt x="4207" y="15189"/>
                  <a:pt x="4574" y="15129"/>
                  <a:pt x="4784" y="14836"/>
                </a:cubicBezTo>
                <a:cubicBezTo>
                  <a:pt x="5057" y="14455"/>
                  <a:pt x="5326" y="13238"/>
                  <a:pt x="5326" y="12390"/>
                </a:cubicBezTo>
                <a:cubicBezTo>
                  <a:pt x="5326" y="11894"/>
                  <a:pt x="5203" y="11986"/>
                  <a:pt x="5018" y="12613"/>
                </a:cubicBezTo>
                <a:cubicBezTo>
                  <a:pt x="4796" y="13364"/>
                  <a:pt x="4550" y="13584"/>
                  <a:pt x="4164" y="13382"/>
                </a:cubicBezTo>
                <a:cubicBezTo>
                  <a:pt x="3642" y="13110"/>
                  <a:pt x="3653" y="13111"/>
                  <a:pt x="3494" y="13562"/>
                </a:cubicBezTo>
                <a:cubicBezTo>
                  <a:pt x="3412" y="13793"/>
                  <a:pt x="3267" y="14194"/>
                  <a:pt x="3172" y="14460"/>
                </a:cubicBezTo>
                <a:cubicBezTo>
                  <a:pt x="3025" y="14875"/>
                  <a:pt x="2728" y="15348"/>
                  <a:pt x="2612" y="15349"/>
                </a:cubicBezTo>
                <a:cubicBezTo>
                  <a:pt x="2593" y="15349"/>
                  <a:pt x="2461" y="15204"/>
                  <a:pt x="2318" y="15024"/>
                </a:cubicBezTo>
                <a:cubicBezTo>
                  <a:pt x="2176" y="14844"/>
                  <a:pt x="2040" y="14692"/>
                  <a:pt x="2015" y="14691"/>
                </a:cubicBezTo>
                <a:cubicBezTo>
                  <a:pt x="1991" y="14690"/>
                  <a:pt x="1816" y="14955"/>
                  <a:pt x="1625" y="15281"/>
                </a:cubicBezTo>
                <a:cubicBezTo>
                  <a:pt x="1140" y="16112"/>
                  <a:pt x="1064" y="16175"/>
                  <a:pt x="840" y="15931"/>
                </a:cubicBezTo>
                <a:cubicBezTo>
                  <a:pt x="487" y="15546"/>
                  <a:pt x="413" y="15064"/>
                  <a:pt x="413" y="13211"/>
                </a:cubicBezTo>
                <a:cubicBezTo>
                  <a:pt x="413" y="12307"/>
                  <a:pt x="434" y="10433"/>
                  <a:pt x="459" y="9047"/>
                </a:cubicBezTo>
                <a:cubicBezTo>
                  <a:pt x="491" y="7294"/>
                  <a:pt x="496" y="6609"/>
                  <a:pt x="418" y="6695"/>
                </a:cubicBezTo>
                <a:close/>
                <a:moveTo>
                  <a:pt x="4325" y="7619"/>
                </a:moveTo>
                <a:cubicBezTo>
                  <a:pt x="4250" y="7705"/>
                  <a:pt x="3842" y="9311"/>
                  <a:pt x="3866" y="9423"/>
                </a:cubicBezTo>
                <a:cubicBezTo>
                  <a:pt x="3875" y="9468"/>
                  <a:pt x="4032" y="9729"/>
                  <a:pt x="4210" y="10005"/>
                </a:cubicBezTo>
                <a:cubicBezTo>
                  <a:pt x="4388" y="10281"/>
                  <a:pt x="4562" y="10514"/>
                  <a:pt x="4596" y="10518"/>
                </a:cubicBezTo>
                <a:cubicBezTo>
                  <a:pt x="4652" y="10525"/>
                  <a:pt x="4875" y="9762"/>
                  <a:pt x="5069" y="8910"/>
                </a:cubicBezTo>
                <a:cubicBezTo>
                  <a:pt x="5146" y="8575"/>
                  <a:pt x="5143" y="8536"/>
                  <a:pt x="4972" y="8175"/>
                </a:cubicBezTo>
                <a:cubicBezTo>
                  <a:pt x="4791" y="7791"/>
                  <a:pt x="4437" y="7490"/>
                  <a:pt x="4325" y="7619"/>
                </a:cubicBezTo>
                <a:close/>
                <a:moveTo>
                  <a:pt x="15417" y="8012"/>
                </a:moveTo>
                <a:cubicBezTo>
                  <a:pt x="15363" y="7912"/>
                  <a:pt x="15057" y="8656"/>
                  <a:pt x="14903" y="9261"/>
                </a:cubicBezTo>
                <a:cubicBezTo>
                  <a:pt x="14571" y="10572"/>
                  <a:pt x="14546" y="11572"/>
                  <a:pt x="14838" y="12040"/>
                </a:cubicBezTo>
                <a:cubicBezTo>
                  <a:pt x="14970" y="12251"/>
                  <a:pt x="15048" y="12294"/>
                  <a:pt x="15242" y="12245"/>
                </a:cubicBezTo>
                <a:cubicBezTo>
                  <a:pt x="15388" y="12209"/>
                  <a:pt x="15519" y="12091"/>
                  <a:pt x="15582" y="11946"/>
                </a:cubicBezTo>
                <a:cubicBezTo>
                  <a:pt x="15702" y="11670"/>
                  <a:pt x="15720" y="10916"/>
                  <a:pt x="15619" y="10449"/>
                </a:cubicBezTo>
                <a:lnTo>
                  <a:pt x="15550" y="10142"/>
                </a:lnTo>
                <a:lnTo>
                  <a:pt x="15509" y="10501"/>
                </a:lnTo>
                <a:cubicBezTo>
                  <a:pt x="15485" y="10701"/>
                  <a:pt x="15404" y="10987"/>
                  <a:pt x="15330" y="11133"/>
                </a:cubicBezTo>
                <a:cubicBezTo>
                  <a:pt x="15202" y="11389"/>
                  <a:pt x="15192" y="11394"/>
                  <a:pt x="15082" y="11210"/>
                </a:cubicBezTo>
                <a:cubicBezTo>
                  <a:pt x="14911" y="10922"/>
                  <a:pt x="14971" y="10009"/>
                  <a:pt x="15238" y="8936"/>
                </a:cubicBezTo>
                <a:cubicBezTo>
                  <a:pt x="15355" y="8464"/>
                  <a:pt x="15436" y="8048"/>
                  <a:pt x="15417" y="8012"/>
                </a:cubicBezTo>
                <a:close/>
                <a:moveTo>
                  <a:pt x="1662" y="9543"/>
                </a:moveTo>
                <a:cubicBezTo>
                  <a:pt x="1622" y="9641"/>
                  <a:pt x="1148" y="11399"/>
                  <a:pt x="1148" y="11450"/>
                </a:cubicBezTo>
                <a:cubicBezTo>
                  <a:pt x="1148" y="11479"/>
                  <a:pt x="1223" y="11577"/>
                  <a:pt x="1313" y="11664"/>
                </a:cubicBezTo>
                <a:cubicBezTo>
                  <a:pt x="1403" y="11750"/>
                  <a:pt x="1576" y="11995"/>
                  <a:pt x="1703" y="12211"/>
                </a:cubicBezTo>
                <a:cubicBezTo>
                  <a:pt x="1964" y="12656"/>
                  <a:pt x="1938" y="12692"/>
                  <a:pt x="2240" y="11595"/>
                </a:cubicBezTo>
                <a:cubicBezTo>
                  <a:pt x="2486" y="10705"/>
                  <a:pt x="2493" y="10433"/>
                  <a:pt x="2282" y="10065"/>
                </a:cubicBezTo>
                <a:cubicBezTo>
                  <a:pt x="2128" y="9797"/>
                  <a:pt x="1704" y="9440"/>
                  <a:pt x="1662" y="9543"/>
                </a:cubicBezTo>
                <a:close/>
                <a:moveTo>
                  <a:pt x="9453" y="9688"/>
                </a:moveTo>
                <a:cubicBezTo>
                  <a:pt x="9353" y="9806"/>
                  <a:pt x="9049" y="10554"/>
                  <a:pt x="8920" y="11074"/>
                </a:cubicBezTo>
                <a:cubicBezTo>
                  <a:pt x="8630" y="12247"/>
                  <a:pt x="8609" y="13238"/>
                  <a:pt x="8861" y="13707"/>
                </a:cubicBezTo>
                <a:cubicBezTo>
                  <a:pt x="9021" y="14007"/>
                  <a:pt x="9449" y="14007"/>
                  <a:pt x="9595" y="13707"/>
                </a:cubicBezTo>
                <a:cubicBezTo>
                  <a:pt x="9743" y="13403"/>
                  <a:pt x="9782" y="12504"/>
                  <a:pt x="9664" y="12100"/>
                </a:cubicBezTo>
                <a:lnTo>
                  <a:pt x="9568" y="11783"/>
                </a:lnTo>
                <a:lnTo>
                  <a:pt x="9568" y="12057"/>
                </a:lnTo>
                <a:cubicBezTo>
                  <a:pt x="9564" y="12397"/>
                  <a:pt x="9361" y="13049"/>
                  <a:pt x="9256" y="13049"/>
                </a:cubicBezTo>
                <a:cubicBezTo>
                  <a:pt x="8992" y="13049"/>
                  <a:pt x="8961" y="12067"/>
                  <a:pt x="9191" y="10980"/>
                </a:cubicBezTo>
                <a:cubicBezTo>
                  <a:pt x="9277" y="10577"/>
                  <a:pt x="9366" y="10202"/>
                  <a:pt x="9389" y="10142"/>
                </a:cubicBezTo>
                <a:cubicBezTo>
                  <a:pt x="9412" y="10081"/>
                  <a:pt x="9448" y="9929"/>
                  <a:pt x="9471" y="9808"/>
                </a:cubicBezTo>
                <a:cubicBezTo>
                  <a:pt x="9497" y="9674"/>
                  <a:pt x="9486" y="9649"/>
                  <a:pt x="9453" y="9688"/>
                </a:cubicBezTo>
                <a:close/>
                <a:moveTo>
                  <a:pt x="12478" y="9868"/>
                </a:moveTo>
                <a:cubicBezTo>
                  <a:pt x="12314" y="9868"/>
                  <a:pt x="12209" y="10219"/>
                  <a:pt x="12052" y="11279"/>
                </a:cubicBezTo>
                <a:cubicBezTo>
                  <a:pt x="11997" y="11656"/>
                  <a:pt x="11925" y="11978"/>
                  <a:pt x="11895" y="11989"/>
                </a:cubicBezTo>
                <a:cubicBezTo>
                  <a:pt x="11865" y="11999"/>
                  <a:pt x="11756" y="11709"/>
                  <a:pt x="11657" y="11347"/>
                </a:cubicBezTo>
                <a:cubicBezTo>
                  <a:pt x="11484" y="10719"/>
                  <a:pt x="11466" y="10686"/>
                  <a:pt x="11234" y="10655"/>
                </a:cubicBezTo>
                <a:cubicBezTo>
                  <a:pt x="10974" y="10619"/>
                  <a:pt x="10920" y="10750"/>
                  <a:pt x="10918" y="11407"/>
                </a:cubicBezTo>
                <a:cubicBezTo>
                  <a:pt x="10917" y="12019"/>
                  <a:pt x="11268" y="12414"/>
                  <a:pt x="11450" y="12006"/>
                </a:cubicBezTo>
                <a:cubicBezTo>
                  <a:pt x="11545" y="11793"/>
                  <a:pt x="11659" y="11954"/>
                  <a:pt x="11703" y="12365"/>
                </a:cubicBezTo>
                <a:cubicBezTo>
                  <a:pt x="11721" y="12529"/>
                  <a:pt x="11760" y="12798"/>
                  <a:pt x="11794" y="12963"/>
                </a:cubicBezTo>
                <a:cubicBezTo>
                  <a:pt x="11828" y="13129"/>
                  <a:pt x="11879" y="13263"/>
                  <a:pt x="11905" y="13263"/>
                </a:cubicBezTo>
                <a:cubicBezTo>
                  <a:pt x="11930" y="13263"/>
                  <a:pt x="12008" y="12815"/>
                  <a:pt x="12079" y="12262"/>
                </a:cubicBezTo>
                <a:cubicBezTo>
                  <a:pt x="12207" y="11261"/>
                  <a:pt x="12319" y="10873"/>
                  <a:pt x="12442" y="11014"/>
                </a:cubicBezTo>
                <a:cubicBezTo>
                  <a:pt x="12477" y="11055"/>
                  <a:pt x="12506" y="11191"/>
                  <a:pt x="12506" y="11322"/>
                </a:cubicBezTo>
                <a:cubicBezTo>
                  <a:pt x="12506" y="11555"/>
                  <a:pt x="12510" y="11553"/>
                  <a:pt x="12607" y="11296"/>
                </a:cubicBezTo>
                <a:cubicBezTo>
                  <a:pt x="12706" y="11032"/>
                  <a:pt x="12740" y="10232"/>
                  <a:pt x="12662" y="9996"/>
                </a:cubicBezTo>
                <a:cubicBezTo>
                  <a:pt x="12639" y="9925"/>
                  <a:pt x="12556" y="9868"/>
                  <a:pt x="12478" y="9868"/>
                </a:cubicBezTo>
                <a:close/>
                <a:moveTo>
                  <a:pt x="20467" y="12587"/>
                </a:moveTo>
                <a:lnTo>
                  <a:pt x="20430" y="12981"/>
                </a:lnTo>
                <a:cubicBezTo>
                  <a:pt x="20410" y="13198"/>
                  <a:pt x="20381" y="13553"/>
                  <a:pt x="20361" y="13767"/>
                </a:cubicBezTo>
                <a:cubicBezTo>
                  <a:pt x="20334" y="14054"/>
                  <a:pt x="20350" y="14209"/>
                  <a:pt x="20426" y="14366"/>
                </a:cubicBezTo>
                <a:cubicBezTo>
                  <a:pt x="20510" y="14537"/>
                  <a:pt x="20516" y="14611"/>
                  <a:pt x="20458" y="14742"/>
                </a:cubicBezTo>
                <a:cubicBezTo>
                  <a:pt x="20359" y="14964"/>
                  <a:pt x="19480" y="15896"/>
                  <a:pt x="19370" y="15896"/>
                </a:cubicBezTo>
                <a:cubicBezTo>
                  <a:pt x="19322" y="15896"/>
                  <a:pt x="19271" y="15933"/>
                  <a:pt x="19255" y="15982"/>
                </a:cubicBezTo>
                <a:cubicBezTo>
                  <a:pt x="19239" y="16030"/>
                  <a:pt x="19017" y="16189"/>
                  <a:pt x="18764" y="16333"/>
                </a:cubicBezTo>
                <a:cubicBezTo>
                  <a:pt x="18512" y="16476"/>
                  <a:pt x="18277" y="16636"/>
                  <a:pt x="18245" y="16692"/>
                </a:cubicBezTo>
                <a:cubicBezTo>
                  <a:pt x="18159" y="16839"/>
                  <a:pt x="18744" y="16679"/>
                  <a:pt x="19342" y="16392"/>
                </a:cubicBezTo>
                <a:cubicBezTo>
                  <a:pt x="19954" y="16099"/>
                  <a:pt x="20318" y="15724"/>
                  <a:pt x="20605" y="15084"/>
                </a:cubicBezTo>
                <a:cubicBezTo>
                  <a:pt x="20805" y="14639"/>
                  <a:pt x="20838" y="14612"/>
                  <a:pt x="21050" y="14665"/>
                </a:cubicBezTo>
                <a:cubicBezTo>
                  <a:pt x="21355" y="14741"/>
                  <a:pt x="21454" y="14567"/>
                  <a:pt x="21454" y="13964"/>
                </a:cubicBezTo>
                <a:cubicBezTo>
                  <a:pt x="21454" y="13263"/>
                  <a:pt x="21186" y="12752"/>
                  <a:pt x="20770" y="12656"/>
                </a:cubicBezTo>
                <a:lnTo>
                  <a:pt x="20467" y="12587"/>
                </a:lnTo>
                <a:close/>
                <a:moveTo>
                  <a:pt x="16762" y="14981"/>
                </a:moveTo>
                <a:cubicBezTo>
                  <a:pt x="16723" y="14953"/>
                  <a:pt x="16582" y="15199"/>
                  <a:pt x="16441" y="15563"/>
                </a:cubicBezTo>
                <a:cubicBezTo>
                  <a:pt x="16176" y="16250"/>
                  <a:pt x="16025" y="17079"/>
                  <a:pt x="16018" y="17906"/>
                </a:cubicBezTo>
                <a:cubicBezTo>
                  <a:pt x="16012" y="18605"/>
                  <a:pt x="16022" y="18674"/>
                  <a:pt x="16183" y="18932"/>
                </a:cubicBezTo>
                <a:cubicBezTo>
                  <a:pt x="16326" y="19161"/>
                  <a:pt x="16394" y="19195"/>
                  <a:pt x="16592" y="19146"/>
                </a:cubicBezTo>
                <a:cubicBezTo>
                  <a:pt x="16738" y="19109"/>
                  <a:pt x="16873" y="19000"/>
                  <a:pt x="16936" y="18855"/>
                </a:cubicBezTo>
                <a:cubicBezTo>
                  <a:pt x="17056" y="18580"/>
                  <a:pt x="17075" y="17825"/>
                  <a:pt x="16973" y="17359"/>
                </a:cubicBezTo>
                <a:lnTo>
                  <a:pt x="16904" y="17051"/>
                </a:lnTo>
                <a:lnTo>
                  <a:pt x="16868" y="17376"/>
                </a:lnTo>
                <a:cubicBezTo>
                  <a:pt x="16741" y="18417"/>
                  <a:pt x="16335" y="18520"/>
                  <a:pt x="16335" y="17513"/>
                </a:cubicBezTo>
                <a:cubicBezTo>
                  <a:pt x="16335" y="17080"/>
                  <a:pt x="16521" y="15900"/>
                  <a:pt x="16652" y="15512"/>
                </a:cubicBezTo>
                <a:cubicBezTo>
                  <a:pt x="16692" y="15391"/>
                  <a:pt x="16741" y="15206"/>
                  <a:pt x="16762" y="15101"/>
                </a:cubicBezTo>
                <a:cubicBezTo>
                  <a:pt x="16777" y="15025"/>
                  <a:pt x="16775" y="14991"/>
                  <a:pt x="16762" y="14981"/>
                </a:cubicBezTo>
                <a:close/>
                <a:moveTo>
                  <a:pt x="5532" y="16119"/>
                </a:moveTo>
                <a:cubicBezTo>
                  <a:pt x="5536" y="16023"/>
                  <a:pt x="5481" y="16143"/>
                  <a:pt x="5367" y="16375"/>
                </a:cubicBezTo>
                <a:cubicBezTo>
                  <a:pt x="5120" y="16878"/>
                  <a:pt x="4944" y="17535"/>
                  <a:pt x="4821" y="18436"/>
                </a:cubicBezTo>
                <a:cubicBezTo>
                  <a:pt x="4709" y="19246"/>
                  <a:pt x="4750" y="19762"/>
                  <a:pt x="4954" y="20061"/>
                </a:cubicBezTo>
                <a:cubicBezTo>
                  <a:pt x="5128" y="20316"/>
                  <a:pt x="5485" y="20352"/>
                  <a:pt x="5642" y="20138"/>
                </a:cubicBezTo>
                <a:cubicBezTo>
                  <a:pt x="5788" y="19939"/>
                  <a:pt x="5852" y="19282"/>
                  <a:pt x="5785" y="18693"/>
                </a:cubicBezTo>
                <a:cubicBezTo>
                  <a:pt x="5721" y="18133"/>
                  <a:pt x="5619" y="18030"/>
                  <a:pt x="5619" y="18522"/>
                </a:cubicBezTo>
                <a:cubicBezTo>
                  <a:pt x="5619" y="18711"/>
                  <a:pt x="5560" y="18974"/>
                  <a:pt x="5473" y="19154"/>
                </a:cubicBezTo>
                <a:lnTo>
                  <a:pt x="5326" y="19462"/>
                </a:lnTo>
                <a:lnTo>
                  <a:pt x="5202" y="19189"/>
                </a:lnTo>
                <a:cubicBezTo>
                  <a:pt x="5043" y="18839"/>
                  <a:pt x="5076" y="18297"/>
                  <a:pt x="5330" y="17128"/>
                </a:cubicBezTo>
                <a:cubicBezTo>
                  <a:pt x="5461" y="16527"/>
                  <a:pt x="5528" y="16215"/>
                  <a:pt x="5532" y="16119"/>
                </a:cubicBezTo>
                <a:close/>
                <a:moveTo>
                  <a:pt x="3535" y="17872"/>
                </a:moveTo>
                <a:cubicBezTo>
                  <a:pt x="3496" y="17872"/>
                  <a:pt x="3386" y="18172"/>
                  <a:pt x="3292" y="18539"/>
                </a:cubicBezTo>
                <a:cubicBezTo>
                  <a:pt x="3198" y="18905"/>
                  <a:pt x="3104" y="19222"/>
                  <a:pt x="3081" y="19248"/>
                </a:cubicBezTo>
                <a:cubicBezTo>
                  <a:pt x="3057" y="19275"/>
                  <a:pt x="2913" y="19148"/>
                  <a:pt x="2759" y="18966"/>
                </a:cubicBezTo>
                <a:cubicBezTo>
                  <a:pt x="2605" y="18784"/>
                  <a:pt x="2438" y="18641"/>
                  <a:pt x="2387" y="18641"/>
                </a:cubicBezTo>
                <a:cubicBezTo>
                  <a:pt x="2295" y="18642"/>
                  <a:pt x="2275" y="18705"/>
                  <a:pt x="1974" y="19924"/>
                </a:cubicBezTo>
                <a:lnTo>
                  <a:pt x="1804" y="20608"/>
                </a:lnTo>
                <a:lnTo>
                  <a:pt x="1997" y="20779"/>
                </a:lnTo>
                <a:cubicBezTo>
                  <a:pt x="2104" y="20873"/>
                  <a:pt x="2264" y="21097"/>
                  <a:pt x="2355" y="21275"/>
                </a:cubicBezTo>
                <a:cubicBezTo>
                  <a:pt x="2447" y="21453"/>
                  <a:pt x="2553" y="21600"/>
                  <a:pt x="2589" y="21600"/>
                </a:cubicBezTo>
                <a:cubicBezTo>
                  <a:pt x="2626" y="21600"/>
                  <a:pt x="2700" y="21416"/>
                  <a:pt x="2755" y="21190"/>
                </a:cubicBezTo>
                <a:cubicBezTo>
                  <a:pt x="2809" y="20963"/>
                  <a:pt x="2908" y="20613"/>
                  <a:pt x="2975" y="20411"/>
                </a:cubicBezTo>
                <a:cubicBezTo>
                  <a:pt x="3095" y="20047"/>
                  <a:pt x="3096" y="20044"/>
                  <a:pt x="3255" y="20232"/>
                </a:cubicBezTo>
                <a:cubicBezTo>
                  <a:pt x="3343" y="20335"/>
                  <a:pt x="3480" y="20534"/>
                  <a:pt x="3563" y="20676"/>
                </a:cubicBezTo>
                <a:cubicBezTo>
                  <a:pt x="3645" y="20819"/>
                  <a:pt x="3726" y="20942"/>
                  <a:pt x="3742" y="20942"/>
                </a:cubicBezTo>
                <a:cubicBezTo>
                  <a:pt x="3758" y="20942"/>
                  <a:pt x="3888" y="20494"/>
                  <a:pt x="4031" y="19950"/>
                </a:cubicBezTo>
                <a:cubicBezTo>
                  <a:pt x="4235" y="19176"/>
                  <a:pt x="4281" y="18917"/>
                  <a:pt x="4233" y="18770"/>
                </a:cubicBezTo>
                <a:cubicBezTo>
                  <a:pt x="4159" y="18544"/>
                  <a:pt x="3635" y="17872"/>
                  <a:pt x="3535" y="1787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8" name="تحصل على درجة"/>
          <p:cNvSpPr txBox="1"/>
          <p:nvPr/>
        </p:nvSpPr>
        <p:spPr>
          <a:xfrm>
            <a:off x="4891880" y="2921623"/>
            <a:ext cx="2408239" cy="456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3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pic>
        <p:nvPicPr>
          <p:cNvPr id="3499" name="IMG_2367.png" descr="IMG_2367.png"/>
          <p:cNvPicPr>
            <a:picLocks noChangeAspect="1"/>
          </p:cNvPicPr>
          <p:nvPr/>
        </p:nvPicPr>
        <p:blipFill>
          <a:blip r:embed="rId5">
            <a:alphaModFix amt="14839"/>
            <a:extLst/>
          </a:blip>
          <a:srcRect l="0" t="0" r="2749" b="0"/>
          <a:stretch>
            <a:fillRect/>
          </a:stretch>
        </p:blipFill>
        <p:spPr>
          <a:xfrm>
            <a:off x="9635311" y="208237"/>
            <a:ext cx="2181631" cy="1794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push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3F3F3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C0000"/>
      </a:accent1>
      <a:accent2>
        <a:srgbClr val="E69138"/>
      </a:accent2>
      <a:accent3>
        <a:srgbClr val="F1C232"/>
      </a:accent3>
      <a:accent4>
        <a:srgbClr val="6AA84F"/>
      </a:accent4>
      <a:accent5>
        <a:srgbClr val="45818E"/>
      </a:accent5>
      <a:accent6>
        <a:srgbClr val="3D85C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3F3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