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64" r:id="rId4"/>
    <p:sldId id="265" r:id="rId5"/>
    <p:sldId id="262" r:id="rId6"/>
    <p:sldId id="263" r:id="rId7"/>
    <p:sldId id="266" r:id="rId8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463BB99-9C3A-48AA-B9A1-0B9976E5D5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EB685B67-7AB8-42EA-A4F4-543A6FFCD3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C0BD4C3-4304-4E4E-9CDA-AC409F821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D9081-2D9E-486F-B5F6-F9BFEC58AA69}" type="datetimeFigureOut">
              <a:rPr lang="ar-SA" smtClean="0"/>
              <a:t>07/05/43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0F41244-453D-4E99-ABDE-77B29B6BB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7B9CAC7-0F69-46BF-9395-18CD4B1A2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78B6D-6932-4595-A16F-520B7C48C2F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90927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6BF1872-426D-4D34-8CB5-6CF40D69B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F01FFF58-41D3-4E15-AE30-38A2EDAC78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BEB7DA2-4B2A-471B-A2CE-6025C852C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D9081-2D9E-486F-B5F6-F9BFEC58AA69}" type="datetimeFigureOut">
              <a:rPr lang="ar-SA" smtClean="0"/>
              <a:t>07/05/43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2D1F991-8136-4BE3-906B-19401C00D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D2673FA-01DE-4D2B-8BE2-73580DA24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78B6D-6932-4595-A16F-520B7C48C2F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63483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1F38B288-A48E-4FA2-A091-BD8EE58BA3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B9646A2F-83FC-4B2E-AE00-D59D0CC752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7147271-4B13-4D4E-B2F9-5D096AEE5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D9081-2D9E-486F-B5F6-F9BFEC58AA69}" type="datetimeFigureOut">
              <a:rPr lang="ar-SA" smtClean="0"/>
              <a:t>07/05/43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CB0DB4C-946A-4652-B058-686E72B27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2416878-D133-4E14-9569-29F1C773F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78B6D-6932-4595-A16F-520B7C48C2F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98671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1128A8E-3CC8-45B7-993D-E7DEBB8CC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B3DB185-E4A0-4EE7-88F7-1BA0AE3547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F4A53F5-CEEB-45FA-B2F8-A5CB8DFB8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D9081-2D9E-486F-B5F6-F9BFEC58AA69}" type="datetimeFigureOut">
              <a:rPr lang="ar-SA" smtClean="0"/>
              <a:t>07/05/43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6371D2D-6EE8-400C-B524-01F7B5135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0854570-63D1-4EB8-9D6A-4EF0955D9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78B6D-6932-4595-A16F-520B7C48C2F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76661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48F398B-5AAE-450E-9052-60D4F53FC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7D5A1E24-4D97-44B4-9E43-0ED3CE3FC2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B91B589-1E6C-4174-B39F-49015FAB3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D9081-2D9E-486F-B5F6-F9BFEC58AA69}" type="datetimeFigureOut">
              <a:rPr lang="ar-SA" smtClean="0"/>
              <a:t>07/05/43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3F5AD4A-6D43-406E-A2AB-67A1D5BAC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D60DA85-B33F-4C39-A0F1-7F4D4773E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78B6D-6932-4595-A16F-520B7C48C2F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62278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D985BA5-889E-4E7B-8F3E-7361DCF1E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9A57ECF-6AD6-4523-8C5E-4B1598DE3B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79C8AADA-C305-4C0A-8194-5B3C4201B2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299FCF75-C14D-443B-A76C-DDB08B429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D9081-2D9E-486F-B5F6-F9BFEC58AA69}" type="datetimeFigureOut">
              <a:rPr lang="ar-SA" smtClean="0"/>
              <a:t>07/05/43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BD8B6CB-15CE-4596-9EC5-B4CC9BCC1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33DA39D6-AF8D-4929-B2A6-27B4E4EDA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78B6D-6932-4595-A16F-520B7C48C2F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95461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BCCBBA6-F63B-49FF-9FDE-1C8EAA380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FAF6C82B-2DF6-4E09-97D5-87889B2AE6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4CC07E02-0580-426D-9BF8-20DDBB5D29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187E4D94-BDF4-4724-9CE3-1909F2A892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1E4DC7CC-30C2-4172-9514-34F21D498F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4B84F6BF-31B4-45FD-A1CA-03610C896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D9081-2D9E-486F-B5F6-F9BFEC58AA69}" type="datetimeFigureOut">
              <a:rPr lang="ar-SA" smtClean="0"/>
              <a:t>07/05/43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450AAB71-7250-42AF-82C0-CE7DE09F0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7743E3F1-1C68-4A93-91FF-C20A2CC3D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78B6D-6932-4595-A16F-520B7C48C2F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27813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A4CF8E3-200B-43D4-A8F2-EAF124DE1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2EEC63AA-4B84-409B-96E9-E3CF5CA19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D9081-2D9E-486F-B5F6-F9BFEC58AA69}" type="datetimeFigureOut">
              <a:rPr lang="ar-SA" smtClean="0"/>
              <a:t>07/05/43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629FB2CC-5F9D-4CF3-9B12-965EA559B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E9FAFB45-C48D-442D-B143-E6B89461C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78B6D-6932-4595-A16F-520B7C48C2F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19954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7361A1DE-6733-4104-A487-F24A0A4AE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D9081-2D9E-486F-B5F6-F9BFEC58AA69}" type="datetimeFigureOut">
              <a:rPr lang="ar-SA" smtClean="0"/>
              <a:t>07/05/43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42A37008-681C-480F-BF2B-D33685EA1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19049941-CAD5-4F62-A72D-3F20A0FD4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78B6D-6932-4595-A16F-520B7C48C2F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33859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C8DBD84-7EAD-45CA-AA1F-64C6D7CFA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C70680D-9124-4E3B-B939-DF5FD3D17B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E43492AD-D6E3-4F93-B55D-5D87579BA0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2F110E8-51B8-4696-920B-09D4F528F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D9081-2D9E-486F-B5F6-F9BFEC58AA69}" type="datetimeFigureOut">
              <a:rPr lang="ar-SA" smtClean="0"/>
              <a:t>07/05/43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9FB011C-4AB5-4DBF-9656-A4F847EAB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DAE967D2-1F04-40B8-B9B6-2E5B9F6FF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78B6D-6932-4595-A16F-520B7C48C2F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2511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9BDA9A1-7375-4E0B-94F7-215054150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E7006080-423C-45BC-9351-4189ABB840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7135E6E6-0ED0-498D-9CF3-B6E6330832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23973004-633A-4C03-8F61-503170AE4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D9081-2D9E-486F-B5F6-F9BFEC58AA69}" type="datetimeFigureOut">
              <a:rPr lang="ar-SA" smtClean="0"/>
              <a:t>07/05/43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5103B28-023A-4638-A8DD-2072FFBD1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D647564-2E35-4F3E-85AE-713A2F1E7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78B6D-6932-4595-A16F-520B7C48C2F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20868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CC367846-89D8-4DB9-9F4A-7C737AA78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48029C47-E88A-44EC-B1E6-07BBA92484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195BBE6-C258-401A-ADDB-CA8D9C6D61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D9081-2D9E-486F-B5F6-F9BFEC58AA69}" type="datetimeFigureOut">
              <a:rPr lang="ar-SA" smtClean="0"/>
              <a:t>07/05/43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3C2DF79-817B-49BD-8062-B3E0A580CD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0AC7257-29EF-4190-89A6-3B250270EC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78B6D-6932-4595-A16F-520B7C48C2F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91722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4;p15">
            <a:extLst>
              <a:ext uri="{FF2B5EF4-FFF2-40B4-BE49-F238E27FC236}">
                <a16:creationId xmlns:a16="http://schemas.microsoft.com/office/drawing/2014/main" id="{BCACA258-BAE3-4CBD-A7F9-889156D7591A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400761" y="2107403"/>
            <a:ext cx="1123418" cy="896477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مربع نص 10">
            <a:extLst>
              <a:ext uri="{FF2B5EF4-FFF2-40B4-BE49-F238E27FC236}">
                <a16:creationId xmlns:a16="http://schemas.microsoft.com/office/drawing/2014/main" id="{38E57202-F2F1-4F1A-A642-23A4201B0B85}"/>
              </a:ext>
            </a:extLst>
          </p:cNvPr>
          <p:cNvSpPr txBox="1"/>
          <p:nvPr/>
        </p:nvSpPr>
        <p:spPr>
          <a:xfrm>
            <a:off x="5825317" y="1503754"/>
            <a:ext cx="3875484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ar-SA" sz="4000" b="1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  <a:p>
            <a:pPr algn="ctr"/>
            <a:r>
              <a:rPr lang="ar-SA" sz="48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</a:t>
            </a: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1C5BD8C7-DA5A-429D-A8C0-BE67804CD39F}"/>
              </a:ext>
            </a:extLst>
          </p:cNvPr>
          <p:cNvSpPr txBox="1"/>
          <p:nvPr/>
        </p:nvSpPr>
        <p:spPr>
          <a:xfrm>
            <a:off x="4776016" y="1595706"/>
            <a:ext cx="5001817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5 - 1</a:t>
            </a:r>
          </a:p>
          <a:p>
            <a:pPr algn="ctr"/>
            <a:r>
              <a:rPr lang="ar-SA" sz="54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الضرب في 3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98905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وسيلة الشرح: سهم لليسار 5">
            <a:extLst>
              <a:ext uri="{FF2B5EF4-FFF2-40B4-BE49-F238E27FC236}">
                <a16:creationId xmlns:a16="http://schemas.microsoft.com/office/drawing/2014/main" id="{EF701930-7026-41B3-B308-90DA5EB9A40F}"/>
              </a:ext>
            </a:extLst>
          </p:cNvPr>
          <p:cNvSpPr/>
          <p:nvPr/>
        </p:nvSpPr>
        <p:spPr>
          <a:xfrm>
            <a:off x="8615362" y="2178844"/>
            <a:ext cx="2235412" cy="2221706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أجد ناتج الضرب في العدد 3</a:t>
            </a:r>
          </a:p>
          <a:p>
            <a:pPr algn="ctr"/>
            <a:endParaRPr lang="ar-SA" dirty="0"/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1AAE74F6-19A0-4A18-80DA-02E544B849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2675" y="1166812"/>
            <a:ext cx="6162675" cy="3990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086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606FC379-099A-43AC-9588-4BF17EB0E2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6762" y="871537"/>
            <a:ext cx="3381375" cy="485775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715108E9-E38D-40ED-989C-77C85BA7D5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504950"/>
            <a:ext cx="4893468" cy="476250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3ED5CDAB-723F-4B01-AAE9-9380747232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02706" y="2100262"/>
            <a:ext cx="6372225" cy="3500437"/>
          </a:xfrm>
          <a:prstGeom prst="rect">
            <a:avLst/>
          </a:prstGeom>
        </p:spPr>
      </p:pic>
      <p:pic>
        <p:nvPicPr>
          <p:cNvPr id="11" name="صورة 10">
            <a:extLst>
              <a:ext uri="{FF2B5EF4-FFF2-40B4-BE49-F238E27FC236}">
                <a16:creationId xmlns:a16="http://schemas.microsoft.com/office/drawing/2014/main" id="{0E340EF7-3F0F-4D20-A6A6-5465FD144A4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86824" y="2240756"/>
            <a:ext cx="504825" cy="361950"/>
          </a:xfrm>
          <a:prstGeom prst="rect">
            <a:avLst/>
          </a:prstGeom>
        </p:spPr>
      </p:pic>
      <p:pic>
        <p:nvPicPr>
          <p:cNvPr id="13" name="صورة 12">
            <a:extLst>
              <a:ext uri="{FF2B5EF4-FFF2-40B4-BE49-F238E27FC236}">
                <a16:creationId xmlns:a16="http://schemas.microsoft.com/office/drawing/2014/main" id="{C1815522-3273-4BEB-8A2E-DD09F5B6FB3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86875" y="2743200"/>
            <a:ext cx="1614487" cy="1639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404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4A6A62EF-F040-4DFA-84CA-E960C48149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750" y="1550194"/>
            <a:ext cx="7386638" cy="3471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520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1C51398B-AE8C-403A-AD77-52CC7B135F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6906" y="760456"/>
            <a:ext cx="1309398" cy="675437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BAA464B6-692E-4373-9F6C-E7AEC5FCE8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5731" y="816768"/>
            <a:ext cx="5591175" cy="619125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854B39D0-8923-4D66-9F71-A78672A232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83379" y="1812131"/>
            <a:ext cx="8162925" cy="847725"/>
          </a:xfrm>
          <a:prstGeom prst="rect">
            <a:avLst/>
          </a:prstGeom>
        </p:spPr>
      </p:pic>
      <p:pic>
        <p:nvPicPr>
          <p:cNvPr id="12" name="صورة 11">
            <a:extLst>
              <a:ext uri="{FF2B5EF4-FFF2-40B4-BE49-F238E27FC236}">
                <a16:creationId xmlns:a16="http://schemas.microsoft.com/office/drawing/2014/main" id="{08A192B3-3AE5-4C68-91A9-D0F112CD06F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64841" y="3145631"/>
            <a:ext cx="4210050" cy="155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273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صورة 9">
            <a:extLst>
              <a:ext uri="{FF2B5EF4-FFF2-40B4-BE49-F238E27FC236}">
                <a16:creationId xmlns:a16="http://schemas.microsoft.com/office/drawing/2014/main" id="{486C2316-2BE1-489A-B1F1-24AC3B60F7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3992" y="906796"/>
            <a:ext cx="1743076" cy="401092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C0158C9F-1C2B-4CEF-BE89-237F452BE7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9394" y="1740693"/>
            <a:ext cx="8153400" cy="847725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D2DF118E-4675-437D-91DE-8819920DFF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00412" y="828796"/>
            <a:ext cx="5591175" cy="557092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8B3E5514-5E5F-4B51-90D2-441A03DAC95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72337" y="3186113"/>
            <a:ext cx="3812379" cy="1721060"/>
          </a:xfrm>
          <a:prstGeom prst="rect">
            <a:avLst/>
          </a:prstGeom>
        </p:spPr>
      </p:pic>
      <p:pic>
        <p:nvPicPr>
          <p:cNvPr id="11" name="صورة 10">
            <a:extLst>
              <a:ext uri="{FF2B5EF4-FFF2-40B4-BE49-F238E27FC236}">
                <a16:creationId xmlns:a16="http://schemas.microsoft.com/office/drawing/2014/main" id="{AE5BC49D-8E96-4D09-AB58-E7F75C599F2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54956" y="3186113"/>
            <a:ext cx="4210050" cy="1893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956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36F2A451-EBBB-4507-ABA1-3DB294BC08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3193" y="950118"/>
            <a:ext cx="8129587" cy="108585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77DB32E9-9251-41C8-A04A-A359B40ECB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93756" y="2839641"/>
            <a:ext cx="3774281" cy="702468"/>
          </a:xfrm>
          <a:prstGeom prst="rect">
            <a:avLst/>
          </a:prstGeom>
        </p:spPr>
      </p:pic>
      <p:pic>
        <p:nvPicPr>
          <p:cNvPr id="12" name="صورة 11">
            <a:extLst>
              <a:ext uri="{FF2B5EF4-FFF2-40B4-BE49-F238E27FC236}">
                <a16:creationId xmlns:a16="http://schemas.microsoft.com/office/drawing/2014/main" id="{34DFA931-D690-4444-837A-2608232010E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4362" y="3667125"/>
            <a:ext cx="6543675" cy="51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783634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15</Words>
  <Application>Microsoft Office PowerPoint</Application>
  <PresentationFormat>شاشة عريضة</PresentationFormat>
  <Paragraphs>7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2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3</cp:revision>
  <dcterms:created xsi:type="dcterms:W3CDTF">2021-12-11T17:08:50Z</dcterms:created>
  <dcterms:modified xsi:type="dcterms:W3CDTF">2021-12-11T17:28:42Z</dcterms:modified>
</cp:coreProperties>
</file>