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8"/>
  </p:notesMasterIdLst>
  <p:sldIdLst>
    <p:sldId id="258" r:id="rId2"/>
    <p:sldId id="256" r:id="rId3"/>
    <p:sldId id="259" r:id="rId4"/>
    <p:sldId id="278" r:id="rId5"/>
    <p:sldId id="277" r:id="rId6"/>
    <p:sldId id="282" r:id="rId7"/>
    <p:sldId id="284" r:id="rId8"/>
    <p:sldId id="281" r:id="rId9"/>
    <p:sldId id="285" r:id="rId10"/>
    <p:sldId id="283" r:id="rId11"/>
    <p:sldId id="286" r:id="rId12"/>
    <p:sldId id="287" r:id="rId13"/>
    <p:sldId id="288" r:id="rId14"/>
    <p:sldId id="289" r:id="rId15"/>
    <p:sldId id="290" r:id="rId16"/>
    <p:sldId id="291" r:id="rId17"/>
    <p:sldId id="296" r:id="rId18"/>
    <p:sldId id="294" r:id="rId19"/>
    <p:sldId id="293" r:id="rId20"/>
    <p:sldId id="292" r:id="rId21"/>
    <p:sldId id="295" r:id="rId22"/>
    <p:sldId id="280" r:id="rId23"/>
    <p:sldId id="297" r:id="rId24"/>
    <p:sldId id="299" r:id="rId25"/>
    <p:sldId id="298" r:id="rId26"/>
    <p:sldId id="301" r:id="rId27"/>
    <p:sldId id="300" r:id="rId28"/>
    <p:sldId id="303" r:id="rId29"/>
    <p:sldId id="304" r:id="rId30"/>
    <p:sldId id="305" r:id="rId31"/>
    <p:sldId id="306" r:id="rId32"/>
    <p:sldId id="308" r:id="rId33"/>
    <p:sldId id="307" r:id="rId34"/>
    <p:sldId id="309" r:id="rId35"/>
    <p:sldId id="302" r:id="rId36"/>
    <p:sldId id="272" r:id="rId3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حصه بنت العتيبي" initials="حصه" lastIdx="1" clrIdx="0">
    <p:extLst>
      <p:ext uri="{19B8F6BF-5375-455C-9EA6-DF929625EA0E}">
        <p15:presenceInfo xmlns:p15="http://schemas.microsoft.com/office/powerpoint/2012/main" xmlns="" userId="حصه بنت العتيب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122"/>
    <a:srgbClr val="F9F9FA"/>
    <a:srgbClr val="0BA6B8"/>
    <a:srgbClr val="3F252E"/>
    <a:srgbClr val="FCBE15"/>
    <a:srgbClr val="DA2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نمط فاتح 2 - تميي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7292A2E-F333-43FB-9621-5CBBE7FDCDCB}" styleName="نمط فاتح 2 - تميي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نمط فاتح 2 - تميي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نمط فاتح 2 - تميي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720" autoAdjust="0"/>
    <p:restoredTop sz="87550" autoAdjust="0"/>
  </p:normalViewPr>
  <p:slideViewPr>
    <p:cSldViewPr snapToGrid="0">
      <p:cViewPr>
        <p:scale>
          <a:sx n="56" d="100"/>
          <a:sy n="56" d="100"/>
        </p:scale>
        <p:origin x="-60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58271A88-B02A-4F30-9DCC-BD572D9CBF4C}"/>
    <pc:docChg chg="undo custSel addSld modSld sldOrd modMainMaster">
      <pc:chgData name="حصه بنت العتيبي" userId="c1fe605c-1aaf-4791-a440-af891effc177" providerId="ADAL" clId="{58271A88-B02A-4F30-9DCC-BD572D9CBF4C}" dt="2022-04-16T16:50:57.958" v="2949"/>
      <pc:docMkLst>
        <pc:docMk/>
      </pc:docMkLst>
      <pc:sldChg chg="addSp delSp modSp new ord modTransition">
        <pc:chgData name="حصه بنت العتيبي" userId="c1fe605c-1aaf-4791-a440-af891effc177" providerId="ADAL" clId="{58271A88-B02A-4F30-9DCC-BD572D9CBF4C}" dt="2022-04-16T16:34:12.871" v="2878"/>
        <pc:sldMkLst>
          <pc:docMk/>
          <pc:sldMk cId="3595179912" sldId="256"/>
        </pc:sldMkLst>
        <pc:spChg chg="mod">
          <ac:chgData name="حصه بنت العتيبي" userId="c1fe605c-1aaf-4791-a440-af891effc177" providerId="ADAL" clId="{58271A88-B02A-4F30-9DCC-BD572D9CBF4C}" dt="2022-04-15T09:34:13.670" v="61"/>
          <ac:spMkLst>
            <pc:docMk/>
            <pc:sldMk cId="3595179912" sldId="256"/>
            <ac:spMk id="6" creationId="{E27365EE-619B-4F54-BDA6-48F90B17D099}"/>
          </ac:spMkLst>
        </pc:spChg>
        <pc:grpChg chg="add del mod">
          <ac:chgData name="حصه بنت العتيبي" userId="c1fe605c-1aaf-4791-a440-af891effc177" providerId="ADAL" clId="{58271A88-B02A-4F30-9DCC-BD572D9CBF4C}" dt="2022-04-15T09:34:18.579" v="62"/>
          <ac:grpSpMkLst>
            <pc:docMk/>
            <pc:sldMk cId="3595179912" sldId="256"/>
            <ac:grpSpMk id="3" creationId="{B6FC2210-AA00-4B2F-99AE-44C381FFD23C}"/>
          </ac:grpSpMkLst>
        </pc:grpChg>
        <pc:picChg chg="mod">
          <ac:chgData name="حصه بنت العتيبي" userId="c1fe605c-1aaf-4791-a440-af891effc177" providerId="ADAL" clId="{58271A88-B02A-4F30-9DCC-BD572D9CBF4C}" dt="2022-04-15T09:34:13.670" v="61"/>
          <ac:picMkLst>
            <pc:docMk/>
            <pc:sldMk cId="3595179912" sldId="256"/>
            <ac:picMk id="4" creationId="{CD858006-2336-41AF-A6A0-8F3F9A7B3DA0}"/>
          </ac:picMkLst>
        </pc:picChg>
        <pc:picChg chg="mod">
          <ac:chgData name="حصه بنت العتيبي" userId="c1fe605c-1aaf-4791-a440-af891effc177" providerId="ADAL" clId="{58271A88-B02A-4F30-9DCC-BD572D9CBF4C}" dt="2022-04-15T09:34:13.670" v="61"/>
          <ac:picMkLst>
            <pc:docMk/>
            <pc:sldMk cId="3595179912" sldId="256"/>
            <ac:picMk id="5" creationId="{8CC663FE-F2EA-4D28-A750-90B561EC2831}"/>
          </ac:picMkLst>
        </pc:picChg>
        <pc:picChg chg="add mod">
          <ac:chgData name="حصه بنت العتيبي" userId="c1fe605c-1aaf-4791-a440-af891effc177" providerId="ADAL" clId="{58271A88-B02A-4F30-9DCC-BD572D9CBF4C}" dt="2022-04-15T09:34:26.468" v="63"/>
          <ac:picMkLst>
            <pc:docMk/>
            <pc:sldMk cId="3595179912" sldId="256"/>
            <ac:picMk id="7" creationId="{705FBA78-AA62-412F-9D47-4D9A2EB2F6E0}"/>
          </ac:picMkLst>
        </pc:picChg>
        <pc:picChg chg="add mod">
          <ac:chgData name="حصه بنت العتيبي" userId="c1fe605c-1aaf-4791-a440-af891effc177" providerId="ADAL" clId="{58271A88-B02A-4F30-9DCC-BD572D9CBF4C}" dt="2022-04-15T09:34:01.505" v="60" actId="1076"/>
          <ac:picMkLst>
            <pc:docMk/>
            <pc:sldMk cId="3595179912" sldId="256"/>
            <ac:picMk id="1026" creationId="{07098660-11E7-4580-8DFB-DE5005D6569C}"/>
          </ac:picMkLst>
        </pc:picChg>
      </pc:sldChg>
      <pc:sldChg chg="addSp delSp modSp add ord">
        <pc:chgData name="حصه بنت العتيبي" userId="c1fe605c-1aaf-4791-a440-af891effc177" providerId="ADAL" clId="{58271A88-B02A-4F30-9DCC-BD572D9CBF4C}" dt="2022-04-16T16:33:49.048" v="2877"/>
        <pc:sldMkLst>
          <pc:docMk/>
          <pc:sldMk cId="3449730929" sldId="258"/>
        </pc:sldMkLst>
        <pc:spChg chg="mod topLvl">
          <ac:chgData name="حصه بنت العتيبي" userId="c1fe605c-1aaf-4791-a440-af891effc177" providerId="ADAL" clId="{58271A88-B02A-4F30-9DCC-BD572D9CBF4C}" dt="2022-04-15T11:40:29.769" v="309" actId="338"/>
          <ac:spMkLst>
            <pc:docMk/>
            <pc:sldMk cId="3449730929" sldId="258"/>
            <ac:spMk id="4" creationId="{9DD5E63C-B0EE-412C-AAC1-BD885AD1786B}"/>
          </ac:spMkLst>
        </pc:spChg>
        <pc:grpChg chg="add mod">
          <ac:chgData name="حصه بنت العتيبي" userId="c1fe605c-1aaf-4791-a440-af891effc177" providerId="ADAL" clId="{58271A88-B02A-4F30-9DCC-BD572D9CBF4C}" dt="2022-04-15T11:40:29.769" v="309" actId="338"/>
          <ac:grpSpMkLst>
            <pc:docMk/>
            <pc:sldMk cId="3449730929" sldId="258"/>
            <ac:grpSpMk id="2" creationId="{BB77AE5D-7D42-4960-9D32-23EF318121CD}"/>
          </ac:grpSpMkLst>
        </pc:grpChg>
        <pc:grpChg chg="del">
          <ac:chgData name="حصه بنت العتيبي" userId="c1fe605c-1aaf-4791-a440-af891effc177" providerId="ADAL" clId="{58271A88-B02A-4F30-9DCC-BD572D9CBF4C}" dt="2022-04-15T11:39:01.473" v="305" actId="165"/>
          <ac:grpSpMkLst>
            <pc:docMk/>
            <pc:sldMk cId="3449730929" sldId="258"/>
            <ac:grpSpMk id="5" creationId="{5AD14393-D3CC-4FB2-9863-86A41689CB70}"/>
          </ac:grpSpMkLst>
        </pc:grpChg>
        <pc:picChg chg="mod topLvl">
          <ac:chgData name="حصه بنت العتيبي" userId="c1fe605c-1aaf-4791-a440-af891effc177" providerId="ADAL" clId="{58271A88-B02A-4F30-9DCC-BD572D9CBF4C}" dt="2022-04-15T11:40:29.769" v="309" actId="338"/>
          <ac:picMkLst>
            <pc:docMk/>
            <pc:sldMk cId="3449730929" sldId="258"/>
            <ac:picMk id="3" creationId="{D5134BEC-0A20-455C-889E-BF83A35A1F97}"/>
          </ac:picMkLst>
        </pc:picChg>
        <pc:picChg chg="mod topLvl">
          <ac:chgData name="حصه بنت العتيبي" userId="c1fe605c-1aaf-4791-a440-af891effc177" providerId="ADAL" clId="{58271A88-B02A-4F30-9DCC-BD572D9CBF4C}" dt="2022-04-15T11:40:29.769" v="309" actId="338"/>
          <ac:picMkLst>
            <pc:docMk/>
            <pc:sldMk cId="3449730929" sldId="258"/>
            <ac:picMk id="1026" creationId="{85BEE33F-D8D4-4CB1-B658-BF0898C7F0CA}"/>
          </ac:picMkLst>
        </pc:picChg>
      </pc:sldChg>
      <pc:sldChg chg="add">
        <pc:chgData name="حصه بنت العتيبي" userId="c1fe605c-1aaf-4791-a440-af891effc177" providerId="ADAL" clId="{58271A88-B02A-4F30-9DCC-BD572D9CBF4C}" dt="2022-04-15T09:23:03.885" v="2"/>
        <pc:sldMkLst>
          <pc:docMk/>
          <pc:sldMk cId="1272894355" sldId="259"/>
        </pc:sldMkLst>
      </pc:sldChg>
      <pc:sldChg chg="add ord modTransition">
        <pc:chgData name="حصه بنت العتيبي" userId="c1fe605c-1aaf-4791-a440-af891effc177" providerId="ADAL" clId="{58271A88-B02A-4F30-9DCC-BD572D9CBF4C}" dt="2022-04-16T13:28:19.612" v="2720"/>
        <pc:sldMkLst>
          <pc:docMk/>
          <pc:sldMk cId="578225256" sldId="272"/>
        </pc:sldMkLst>
      </pc:sldChg>
      <pc:sldChg chg="addSp delSp modSp add mod modTransition modAnim">
        <pc:chgData name="حصه بنت العتيبي" userId="c1fe605c-1aaf-4791-a440-af891effc177" providerId="ADAL" clId="{58271A88-B02A-4F30-9DCC-BD572D9CBF4C}" dt="2022-04-15T17:41:52.456" v="1366"/>
        <pc:sldMkLst>
          <pc:docMk/>
          <pc:sldMk cId="3594597340" sldId="277"/>
        </pc:sldMkLst>
        <pc:spChg chg="mod">
          <ac:chgData name="حصه بنت العتيبي" userId="c1fe605c-1aaf-4791-a440-af891effc177" providerId="ADAL" clId="{58271A88-B02A-4F30-9DCC-BD572D9CBF4C}" dt="2022-04-15T09:25:51.996" v="20" actId="20577"/>
          <ac:spMkLst>
            <pc:docMk/>
            <pc:sldMk cId="3594597340" sldId="277"/>
            <ac:spMk id="2" creationId="{590E41F0-01E2-4F63-A954-97A70271F3CD}"/>
          </ac:spMkLst>
        </pc:spChg>
        <pc:spChg chg="del mod">
          <ac:chgData name="حصه بنت العتيبي" userId="c1fe605c-1aaf-4791-a440-af891effc177" providerId="ADAL" clId="{58271A88-B02A-4F30-9DCC-BD572D9CBF4C}" dt="2022-04-15T09:25:02.320" v="8" actId="478"/>
          <ac:spMkLst>
            <pc:docMk/>
            <pc:sldMk cId="3594597340" sldId="277"/>
            <ac:spMk id="6" creationId="{24F03CAA-E51E-421D-8C63-876C92610B04}"/>
          </ac:spMkLst>
        </pc:spChg>
        <pc:spChg chg="add mod">
          <ac:chgData name="حصه بنت العتيبي" userId="c1fe605c-1aaf-4791-a440-af891effc177" providerId="ADAL" clId="{58271A88-B02A-4F30-9DCC-BD572D9CBF4C}" dt="2022-04-15T10:48:28.666" v="304" actId="20577"/>
          <ac:spMkLst>
            <pc:docMk/>
            <pc:sldMk cId="3594597340" sldId="277"/>
            <ac:spMk id="25" creationId="{F642B030-5B07-4238-A9CE-DCF062EDD30A}"/>
          </ac:spMkLst>
        </pc:spChg>
        <pc:grpChg chg="del">
          <ac:chgData name="حصه بنت العتيبي" userId="c1fe605c-1aaf-4791-a440-af891effc177" providerId="ADAL" clId="{58271A88-B02A-4F30-9DCC-BD572D9CBF4C}" dt="2022-04-15T09:35:03.976" v="67" actId="21"/>
          <ac:grpSpMkLst>
            <pc:docMk/>
            <pc:sldMk cId="3594597340" sldId="277"/>
            <ac:grpSpMk id="12" creationId="{57184826-CC2F-4932-A4E6-0EBD7820BAA8}"/>
          </ac:grpSpMkLst>
        </pc:grpChg>
        <pc:grpChg chg="del">
          <ac:chgData name="حصه بنت العتيبي" userId="c1fe605c-1aaf-4791-a440-af891effc177" providerId="ADAL" clId="{58271A88-B02A-4F30-9DCC-BD572D9CBF4C}" dt="2022-04-15T09:35:03.976" v="67" actId="21"/>
          <ac:grpSpMkLst>
            <pc:docMk/>
            <pc:sldMk cId="3594597340" sldId="277"/>
            <ac:grpSpMk id="15" creationId="{D3E20038-A52F-414E-B592-ACFBC381B9FA}"/>
          </ac:grpSpMkLst>
        </pc:grpChg>
        <pc:grpChg chg="del">
          <ac:chgData name="حصه بنت العتيبي" userId="c1fe605c-1aaf-4791-a440-af891effc177" providerId="ADAL" clId="{58271A88-B02A-4F30-9DCC-BD572D9CBF4C}" dt="2022-04-15T09:35:03.976" v="67" actId="21"/>
          <ac:grpSpMkLst>
            <pc:docMk/>
            <pc:sldMk cId="3594597340" sldId="277"/>
            <ac:grpSpMk id="18" creationId="{8CF4E230-EE14-4EDE-AF41-154D25858F63}"/>
          </ac:grpSpMkLst>
        </pc:grpChg>
        <pc:grpChg chg="del">
          <ac:chgData name="حصه بنت العتيبي" userId="c1fe605c-1aaf-4791-a440-af891effc177" providerId="ADAL" clId="{58271A88-B02A-4F30-9DCC-BD572D9CBF4C}" dt="2022-04-15T09:40:43.816" v="69" actId="21"/>
          <ac:grpSpMkLst>
            <pc:docMk/>
            <pc:sldMk cId="3594597340" sldId="277"/>
            <ac:grpSpMk id="21" creationId="{4D453EEA-41AC-43A6-860B-E90A3DE3C1F0}"/>
          </ac:grpSpMkLst>
        </pc:grpChg>
        <pc:picChg chg="del">
          <ac:chgData name="حصه بنت العتيبي" userId="c1fe605c-1aaf-4791-a440-af891effc177" providerId="ADAL" clId="{58271A88-B02A-4F30-9DCC-BD572D9CBF4C}" dt="2022-04-15T09:25:44.477" v="18" actId="478"/>
          <ac:picMkLst>
            <pc:docMk/>
            <pc:sldMk cId="3594597340" sldId="277"/>
            <ac:picMk id="4" creationId="{89A641AB-DAF2-4790-91C4-E954549E4264}"/>
          </ac:picMkLst>
        </pc:picChg>
        <pc:picChg chg="del">
          <ac:chgData name="حصه بنت العتيبي" userId="c1fe605c-1aaf-4791-a440-af891effc177" providerId="ADAL" clId="{58271A88-B02A-4F30-9DCC-BD572D9CBF4C}" dt="2022-04-15T09:34:43.230" v="66" actId="21"/>
          <ac:picMkLst>
            <pc:docMk/>
            <pc:sldMk cId="3594597340" sldId="277"/>
            <ac:picMk id="24" creationId="{5D0B2BEC-5B57-4957-8829-1DB991030087}"/>
          </ac:picMkLst>
        </pc:picChg>
      </pc:sldChg>
      <pc:sldChg chg="addSp delSp modSp add mod">
        <pc:chgData name="حصه بنت العتيبي" userId="c1fe605c-1aaf-4791-a440-af891effc177" providerId="ADAL" clId="{58271A88-B02A-4F30-9DCC-BD572D9CBF4C}" dt="2022-04-15T09:29:16.849" v="55" actId="207"/>
        <pc:sldMkLst>
          <pc:docMk/>
          <pc:sldMk cId="2631519740" sldId="278"/>
        </pc:sldMkLst>
        <pc:spChg chg="mod">
          <ac:chgData name="حصه بنت العتيبي" userId="c1fe605c-1aaf-4791-a440-af891effc177" providerId="ADAL" clId="{58271A88-B02A-4F30-9DCC-BD572D9CBF4C}" dt="2022-04-15T09:29:16.849" v="55" actId="207"/>
          <ac:spMkLst>
            <pc:docMk/>
            <pc:sldMk cId="2631519740" sldId="278"/>
            <ac:spMk id="4" creationId="{03E67341-A285-49B1-9C66-204B1170C269}"/>
          </ac:spMkLst>
        </pc:spChg>
        <pc:picChg chg="add mod">
          <ac:chgData name="حصه بنت العتيبي" userId="c1fe605c-1aaf-4791-a440-af891effc177" providerId="ADAL" clId="{58271A88-B02A-4F30-9DCC-BD572D9CBF4C}" dt="2022-04-15T09:29:05.324" v="54" actId="1076"/>
          <ac:picMkLst>
            <pc:docMk/>
            <pc:sldMk cId="2631519740" sldId="278"/>
            <ac:picMk id="3" creationId="{14C1216D-DE0E-40BD-84BA-DE2727A5190E}"/>
          </ac:picMkLst>
        </pc:picChg>
        <pc:picChg chg="del">
          <ac:chgData name="حصه بنت العتيبي" userId="c1fe605c-1aaf-4791-a440-af891effc177" providerId="ADAL" clId="{58271A88-B02A-4F30-9DCC-BD572D9CBF4C}" dt="2022-04-15T09:28:55.814" v="51" actId="478"/>
          <ac:picMkLst>
            <pc:docMk/>
            <pc:sldMk cId="2631519740" sldId="278"/>
            <ac:picMk id="5" creationId="{B31A3C36-50AD-4423-B7E9-8DF5D74C112E}"/>
          </ac:picMkLst>
        </pc:picChg>
      </pc:sldChg>
      <pc:sldChg chg="addSp delSp modSp add mod">
        <pc:chgData name="حصه بنت العتيبي" userId="c1fe605c-1aaf-4791-a440-af891effc177" providerId="ADAL" clId="{58271A88-B02A-4F30-9DCC-BD572D9CBF4C}" dt="2022-04-15T21:45:17.058" v="2029" actId="1076"/>
        <pc:sldMkLst>
          <pc:docMk/>
          <pc:sldMk cId="2708193356" sldId="280"/>
        </pc:sldMkLst>
        <pc:picChg chg="mod">
          <ac:chgData name="حصه بنت العتيبي" userId="c1fe605c-1aaf-4791-a440-af891effc177" providerId="ADAL" clId="{58271A88-B02A-4F30-9DCC-BD572D9CBF4C}" dt="2022-04-15T21:45:17.058" v="2029" actId="1076"/>
          <ac:picMkLst>
            <pc:docMk/>
            <pc:sldMk cId="2708193356" sldId="280"/>
            <ac:picMk id="2" creationId="{A990222B-B951-4FC6-B328-612BDC581B4A}"/>
          </ac:picMkLst>
        </pc:picChg>
        <pc:picChg chg="mod">
          <ac:chgData name="حصه بنت العتيبي" userId="c1fe605c-1aaf-4791-a440-af891effc177" providerId="ADAL" clId="{58271A88-B02A-4F30-9DCC-BD572D9CBF4C}" dt="2022-04-15T21:45:17.058" v="2029" actId="1076"/>
          <ac:picMkLst>
            <pc:docMk/>
            <pc:sldMk cId="2708193356" sldId="280"/>
            <ac:picMk id="3" creationId="{075B1416-5ECF-4E25-A9FF-1B211E069482}"/>
          </ac:picMkLst>
        </pc:picChg>
        <pc:picChg chg="add mod modCrop">
          <ac:chgData name="حصه بنت العتيبي" userId="c1fe605c-1aaf-4791-a440-af891effc177" providerId="ADAL" clId="{58271A88-B02A-4F30-9DCC-BD572D9CBF4C}" dt="2022-04-15T21:44:46.695" v="2028" actId="688"/>
          <ac:picMkLst>
            <pc:docMk/>
            <pc:sldMk cId="2708193356" sldId="280"/>
            <ac:picMk id="5" creationId="{BC0250F7-86C9-451A-B216-88DAAB3D01B3}"/>
          </ac:picMkLst>
        </pc:picChg>
        <pc:picChg chg="del">
          <ac:chgData name="حصه بنت العتيبي" userId="c1fe605c-1aaf-4791-a440-af891effc177" providerId="ADAL" clId="{58271A88-B02A-4F30-9DCC-BD572D9CBF4C}" dt="2022-04-15T21:44:22.285" v="2025" actId="21"/>
          <ac:picMkLst>
            <pc:docMk/>
            <pc:sldMk cId="2708193356" sldId="280"/>
            <ac:picMk id="6" creationId="{70A2E73E-26F0-4737-BDA1-42C30FB327BC}"/>
          </ac:picMkLst>
        </pc:picChg>
      </pc:sldChg>
      <pc:sldChg chg="addSp delSp modSp new mod modTransition addAnim delAnim modAnim addCm delCm">
        <pc:chgData name="حصه بنت العتيبي" userId="c1fe605c-1aaf-4791-a440-af891effc177" providerId="ADAL" clId="{58271A88-B02A-4F30-9DCC-BD572D9CBF4C}" dt="2022-04-15T17:42:55.446" v="1373"/>
        <pc:sldMkLst>
          <pc:docMk/>
          <pc:sldMk cId="3927845570" sldId="281"/>
        </pc:sldMkLst>
        <pc:spChg chg="add del mod">
          <ac:chgData name="حصه بنت العتيبي" userId="c1fe605c-1aaf-4791-a440-af891effc177" providerId="ADAL" clId="{58271A88-B02A-4F30-9DCC-BD572D9CBF4C}" dt="2022-04-15T14:16:40.365" v="1287" actId="767"/>
          <ac:spMkLst>
            <pc:docMk/>
            <pc:sldMk cId="3927845570" sldId="281"/>
            <ac:spMk id="2" creationId="{568260A6-4AD6-4778-8304-01397C2E659E}"/>
          </ac:spMkLst>
        </pc:spChg>
        <pc:spChg chg="add mod">
          <ac:chgData name="حصه بنت العتيبي" userId="c1fe605c-1aaf-4791-a440-af891effc177" providerId="ADAL" clId="{58271A88-B02A-4F30-9DCC-BD572D9CBF4C}" dt="2022-04-15T10:16:08.987" v="172" actId="1076"/>
          <ac:spMkLst>
            <pc:docMk/>
            <pc:sldMk cId="3927845570" sldId="281"/>
            <ac:spMk id="4" creationId="{2C84C995-3023-45A5-A0CE-F6CA59C11545}"/>
          </ac:spMkLst>
        </pc:spChg>
        <pc:spChg chg="add mod">
          <ac:chgData name="حصه بنت العتيبي" userId="c1fe605c-1aaf-4791-a440-af891effc177" providerId="ADAL" clId="{58271A88-B02A-4F30-9DCC-BD572D9CBF4C}" dt="2022-04-15T14:16:28.659" v="1283" actId="21"/>
          <ac:spMkLst>
            <pc:docMk/>
            <pc:sldMk cId="3927845570" sldId="281"/>
            <ac:spMk id="5" creationId="{C27B19B8-6757-4AFA-8B70-E6A150E9833B}"/>
          </ac:spMkLst>
        </pc:spChg>
        <pc:spChg chg="add mod">
          <ac:chgData name="حصه بنت العتيبي" userId="c1fe605c-1aaf-4791-a440-af891effc177" providerId="ADAL" clId="{58271A88-B02A-4F30-9DCC-BD572D9CBF4C}" dt="2022-04-15T10:17:52.951" v="180" actId="14100"/>
          <ac:spMkLst>
            <pc:docMk/>
            <pc:sldMk cId="3927845570" sldId="281"/>
            <ac:spMk id="6" creationId="{CAE52646-16D1-41F8-ABC4-237AE022C9AE}"/>
          </ac:spMkLst>
        </pc:spChg>
        <pc:spChg chg="add mod">
          <ac:chgData name="حصه بنت العتيبي" userId="c1fe605c-1aaf-4791-a440-af891effc177" providerId="ADAL" clId="{58271A88-B02A-4F30-9DCC-BD572D9CBF4C}" dt="2022-04-15T10:17:26.157" v="176" actId="14100"/>
          <ac:spMkLst>
            <pc:docMk/>
            <pc:sldMk cId="3927845570" sldId="281"/>
            <ac:spMk id="7" creationId="{6A61B0C7-BB4B-4CD4-AC54-3AD1845178CB}"/>
          </ac:spMkLst>
        </pc:spChg>
        <pc:spChg chg="add mod">
          <ac:chgData name="حصه بنت العتيبي" userId="c1fe605c-1aaf-4791-a440-af891effc177" providerId="ADAL" clId="{58271A88-B02A-4F30-9DCC-BD572D9CBF4C}" dt="2022-04-15T12:01:48.152" v="454" actId="1076"/>
          <ac:spMkLst>
            <pc:docMk/>
            <pc:sldMk cId="3927845570" sldId="281"/>
            <ac:spMk id="8" creationId="{D63AC1C3-7F4C-4AED-837F-1E88C0E434C7}"/>
          </ac:spMkLst>
        </pc:spChg>
        <pc:spChg chg="add mod">
          <ac:chgData name="حصه بنت العتيبي" userId="c1fe605c-1aaf-4791-a440-af891effc177" providerId="ADAL" clId="{58271A88-B02A-4F30-9DCC-BD572D9CBF4C}" dt="2022-04-15T12:01:52.731" v="455" actId="1076"/>
          <ac:spMkLst>
            <pc:docMk/>
            <pc:sldMk cId="3927845570" sldId="281"/>
            <ac:spMk id="9" creationId="{8FB775DD-9F0E-4646-8D8D-624956B21977}"/>
          </ac:spMkLst>
        </pc:spChg>
        <pc:spChg chg="add del mod">
          <ac:chgData name="حصه بنت العتيبي" userId="c1fe605c-1aaf-4791-a440-af891effc177" providerId="ADAL" clId="{58271A88-B02A-4F30-9DCC-BD572D9CBF4C}" dt="2022-04-15T11:51:26.123" v="383"/>
          <ac:spMkLst>
            <pc:docMk/>
            <pc:sldMk cId="3927845570" sldId="281"/>
            <ac:spMk id="10" creationId="{5A7795EB-59FF-4D5A-8DDE-6C377BA9306F}"/>
          </ac:spMkLst>
        </pc:spChg>
        <pc:spChg chg="add del mod">
          <ac:chgData name="حصه بنت العتيبي" userId="c1fe605c-1aaf-4791-a440-af891effc177" providerId="ADAL" clId="{58271A88-B02A-4F30-9DCC-BD572D9CBF4C}" dt="2022-04-15T11:51:26.123" v="383"/>
          <ac:spMkLst>
            <pc:docMk/>
            <pc:sldMk cId="3927845570" sldId="281"/>
            <ac:spMk id="11" creationId="{A7A68C0E-DECA-4650-B7D1-FF185E929E02}"/>
          </ac:spMkLst>
        </pc:spChg>
        <pc:spChg chg="add mod">
          <ac:chgData name="حصه بنت العتيبي" userId="c1fe605c-1aaf-4791-a440-af891effc177" providerId="ADAL" clId="{58271A88-B02A-4F30-9DCC-BD572D9CBF4C}" dt="2022-04-15T14:18:31.718" v="1293" actId="207"/>
          <ac:spMkLst>
            <pc:docMk/>
            <pc:sldMk cId="3927845570" sldId="281"/>
            <ac:spMk id="12" creationId="{4ED8E8F0-F75B-42B6-A43F-202DCF459649}"/>
          </ac:spMkLst>
        </pc:spChg>
        <pc:spChg chg="mod">
          <ac:chgData name="حصه بنت العتيبي" userId="c1fe605c-1aaf-4791-a440-af891effc177" providerId="ADAL" clId="{58271A88-B02A-4F30-9DCC-BD572D9CBF4C}" dt="2022-04-15T12:18:39.965" v="548"/>
          <ac:spMkLst>
            <pc:docMk/>
            <pc:sldMk cId="3927845570" sldId="281"/>
            <ac:spMk id="15" creationId="{CCFC7416-C923-47E7-B90E-157626FE2B05}"/>
          </ac:spMkLst>
        </pc:spChg>
        <pc:spChg chg="mod">
          <ac:chgData name="حصه بنت العتيبي" userId="c1fe605c-1aaf-4791-a440-af891effc177" providerId="ADAL" clId="{58271A88-B02A-4F30-9DCC-BD572D9CBF4C}" dt="2022-04-15T12:41:46.200" v="740"/>
          <ac:spMkLst>
            <pc:docMk/>
            <pc:sldMk cId="3927845570" sldId="281"/>
            <ac:spMk id="20" creationId="{8A79D3DF-60DB-4D8C-9299-32133DB23A96}"/>
          </ac:spMkLst>
        </pc:spChg>
        <pc:spChg chg="mod">
          <ac:chgData name="حصه بنت العتيبي" userId="c1fe605c-1aaf-4791-a440-af891effc177" providerId="ADAL" clId="{58271A88-B02A-4F30-9DCC-BD572D9CBF4C}" dt="2022-04-15T12:41:46.200" v="740"/>
          <ac:spMkLst>
            <pc:docMk/>
            <pc:sldMk cId="3927845570" sldId="281"/>
            <ac:spMk id="25" creationId="{73E061BF-B206-4869-8F7D-751A30085895}"/>
          </ac:spMkLst>
        </pc:spChg>
        <pc:grpChg chg="add del mod">
          <ac:chgData name="حصه بنت العتيبي" userId="c1fe605c-1aaf-4791-a440-af891effc177" providerId="ADAL" clId="{58271A88-B02A-4F30-9DCC-BD572D9CBF4C}" dt="2022-04-15T12:41:37.457" v="739" actId="21"/>
          <ac:grpSpMkLst>
            <pc:docMk/>
            <pc:sldMk cId="3927845570" sldId="281"/>
            <ac:grpSpMk id="13" creationId="{B927A06E-8E96-4172-A440-AC5691432202}"/>
          </ac:grpSpMkLst>
        </pc:grpChg>
        <pc:grpChg chg="add mod">
          <ac:chgData name="حصه بنت العتيبي" userId="c1fe605c-1aaf-4791-a440-af891effc177" providerId="ADAL" clId="{58271A88-B02A-4F30-9DCC-BD572D9CBF4C}" dt="2022-04-15T12:41:55.445" v="742" actId="1076"/>
          <ac:grpSpMkLst>
            <pc:docMk/>
            <pc:sldMk cId="3927845570" sldId="281"/>
            <ac:grpSpMk id="16" creationId="{DBEF079E-B030-4631-A2BD-4B7B3BEC0E76}"/>
          </ac:grpSpMkLst>
        </pc:grpChg>
        <pc:grpChg chg="mod">
          <ac:chgData name="حصه بنت العتيبي" userId="c1fe605c-1aaf-4791-a440-af891effc177" providerId="ADAL" clId="{58271A88-B02A-4F30-9DCC-BD572D9CBF4C}" dt="2022-04-15T12:41:46.200" v="740"/>
          <ac:grpSpMkLst>
            <pc:docMk/>
            <pc:sldMk cId="3927845570" sldId="281"/>
            <ac:grpSpMk id="17" creationId="{40D71438-B695-4A53-8B53-3595C63D5C97}"/>
          </ac:grpSpMkLst>
        </pc:grpChg>
        <pc:grpChg chg="add mod">
          <ac:chgData name="حصه بنت العتيبي" userId="c1fe605c-1aaf-4791-a440-af891effc177" providerId="ADAL" clId="{58271A88-B02A-4F30-9DCC-BD572D9CBF4C}" dt="2022-04-15T12:41:52.136" v="741" actId="1076"/>
          <ac:grpSpMkLst>
            <pc:docMk/>
            <pc:sldMk cId="3927845570" sldId="281"/>
            <ac:grpSpMk id="21" creationId="{FBD84B30-9EB8-4CB4-9214-AE1315F8210A}"/>
          </ac:grpSpMkLst>
        </pc:grpChg>
        <pc:grpChg chg="mod">
          <ac:chgData name="حصه بنت العتيبي" userId="c1fe605c-1aaf-4791-a440-af891effc177" providerId="ADAL" clId="{58271A88-B02A-4F30-9DCC-BD572D9CBF4C}" dt="2022-04-15T12:41:46.200" v="740"/>
          <ac:grpSpMkLst>
            <pc:docMk/>
            <pc:sldMk cId="3927845570" sldId="281"/>
            <ac:grpSpMk id="22" creationId="{A7696E96-D8B0-4407-8061-207A36CD38A0}"/>
          </ac:grpSpMkLst>
        </pc:grpChg>
        <pc:picChg chg="add del mod">
          <ac:chgData name="حصه بنت العتيبي" userId="c1fe605c-1aaf-4791-a440-af891effc177" providerId="ADAL" clId="{58271A88-B02A-4F30-9DCC-BD572D9CBF4C}" dt="2022-04-15T10:22:30.282" v="182" actId="21"/>
          <ac:picMkLst>
            <pc:docMk/>
            <pc:sldMk cId="3927845570" sldId="281"/>
            <ac:picMk id="3" creationId="{18E1F047-179F-406F-B70F-94420F89DFA9}"/>
          </ac:picMkLst>
        </pc:picChg>
        <pc:picChg chg="mod">
          <ac:chgData name="حصه بنت العتيبي" userId="c1fe605c-1aaf-4791-a440-af891effc177" providerId="ADAL" clId="{58271A88-B02A-4F30-9DCC-BD572D9CBF4C}" dt="2022-04-15T12:18:39.965" v="548"/>
          <ac:picMkLst>
            <pc:docMk/>
            <pc:sldMk cId="3927845570" sldId="281"/>
            <ac:picMk id="14" creationId="{8307415D-7FD9-4279-A30F-620E8E9DA980}"/>
          </ac:picMkLst>
        </pc:picChg>
        <pc:picChg chg="mod">
          <ac:chgData name="حصه بنت العتيبي" userId="c1fe605c-1aaf-4791-a440-af891effc177" providerId="ADAL" clId="{58271A88-B02A-4F30-9DCC-BD572D9CBF4C}" dt="2022-04-15T12:41:46.200" v="740"/>
          <ac:picMkLst>
            <pc:docMk/>
            <pc:sldMk cId="3927845570" sldId="281"/>
            <ac:picMk id="18" creationId="{66EE88B3-FE4E-4FB6-8B88-82DB1CFF496F}"/>
          </ac:picMkLst>
        </pc:picChg>
        <pc:picChg chg="mod">
          <ac:chgData name="حصه بنت العتيبي" userId="c1fe605c-1aaf-4791-a440-af891effc177" providerId="ADAL" clId="{58271A88-B02A-4F30-9DCC-BD572D9CBF4C}" dt="2022-04-15T12:41:46.200" v="740"/>
          <ac:picMkLst>
            <pc:docMk/>
            <pc:sldMk cId="3927845570" sldId="281"/>
            <ac:picMk id="19" creationId="{8D41BC11-836C-4429-B809-478AD9A559F0}"/>
          </ac:picMkLst>
        </pc:picChg>
        <pc:picChg chg="mod">
          <ac:chgData name="حصه بنت العتيبي" userId="c1fe605c-1aaf-4791-a440-af891effc177" providerId="ADAL" clId="{58271A88-B02A-4F30-9DCC-BD572D9CBF4C}" dt="2022-04-15T12:41:46.200" v="740"/>
          <ac:picMkLst>
            <pc:docMk/>
            <pc:sldMk cId="3927845570" sldId="281"/>
            <ac:picMk id="23" creationId="{C8A05ED7-EA76-49E2-B3C2-C93095DF3E81}"/>
          </ac:picMkLst>
        </pc:picChg>
        <pc:picChg chg="mod">
          <ac:chgData name="حصه بنت العتيبي" userId="c1fe605c-1aaf-4791-a440-af891effc177" providerId="ADAL" clId="{58271A88-B02A-4F30-9DCC-BD572D9CBF4C}" dt="2022-04-15T12:41:46.200" v="740"/>
          <ac:picMkLst>
            <pc:docMk/>
            <pc:sldMk cId="3927845570" sldId="281"/>
            <ac:picMk id="24" creationId="{A742BA1E-FC85-40E0-81FC-397F1D2DA667}"/>
          </ac:picMkLst>
        </pc:picChg>
      </pc:sldChg>
      <pc:sldChg chg="addSp modSp new mod modTransition modAnim">
        <pc:chgData name="حصه بنت العتيبي" userId="c1fe605c-1aaf-4791-a440-af891effc177" providerId="ADAL" clId="{58271A88-B02A-4F30-9DCC-BD572D9CBF4C}" dt="2022-04-15T17:42:12.999" v="1368"/>
        <pc:sldMkLst>
          <pc:docMk/>
          <pc:sldMk cId="3985612790" sldId="282"/>
        </pc:sldMkLst>
        <pc:spChg chg="add mod">
          <ac:chgData name="حصه بنت العتيبي" userId="c1fe605c-1aaf-4791-a440-af891effc177" providerId="ADAL" clId="{58271A88-B02A-4F30-9DCC-BD572D9CBF4C}" dt="2022-04-15T10:30:47.301" v="247" actId="1076"/>
          <ac:spMkLst>
            <pc:docMk/>
            <pc:sldMk cId="3985612790" sldId="282"/>
            <ac:spMk id="3" creationId="{BA4C5103-3B4C-4DF3-BEBD-FD6AD8EC00AC}"/>
          </ac:spMkLst>
        </pc:spChg>
        <pc:spChg chg="add mod">
          <ac:chgData name="حصه بنت العتيبي" userId="c1fe605c-1aaf-4791-a440-af891effc177" providerId="ADAL" clId="{58271A88-B02A-4F30-9DCC-BD572D9CBF4C}" dt="2022-04-15T10:30:47.301" v="247" actId="1076"/>
          <ac:spMkLst>
            <pc:docMk/>
            <pc:sldMk cId="3985612790" sldId="282"/>
            <ac:spMk id="5" creationId="{A3416666-6E7C-4CD0-9AC8-0863D012B9D1}"/>
          </ac:spMkLst>
        </pc:spChg>
        <pc:spChg chg="add mod">
          <ac:chgData name="حصه بنت العتيبي" userId="c1fe605c-1aaf-4791-a440-af891effc177" providerId="ADAL" clId="{58271A88-B02A-4F30-9DCC-BD572D9CBF4C}" dt="2022-04-15T10:30:47.301" v="247" actId="1076"/>
          <ac:spMkLst>
            <pc:docMk/>
            <pc:sldMk cId="3985612790" sldId="282"/>
            <ac:spMk id="7" creationId="{BD65202A-521A-4F76-8C2B-586066B3B538}"/>
          </ac:spMkLst>
        </pc:spChg>
        <pc:spChg chg="add mod">
          <ac:chgData name="حصه بنت العتيبي" userId="c1fe605c-1aaf-4791-a440-af891effc177" providerId="ADAL" clId="{58271A88-B02A-4F30-9DCC-BD572D9CBF4C}" dt="2022-04-15T10:30:47.301" v="247" actId="1076"/>
          <ac:spMkLst>
            <pc:docMk/>
            <pc:sldMk cId="3985612790" sldId="282"/>
            <ac:spMk id="9" creationId="{7AAFA5AD-FE9B-40A0-81DE-E1292482117C}"/>
          </ac:spMkLst>
        </pc:spChg>
        <pc:spChg chg="add mod">
          <ac:chgData name="حصه بنت العتيبي" userId="c1fe605c-1aaf-4791-a440-af891effc177" providerId="ADAL" clId="{58271A88-B02A-4F30-9DCC-BD572D9CBF4C}" dt="2022-04-15T10:30:30.729" v="241" actId="1076"/>
          <ac:spMkLst>
            <pc:docMk/>
            <pc:sldMk cId="3985612790" sldId="282"/>
            <ac:spMk id="11" creationId="{4180B075-CA33-460F-90A5-A1266802807D}"/>
          </ac:spMkLst>
        </pc:spChg>
        <pc:picChg chg="add mod">
          <ac:chgData name="حصه بنت العتيبي" userId="c1fe605c-1aaf-4791-a440-af891effc177" providerId="ADAL" clId="{58271A88-B02A-4F30-9DCC-BD572D9CBF4C}" dt="2022-04-15T10:28:33.696" v="233"/>
          <ac:picMkLst>
            <pc:docMk/>
            <pc:sldMk cId="3985612790" sldId="282"/>
            <ac:picMk id="12" creationId="{BA35CAB0-2493-4BAC-B6FF-086E4FE0A71A}"/>
          </ac:picMkLst>
        </pc:picChg>
      </pc:sldChg>
      <pc:sldChg chg="addSp delSp modSp new mod modTransition delAnim modAnim">
        <pc:chgData name="حصه بنت العتيبي" userId="c1fe605c-1aaf-4791-a440-af891effc177" providerId="ADAL" clId="{58271A88-B02A-4F30-9DCC-BD572D9CBF4C}" dt="2022-04-16T16:36:18.750" v="2882"/>
        <pc:sldMkLst>
          <pc:docMk/>
          <pc:sldMk cId="1579821984" sldId="283"/>
        </pc:sldMkLst>
        <pc:spChg chg="add del mod">
          <ac:chgData name="حصه بنت العتيبي" userId="c1fe605c-1aaf-4791-a440-af891effc177" providerId="ADAL" clId="{58271A88-B02A-4F30-9DCC-BD572D9CBF4C}" dt="2022-04-15T11:49:27.560" v="377" actId="21"/>
          <ac:spMkLst>
            <pc:docMk/>
            <pc:sldMk cId="1579821984" sldId="283"/>
            <ac:spMk id="3" creationId="{EDC6F4D3-2D79-49D9-9BA9-974D6082B6AA}"/>
          </ac:spMkLst>
        </pc:spChg>
        <pc:spChg chg="add del mod">
          <ac:chgData name="حصه بنت العتيبي" userId="c1fe605c-1aaf-4791-a440-af891effc177" providerId="ADAL" clId="{58271A88-B02A-4F30-9DCC-BD572D9CBF4C}" dt="2022-04-15T11:49:27.560" v="377" actId="21"/>
          <ac:spMkLst>
            <pc:docMk/>
            <pc:sldMk cId="1579821984" sldId="283"/>
            <ac:spMk id="4" creationId="{60B1D9BB-CBDB-41E8-A487-300E33A071F4}"/>
          </ac:spMkLst>
        </pc:spChg>
        <pc:spChg chg="add del mod">
          <ac:chgData name="حصه بنت العتيبي" userId="c1fe605c-1aaf-4791-a440-af891effc177" providerId="ADAL" clId="{58271A88-B02A-4F30-9DCC-BD572D9CBF4C}" dt="2022-04-15T13:03:33.505" v="837" actId="478"/>
          <ac:spMkLst>
            <pc:docMk/>
            <pc:sldMk cId="1579821984" sldId="283"/>
            <ac:spMk id="6" creationId="{919FFB2C-A6EE-4FDD-BEF3-29FD8BDE32E7}"/>
          </ac:spMkLst>
        </pc:spChg>
        <pc:spChg chg="add mod">
          <ac:chgData name="حصه بنت العتيبي" userId="c1fe605c-1aaf-4791-a440-af891effc177" providerId="ADAL" clId="{58271A88-B02A-4F30-9DCC-BD572D9CBF4C}" dt="2022-04-15T13:05:02.293" v="857" actId="1076"/>
          <ac:spMkLst>
            <pc:docMk/>
            <pc:sldMk cId="1579821984" sldId="283"/>
            <ac:spMk id="7" creationId="{546BCF1A-5573-41E0-81EE-872A4D7DD8CD}"/>
          </ac:spMkLst>
        </pc:spChg>
        <pc:spChg chg="add mod">
          <ac:chgData name="حصه بنت العتيبي" userId="c1fe605c-1aaf-4791-a440-af891effc177" providerId="ADAL" clId="{58271A88-B02A-4F30-9DCC-BD572D9CBF4C}" dt="2022-04-15T13:05:02.293" v="857" actId="1076"/>
          <ac:spMkLst>
            <pc:docMk/>
            <pc:sldMk cId="1579821984" sldId="283"/>
            <ac:spMk id="8" creationId="{22A1D431-FF74-41CF-ADB5-0A9BD1DA16FD}"/>
          </ac:spMkLst>
        </pc:spChg>
        <pc:spChg chg="add mod">
          <ac:chgData name="حصه بنت العتيبي" userId="c1fe605c-1aaf-4791-a440-af891effc177" providerId="ADAL" clId="{58271A88-B02A-4F30-9DCC-BD572D9CBF4C}" dt="2022-04-15T13:05:02.293" v="857" actId="1076"/>
          <ac:spMkLst>
            <pc:docMk/>
            <pc:sldMk cId="1579821984" sldId="283"/>
            <ac:spMk id="9" creationId="{647B3222-B001-4CC3-8D2F-9CFC3CEAED45}"/>
          </ac:spMkLst>
        </pc:spChg>
        <pc:spChg chg="add mod">
          <ac:chgData name="حصه بنت العتيبي" userId="c1fe605c-1aaf-4791-a440-af891effc177" providerId="ADAL" clId="{58271A88-B02A-4F30-9DCC-BD572D9CBF4C}" dt="2022-04-15T13:05:02.293" v="857" actId="1076"/>
          <ac:spMkLst>
            <pc:docMk/>
            <pc:sldMk cId="1579821984" sldId="283"/>
            <ac:spMk id="10" creationId="{0292C6BA-8347-4284-9C6F-3E7E084D52E9}"/>
          </ac:spMkLst>
        </pc:spChg>
        <pc:spChg chg="add del mod">
          <ac:chgData name="حصه بنت العتيبي" userId="c1fe605c-1aaf-4791-a440-af891effc177" providerId="ADAL" clId="{58271A88-B02A-4F30-9DCC-BD572D9CBF4C}" dt="2022-04-15T12:52:17.531" v="759" actId="21"/>
          <ac:spMkLst>
            <pc:docMk/>
            <pc:sldMk cId="1579821984" sldId="283"/>
            <ac:spMk id="11" creationId="{C5A51222-812A-478E-9632-CE75D1F9CBFB}"/>
          </ac:spMkLst>
        </pc:spChg>
        <pc:spChg chg="add mod ord">
          <ac:chgData name="حصه بنت العتيبي" userId="c1fe605c-1aaf-4791-a440-af891effc177" providerId="ADAL" clId="{58271A88-B02A-4F30-9DCC-BD572D9CBF4C}" dt="2022-04-15T13:07:47.654" v="862" actId="207"/>
          <ac:spMkLst>
            <pc:docMk/>
            <pc:sldMk cId="1579821984" sldId="283"/>
            <ac:spMk id="12" creationId="{7205A466-4B23-4593-AB10-B522CB127834}"/>
          </ac:spMkLst>
        </pc:spChg>
        <pc:spChg chg="add mod ord">
          <ac:chgData name="حصه بنت العتيبي" userId="c1fe605c-1aaf-4791-a440-af891effc177" providerId="ADAL" clId="{58271A88-B02A-4F30-9DCC-BD572D9CBF4C}" dt="2022-04-15T13:07:47.654" v="862" actId="207"/>
          <ac:spMkLst>
            <pc:docMk/>
            <pc:sldMk cId="1579821984" sldId="283"/>
            <ac:spMk id="13" creationId="{A5E03757-DEAF-4215-A38D-03426FCF5FB0}"/>
          </ac:spMkLst>
        </pc:spChg>
        <pc:spChg chg="add mod ord">
          <ac:chgData name="حصه بنت العتيبي" userId="c1fe605c-1aaf-4791-a440-af891effc177" providerId="ADAL" clId="{58271A88-B02A-4F30-9DCC-BD572D9CBF4C}" dt="2022-04-15T13:07:47.654" v="862" actId="207"/>
          <ac:spMkLst>
            <pc:docMk/>
            <pc:sldMk cId="1579821984" sldId="283"/>
            <ac:spMk id="14" creationId="{037C0581-8076-4360-8FC4-CDE47A767745}"/>
          </ac:spMkLst>
        </pc:spChg>
        <pc:spChg chg="add mod ord">
          <ac:chgData name="حصه بنت العتيبي" userId="c1fe605c-1aaf-4791-a440-af891effc177" providerId="ADAL" clId="{58271A88-B02A-4F30-9DCC-BD572D9CBF4C}" dt="2022-04-15T13:07:47.654" v="862" actId="207"/>
          <ac:spMkLst>
            <pc:docMk/>
            <pc:sldMk cId="1579821984" sldId="283"/>
            <ac:spMk id="15" creationId="{60017EFE-B014-4A03-89A2-CA609ABC0586}"/>
          </ac:spMkLst>
        </pc:spChg>
        <pc:spChg chg="add mod ord">
          <ac:chgData name="حصه بنت العتيبي" userId="c1fe605c-1aaf-4791-a440-af891effc177" providerId="ADAL" clId="{58271A88-B02A-4F30-9DCC-BD572D9CBF4C}" dt="2022-04-15T13:07:47.654" v="862" actId="207"/>
          <ac:spMkLst>
            <pc:docMk/>
            <pc:sldMk cId="1579821984" sldId="283"/>
            <ac:spMk id="16" creationId="{B6783ACB-3D7F-489C-BE30-44E36503DAD2}"/>
          </ac:spMkLst>
        </pc:spChg>
        <pc:spChg chg="add mod ord">
          <ac:chgData name="حصه بنت العتيبي" userId="c1fe605c-1aaf-4791-a440-af891effc177" providerId="ADAL" clId="{58271A88-B02A-4F30-9DCC-BD572D9CBF4C}" dt="2022-04-15T13:07:47.654" v="862" actId="207"/>
          <ac:spMkLst>
            <pc:docMk/>
            <pc:sldMk cId="1579821984" sldId="283"/>
            <ac:spMk id="17" creationId="{62846649-0F50-446C-AE68-7A7841CCA0B8}"/>
          </ac:spMkLst>
        </pc:spChg>
        <pc:spChg chg="add mod ord">
          <ac:chgData name="حصه بنت العتيبي" userId="c1fe605c-1aaf-4791-a440-af891effc177" providerId="ADAL" clId="{58271A88-B02A-4F30-9DCC-BD572D9CBF4C}" dt="2022-04-15T13:07:47.654" v="862" actId="207"/>
          <ac:spMkLst>
            <pc:docMk/>
            <pc:sldMk cId="1579821984" sldId="283"/>
            <ac:spMk id="18" creationId="{7E34E26D-8682-4DE4-8817-036349FA6E0A}"/>
          </ac:spMkLst>
        </pc:spChg>
        <pc:spChg chg="add mod">
          <ac:chgData name="حصه بنت العتيبي" userId="c1fe605c-1aaf-4791-a440-af891effc177" providerId="ADAL" clId="{58271A88-B02A-4F30-9DCC-BD572D9CBF4C}" dt="2022-04-15T13:09:45.517" v="880" actId="1076"/>
          <ac:spMkLst>
            <pc:docMk/>
            <pc:sldMk cId="1579821984" sldId="283"/>
            <ac:spMk id="19" creationId="{5BF35DDE-7022-4C8F-8A61-BF12B8778369}"/>
          </ac:spMkLst>
        </pc:spChg>
        <pc:spChg chg="add mod">
          <ac:chgData name="حصه بنت العتيبي" userId="c1fe605c-1aaf-4791-a440-af891effc177" providerId="ADAL" clId="{58271A88-B02A-4F30-9DCC-BD572D9CBF4C}" dt="2022-04-15T13:08:21.466" v="866" actId="1076"/>
          <ac:spMkLst>
            <pc:docMk/>
            <pc:sldMk cId="1579821984" sldId="283"/>
            <ac:spMk id="20" creationId="{2BBE6A10-C7E7-4350-AE10-528930E1BC0A}"/>
          </ac:spMkLst>
        </pc:spChg>
        <pc:spChg chg="add mod">
          <ac:chgData name="حصه بنت العتيبي" userId="c1fe605c-1aaf-4791-a440-af891effc177" providerId="ADAL" clId="{58271A88-B02A-4F30-9DCC-BD572D9CBF4C}" dt="2022-04-15T13:05:37.796" v="860" actId="1076"/>
          <ac:spMkLst>
            <pc:docMk/>
            <pc:sldMk cId="1579821984" sldId="283"/>
            <ac:spMk id="22" creationId="{431D8867-62C3-4D03-AF09-190C57D7386D}"/>
          </ac:spMkLst>
        </pc:spChg>
        <pc:grpChg chg="add mod">
          <ac:chgData name="حصه بنت العتيبي" userId="c1fe605c-1aaf-4791-a440-af891effc177" providerId="ADAL" clId="{58271A88-B02A-4F30-9DCC-BD572D9CBF4C}" dt="2022-04-15T13:08:03.966" v="863" actId="1076"/>
          <ac:grpSpMkLst>
            <pc:docMk/>
            <pc:sldMk cId="1579821984" sldId="283"/>
            <ac:grpSpMk id="25" creationId="{956E343D-17EE-4557-8A4D-446913ED45E1}"/>
          </ac:grpSpMkLst>
        </pc:grpChg>
        <pc:picChg chg="add del mod modCrop">
          <ac:chgData name="حصه بنت العتيبي" userId="c1fe605c-1aaf-4791-a440-af891effc177" providerId="ADAL" clId="{58271A88-B02A-4F30-9DCC-BD572D9CBF4C}" dt="2022-04-15T12:51:09.198" v="754" actId="21"/>
          <ac:picMkLst>
            <pc:docMk/>
            <pc:sldMk cId="1579821984" sldId="283"/>
            <ac:picMk id="5" creationId="{513C5B9D-0CA2-4AA4-BD42-7D7A54707E69}"/>
          </ac:picMkLst>
        </pc:picChg>
        <pc:picChg chg="add mod modCrop">
          <ac:chgData name="حصه بنت العتيبي" userId="c1fe605c-1aaf-4791-a440-af891effc177" providerId="ADAL" clId="{58271A88-B02A-4F30-9DCC-BD572D9CBF4C}" dt="2022-04-15T13:06:04.319" v="861" actId="164"/>
          <ac:picMkLst>
            <pc:docMk/>
            <pc:sldMk cId="1579821984" sldId="283"/>
            <ac:picMk id="24" creationId="{2BCAFABE-0F94-4513-9D5C-92CF9E343DD6}"/>
          </ac:picMkLst>
        </pc:picChg>
        <pc:picChg chg="add mod">
          <ac:chgData name="حصه بنت العتيبي" userId="c1fe605c-1aaf-4791-a440-af891effc177" providerId="ADAL" clId="{58271A88-B02A-4F30-9DCC-BD572D9CBF4C}" dt="2022-04-15T13:09:17.846" v="878" actId="1076"/>
          <ac:picMkLst>
            <pc:docMk/>
            <pc:sldMk cId="1579821984" sldId="283"/>
            <ac:picMk id="2050" creationId="{22EC8116-4845-49C5-8AFE-2C0D662788A3}"/>
          </ac:picMkLst>
        </pc:picChg>
      </pc:sldChg>
      <pc:sldChg chg="addSp delSp modSp add mod modTransition delAnim">
        <pc:chgData name="حصه بنت العتيبي" userId="c1fe605c-1aaf-4791-a440-af891effc177" providerId="ADAL" clId="{58271A88-B02A-4F30-9DCC-BD572D9CBF4C}" dt="2022-04-15T23:21:18.196" v="2044" actId="207"/>
        <pc:sldMkLst>
          <pc:docMk/>
          <pc:sldMk cId="4029456390" sldId="284"/>
        </pc:sldMkLst>
        <pc:spChg chg="mod">
          <ac:chgData name="حصه بنت العتيبي" userId="c1fe605c-1aaf-4791-a440-af891effc177" providerId="ADAL" clId="{58271A88-B02A-4F30-9DCC-BD572D9CBF4C}" dt="2022-04-15T23:21:18.196" v="2044" actId="207"/>
          <ac:spMkLst>
            <pc:docMk/>
            <pc:sldMk cId="4029456390" sldId="284"/>
            <ac:spMk id="3" creationId="{BA4C5103-3B4C-4DF3-BEBD-FD6AD8EC00AC}"/>
          </ac:spMkLst>
        </pc:spChg>
        <pc:spChg chg="del">
          <ac:chgData name="حصه بنت العتيبي" userId="c1fe605c-1aaf-4791-a440-af891effc177" providerId="ADAL" clId="{58271A88-B02A-4F30-9DCC-BD572D9CBF4C}" dt="2022-04-15T11:40:54.466" v="311" actId="21"/>
          <ac:spMkLst>
            <pc:docMk/>
            <pc:sldMk cId="4029456390" sldId="284"/>
            <ac:spMk id="5" creationId="{A3416666-6E7C-4CD0-9AC8-0863D012B9D1}"/>
          </ac:spMkLst>
        </pc:spChg>
        <pc:spChg chg="del">
          <ac:chgData name="حصه بنت العتيبي" userId="c1fe605c-1aaf-4791-a440-af891effc177" providerId="ADAL" clId="{58271A88-B02A-4F30-9DCC-BD572D9CBF4C}" dt="2022-04-15T11:40:54.466" v="311" actId="21"/>
          <ac:spMkLst>
            <pc:docMk/>
            <pc:sldMk cId="4029456390" sldId="284"/>
            <ac:spMk id="7" creationId="{BD65202A-521A-4F76-8C2B-586066B3B538}"/>
          </ac:spMkLst>
        </pc:spChg>
        <pc:spChg chg="del">
          <ac:chgData name="حصه بنت العتيبي" userId="c1fe605c-1aaf-4791-a440-af891effc177" providerId="ADAL" clId="{58271A88-B02A-4F30-9DCC-BD572D9CBF4C}" dt="2022-04-15T11:40:54.466" v="311" actId="21"/>
          <ac:spMkLst>
            <pc:docMk/>
            <pc:sldMk cId="4029456390" sldId="284"/>
            <ac:spMk id="9" creationId="{7AAFA5AD-FE9B-40A0-81DE-E1292482117C}"/>
          </ac:spMkLst>
        </pc:spChg>
        <pc:spChg chg="del">
          <ac:chgData name="حصه بنت العتيبي" userId="c1fe605c-1aaf-4791-a440-af891effc177" providerId="ADAL" clId="{58271A88-B02A-4F30-9DCC-BD572D9CBF4C}" dt="2022-04-15T11:40:54.466" v="311" actId="21"/>
          <ac:spMkLst>
            <pc:docMk/>
            <pc:sldMk cId="4029456390" sldId="284"/>
            <ac:spMk id="11" creationId="{4180B075-CA33-460F-90A5-A1266802807D}"/>
          </ac:spMkLst>
        </pc:spChg>
        <pc:picChg chg="add mod">
          <ac:chgData name="حصه بنت العتيبي" userId="c1fe605c-1aaf-4791-a440-af891effc177" providerId="ADAL" clId="{58271A88-B02A-4F30-9DCC-BD572D9CBF4C}" dt="2022-04-15T11:41:20.914" v="319" actId="1076"/>
          <ac:picMkLst>
            <pc:docMk/>
            <pc:sldMk cId="4029456390" sldId="284"/>
            <ac:picMk id="8" creationId="{4000778C-01DD-4429-8329-C1A9CDF6CA76}"/>
          </ac:picMkLst>
        </pc:picChg>
      </pc:sldChg>
      <pc:sldChg chg="addSp delSp modSp add mod modTransition delAnim modAnim">
        <pc:chgData name="حصه بنت العتيبي" userId="c1fe605c-1aaf-4791-a440-af891effc177" providerId="ADAL" clId="{58271A88-B02A-4F30-9DCC-BD572D9CBF4C}" dt="2022-04-16T16:35:45.981" v="2880" actId="207"/>
        <pc:sldMkLst>
          <pc:docMk/>
          <pc:sldMk cId="1023571396" sldId="285"/>
        </pc:sldMkLst>
        <pc:spChg chg="del">
          <ac:chgData name="حصه بنت العتيبي" userId="c1fe605c-1aaf-4791-a440-af891effc177" providerId="ADAL" clId="{58271A88-B02A-4F30-9DCC-BD572D9CBF4C}" dt="2022-04-15T11:58:01.996" v="420" actId="21"/>
          <ac:spMkLst>
            <pc:docMk/>
            <pc:sldMk cId="1023571396" sldId="285"/>
            <ac:spMk id="4" creationId="{2C84C995-3023-45A5-A0CE-F6CA59C11545}"/>
          </ac:spMkLst>
        </pc:spChg>
        <pc:spChg chg="del">
          <ac:chgData name="حصه بنت العتيبي" userId="c1fe605c-1aaf-4791-a440-af891effc177" providerId="ADAL" clId="{58271A88-B02A-4F30-9DCC-BD572D9CBF4C}" dt="2022-04-15T11:58:01.996" v="420" actId="21"/>
          <ac:spMkLst>
            <pc:docMk/>
            <pc:sldMk cId="1023571396" sldId="285"/>
            <ac:spMk id="5" creationId="{C27B19B8-6757-4AFA-8B70-E6A150E9833B}"/>
          </ac:spMkLst>
        </pc:spChg>
        <pc:spChg chg="del">
          <ac:chgData name="حصه بنت العتيبي" userId="c1fe605c-1aaf-4791-a440-af891effc177" providerId="ADAL" clId="{58271A88-B02A-4F30-9DCC-BD572D9CBF4C}" dt="2022-04-15T11:58:01.996" v="420" actId="21"/>
          <ac:spMkLst>
            <pc:docMk/>
            <pc:sldMk cId="1023571396" sldId="285"/>
            <ac:spMk id="6" creationId="{CAE52646-16D1-41F8-ABC4-237AE022C9AE}"/>
          </ac:spMkLst>
        </pc:spChg>
        <pc:spChg chg="del">
          <ac:chgData name="حصه بنت العتيبي" userId="c1fe605c-1aaf-4791-a440-af891effc177" providerId="ADAL" clId="{58271A88-B02A-4F30-9DCC-BD572D9CBF4C}" dt="2022-04-15T11:58:01.996" v="420" actId="21"/>
          <ac:spMkLst>
            <pc:docMk/>
            <pc:sldMk cId="1023571396" sldId="285"/>
            <ac:spMk id="7" creationId="{6A61B0C7-BB4B-4CD4-AC54-3AD1845178CB}"/>
          </ac:spMkLst>
        </pc:spChg>
        <pc:spChg chg="del">
          <ac:chgData name="حصه بنت العتيبي" userId="c1fe605c-1aaf-4791-a440-af891effc177" providerId="ADAL" clId="{58271A88-B02A-4F30-9DCC-BD572D9CBF4C}" dt="2022-04-15T12:09:53.760" v="461" actId="21"/>
          <ac:spMkLst>
            <pc:docMk/>
            <pc:sldMk cId="1023571396" sldId="285"/>
            <ac:spMk id="8" creationId="{D63AC1C3-7F4C-4AED-837F-1E88C0E434C7}"/>
          </ac:spMkLst>
        </pc:spChg>
        <pc:spChg chg="del">
          <ac:chgData name="حصه بنت العتيبي" userId="c1fe605c-1aaf-4791-a440-af891effc177" providerId="ADAL" clId="{58271A88-B02A-4F30-9DCC-BD572D9CBF4C}" dt="2022-04-15T12:09:53.760" v="461" actId="21"/>
          <ac:spMkLst>
            <pc:docMk/>
            <pc:sldMk cId="1023571396" sldId="285"/>
            <ac:spMk id="9" creationId="{8FB775DD-9F0E-4646-8D8D-624956B21977}"/>
          </ac:spMkLst>
        </pc:spChg>
        <pc:spChg chg="del mod ord topLvl">
          <ac:chgData name="حصه بنت العتيبي" userId="c1fe605c-1aaf-4791-a440-af891effc177" providerId="ADAL" clId="{58271A88-B02A-4F30-9DCC-BD572D9CBF4C}" dt="2022-04-15T12:09:53.760" v="461" actId="21"/>
          <ac:spMkLst>
            <pc:docMk/>
            <pc:sldMk cId="1023571396" sldId="285"/>
            <ac:spMk id="12" creationId="{4ED8E8F0-F75B-42B6-A43F-202DCF459649}"/>
          </ac:spMkLst>
        </pc:spChg>
        <pc:spChg chg="add mod">
          <ac:chgData name="حصه بنت العتيبي" userId="c1fe605c-1aaf-4791-a440-af891effc177" providerId="ADAL" clId="{58271A88-B02A-4F30-9DCC-BD572D9CBF4C}" dt="2022-04-15T12:37:23.478" v="708" actId="165"/>
          <ac:spMkLst>
            <pc:docMk/>
            <pc:sldMk cId="1023571396" sldId="285"/>
            <ac:spMk id="14" creationId="{1AB7DFD2-66FE-483A-9917-DADD8C554B8B}"/>
          </ac:spMkLst>
        </pc:spChg>
        <pc:spChg chg="add mod">
          <ac:chgData name="حصه بنت العتيبي" userId="c1fe605c-1aaf-4791-a440-af891effc177" providerId="ADAL" clId="{58271A88-B02A-4F30-9DCC-BD572D9CBF4C}" dt="2022-04-15T12:17:54.823" v="543" actId="164"/>
          <ac:spMkLst>
            <pc:docMk/>
            <pc:sldMk cId="1023571396" sldId="285"/>
            <ac:spMk id="16" creationId="{E8DF3EA7-1406-4A55-B61C-DB8576F6636A}"/>
          </ac:spMkLst>
        </pc:spChg>
        <pc:spChg chg="add mod">
          <ac:chgData name="حصه بنت العتيبي" userId="c1fe605c-1aaf-4791-a440-af891effc177" providerId="ADAL" clId="{58271A88-B02A-4F30-9DCC-BD572D9CBF4C}" dt="2022-04-15T12:17:54.823" v="543" actId="164"/>
          <ac:spMkLst>
            <pc:docMk/>
            <pc:sldMk cId="1023571396" sldId="285"/>
            <ac:spMk id="17" creationId="{8D45C718-D96E-42B2-AD76-7B830085F7F4}"/>
          </ac:spMkLst>
        </pc:spChg>
        <pc:spChg chg="mod">
          <ac:chgData name="حصه بنت العتيبي" userId="c1fe605c-1aaf-4791-a440-af891effc177" providerId="ADAL" clId="{58271A88-B02A-4F30-9DCC-BD572D9CBF4C}" dt="2022-04-15T12:19:21.070" v="554" actId="20577"/>
          <ac:spMkLst>
            <pc:docMk/>
            <pc:sldMk cId="1023571396" sldId="285"/>
            <ac:spMk id="21" creationId="{3357EEFF-1B2B-44E6-B148-A585E891F723}"/>
          </ac:spMkLst>
        </pc:spChg>
        <pc:spChg chg="add mod">
          <ac:chgData name="حصه بنت العتيبي" userId="c1fe605c-1aaf-4791-a440-af891effc177" providerId="ADAL" clId="{58271A88-B02A-4F30-9DCC-BD572D9CBF4C}" dt="2022-04-16T16:35:36.832" v="2879" actId="207"/>
          <ac:spMkLst>
            <pc:docMk/>
            <pc:sldMk cId="1023571396" sldId="285"/>
            <ac:spMk id="22" creationId="{53107FE2-E88C-4635-96C3-E37040518242}"/>
          </ac:spMkLst>
        </pc:spChg>
        <pc:spChg chg="add mod">
          <ac:chgData name="حصه بنت العتيبي" userId="c1fe605c-1aaf-4791-a440-af891effc177" providerId="ADAL" clId="{58271A88-B02A-4F30-9DCC-BD572D9CBF4C}" dt="2022-04-16T16:35:45.981" v="2880" actId="207"/>
          <ac:spMkLst>
            <pc:docMk/>
            <pc:sldMk cId="1023571396" sldId="285"/>
            <ac:spMk id="23" creationId="{E366F945-AF42-4D5E-A80F-F6AC409C5B16}"/>
          </ac:spMkLst>
        </pc:spChg>
        <pc:spChg chg="add mod">
          <ac:chgData name="حصه بنت العتيبي" userId="c1fe605c-1aaf-4791-a440-af891effc177" providerId="ADAL" clId="{58271A88-B02A-4F30-9DCC-BD572D9CBF4C}" dt="2022-04-16T16:35:36.832" v="2879" actId="207"/>
          <ac:spMkLst>
            <pc:docMk/>
            <pc:sldMk cId="1023571396" sldId="285"/>
            <ac:spMk id="24" creationId="{6175A70D-1EC4-46B8-8770-6D20B4385468}"/>
          </ac:spMkLst>
        </pc:spChg>
        <pc:spChg chg="add mod">
          <ac:chgData name="حصه بنت العتيبي" userId="c1fe605c-1aaf-4791-a440-af891effc177" providerId="ADAL" clId="{58271A88-B02A-4F30-9DCC-BD572D9CBF4C}" dt="2022-04-16T16:35:45.981" v="2880" actId="207"/>
          <ac:spMkLst>
            <pc:docMk/>
            <pc:sldMk cId="1023571396" sldId="285"/>
            <ac:spMk id="25" creationId="{57D39AD8-891D-4408-89C4-4C50B4ADF414}"/>
          </ac:spMkLst>
        </pc:spChg>
        <pc:spChg chg="add mod">
          <ac:chgData name="حصه بنت العتيبي" userId="c1fe605c-1aaf-4791-a440-af891effc177" providerId="ADAL" clId="{58271A88-B02A-4F30-9DCC-BD572D9CBF4C}" dt="2022-04-16T16:35:36.832" v="2879" actId="207"/>
          <ac:spMkLst>
            <pc:docMk/>
            <pc:sldMk cId="1023571396" sldId="285"/>
            <ac:spMk id="26" creationId="{699F8344-9C6E-4C1D-8AFB-D9772C9A36A0}"/>
          </ac:spMkLst>
        </pc:spChg>
        <pc:spChg chg="del mod topLvl">
          <ac:chgData name="حصه بنت العتيبي" userId="c1fe605c-1aaf-4791-a440-af891effc177" providerId="ADAL" clId="{58271A88-B02A-4F30-9DCC-BD572D9CBF4C}" dt="2022-04-15T12:36:20.031" v="699" actId="478"/>
          <ac:spMkLst>
            <pc:docMk/>
            <pc:sldMk cId="1023571396" sldId="285"/>
            <ac:spMk id="31" creationId="{10371520-3E38-460B-884A-5D957DBACB9C}"/>
          </ac:spMkLst>
        </pc:spChg>
        <pc:spChg chg="mod">
          <ac:chgData name="حصه بنت العتيبي" userId="c1fe605c-1aaf-4791-a440-af891effc177" providerId="ADAL" clId="{58271A88-B02A-4F30-9DCC-BD572D9CBF4C}" dt="2022-04-15T12:38:34.948" v="717"/>
          <ac:spMkLst>
            <pc:docMk/>
            <pc:sldMk cId="1023571396" sldId="285"/>
            <ac:spMk id="41" creationId="{F824CB71-7ABD-4440-AE94-B317E668FC96}"/>
          </ac:spMkLst>
        </pc:spChg>
        <pc:spChg chg="mod">
          <ac:chgData name="حصه بنت العتيبي" userId="c1fe605c-1aaf-4791-a440-af891effc177" providerId="ADAL" clId="{58271A88-B02A-4F30-9DCC-BD572D9CBF4C}" dt="2022-04-15T12:39:48.867" v="732" actId="20577"/>
          <ac:spMkLst>
            <pc:docMk/>
            <pc:sldMk cId="1023571396" sldId="285"/>
            <ac:spMk id="46" creationId="{41EAA952-BEF9-4417-81A8-DF042D41F607}"/>
          </ac:spMkLst>
        </pc:spChg>
        <pc:grpChg chg="add del mod">
          <ac:chgData name="حصه بنت العتيبي" userId="c1fe605c-1aaf-4791-a440-af891effc177" providerId="ADAL" clId="{58271A88-B02A-4F30-9DCC-BD572D9CBF4C}" dt="2022-04-15T11:59:17.728" v="436" actId="21"/>
          <ac:grpSpMkLst>
            <pc:docMk/>
            <pc:sldMk cId="1023571396" sldId="285"/>
            <ac:grpSpMk id="10" creationId="{7B0D9657-1CE3-49CF-957D-FBB1260F10CE}"/>
          </ac:grpSpMkLst>
        </pc:grpChg>
        <pc:grpChg chg="add mod topLvl">
          <ac:chgData name="حصه بنت العتيبي" userId="c1fe605c-1aaf-4791-a440-af891effc177" providerId="ADAL" clId="{58271A88-B02A-4F30-9DCC-BD572D9CBF4C}" dt="2022-04-15T12:37:45.115" v="711" actId="164"/>
          <ac:grpSpMkLst>
            <pc:docMk/>
            <pc:sldMk cId="1023571396" sldId="285"/>
            <ac:grpSpMk id="15" creationId="{0DCAF555-C3A1-49EE-BDB5-084CD4A85549}"/>
          </ac:grpSpMkLst>
        </pc:grpChg>
        <pc:grpChg chg="add del mod">
          <ac:chgData name="حصه بنت العتيبي" userId="c1fe605c-1aaf-4791-a440-af891effc177" providerId="ADAL" clId="{58271A88-B02A-4F30-9DCC-BD572D9CBF4C}" dt="2022-04-15T12:24:40.722" v="602" actId="478"/>
          <ac:grpSpMkLst>
            <pc:docMk/>
            <pc:sldMk cId="1023571396" sldId="285"/>
            <ac:grpSpMk id="18" creationId="{A1419DCD-2DD0-4477-AF27-FBA23AC05A69}"/>
          </ac:grpSpMkLst>
        </pc:grpChg>
        <pc:grpChg chg="add mod">
          <ac:chgData name="حصه بنت العتيبي" userId="c1fe605c-1aaf-4791-a440-af891effc177" providerId="ADAL" clId="{58271A88-B02A-4F30-9DCC-BD572D9CBF4C}" dt="2022-04-15T12:38:16.929" v="714" actId="164"/>
          <ac:grpSpMkLst>
            <pc:docMk/>
            <pc:sldMk cId="1023571396" sldId="285"/>
            <ac:grpSpMk id="19" creationId="{13D80B7D-93B3-413F-804F-2C94C80E6BA9}"/>
          </ac:grpSpMkLst>
        </pc:grpChg>
        <pc:grpChg chg="add del mod">
          <ac:chgData name="حصه بنت العتيبي" userId="c1fe605c-1aaf-4791-a440-af891effc177" providerId="ADAL" clId="{58271A88-B02A-4F30-9DCC-BD572D9CBF4C}" dt="2022-04-15T12:37:23.478" v="708" actId="165"/>
          <ac:grpSpMkLst>
            <pc:docMk/>
            <pc:sldMk cId="1023571396" sldId="285"/>
            <ac:grpSpMk id="27" creationId="{AB356334-EFE0-49A9-81E7-BFB6EBD103BE}"/>
          </ac:grpSpMkLst>
        </pc:grpChg>
        <pc:grpChg chg="add mod">
          <ac:chgData name="حصه بنت العتيبي" userId="c1fe605c-1aaf-4791-a440-af891effc177" providerId="ADAL" clId="{58271A88-B02A-4F30-9DCC-BD572D9CBF4C}" dt="2022-04-15T12:37:45.115" v="711" actId="164"/>
          <ac:grpSpMkLst>
            <pc:docMk/>
            <pc:sldMk cId="1023571396" sldId="285"/>
            <ac:grpSpMk id="28" creationId="{F1C05205-B5EF-4B45-86E0-D12DA3806579}"/>
          </ac:grpSpMkLst>
        </pc:grpChg>
        <pc:grpChg chg="add del mod">
          <ac:chgData name="حصه بنت العتيبي" userId="c1fe605c-1aaf-4791-a440-af891effc177" providerId="ADAL" clId="{58271A88-B02A-4F30-9DCC-BD572D9CBF4C}" dt="2022-04-15T12:36:20.031" v="699" actId="478"/>
          <ac:grpSpMkLst>
            <pc:docMk/>
            <pc:sldMk cId="1023571396" sldId="285"/>
            <ac:grpSpMk id="29" creationId="{7DA2EE39-F1E8-46AC-82FC-8872E341D105}"/>
          </ac:grpSpMkLst>
        </pc:grpChg>
        <pc:grpChg chg="add del mod">
          <ac:chgData name="حصه بنت العتيبي" userId="c1fe605c-1aaf-4791-a440-af891effc177" providerId="ADAL" clId="{58271A88-B02A-4F30-9DCC-BD572D9CBF4C}" dt="2022-04-15T12:40:06.460" v="734" actId="478"/>
          <ac:grpSpMkLst>
            <pc:docMk/>
            <pc:sldMk cId="1023571396" sldId="285"/>
            <ac:grpSpMk id="32" creationId="{7591610C-C478-49F0-AE0A-E0AD5CCDEFB6}"/>
          </ac:grpSpMkLst>
        </pc:grpChg>
        <pc:grpChg chg="add mod">
          <ac:chgData name="حصه بنت العتيبي" userId="c1fe605c-1aaf-4791-a440-af891effc177" providerId="ADAL" clId="{58271A88-B02A-4F30-9DCC-BD572D9CBF4C}" dt="2022-04-15T12:38:34.948" v="717"/>
          <ac:grpSpMkLst>
            <pc:docMk/>
            <pc:sldMk cId="1023571396" sldId="285"/>
            <ac:grpSpMk id="37" creationId="{45EF809D-3DAF-4C57-A1BF-E82DDBBF4BEE}"/>
          </ac:grpSpMkLst>
        </pc:grpChg>
        <pc:grpChg chg="mod">
          <ac:chgData name="حصه بنت العتيبي" userId="c1fe605c-1aaf-4791-a440-af891effc177" providerId="ADAL" clId="{58271A88-B02A-4F30-9DCC-BD572D9CBF4C}" dt="2022-04-15T12:38:34.948" v="717"/>
          <ac:grpSpMkLst>
            <pc:docMk/>
            <pc:sldMk cId="1023571396" sldId="285"/>
            <ac:grpSpMk id="38" creationId="{D0B54498-D6B1-41EC-9C64-EAFB5C393BD1}"/>
          </ac:grpSpMkLst>
        </pc:grpChg>
        <pc:grpChg chg="add mod">
          <ac:chgData name="حصه بنت العتيبي" userId="c1fe605c-1aaf-4791-a440-af891effc177" providerId="ADAL" clId="{58271A88-B02A-4F30-9DCC-BD572D9CBF4C}" dt="2022-04-15T12:39:00.575" v="720" actId="1076"/>
          <ac:grpSpMkLst>
            <pc:docMk/>
            <pc:sldMk cId="1023571396" sldId="285"/>
            <ac:grpSpMk id="42" creationId="{4D87D4C4-9A28-471C-9E6A-F9009AD46DC1}"/>
          </ac:grpSpMkLst>
        </pc:grpChg>
        <pc:grpChg chg="mod">
          <ac:chgData name="حصه بنت العتيبي" userId="c1fe605c-1aaf-4791-a440-af891effc177" providerId="ADAL" clId="{58271A88-B02A-4F30-9DCC-BD572D9CBF4C}" dt="2022-04-15T12:38:45.628" v="718"/>
          <ac:grpSpMkLst>
            <pc:docMk/>
            <pc:sldMk cId="1023571396" sldId="285"/>
            <ac:grpSpMk id="43" creationId="{2BD56130-34E9-4917-B527-7DAA6DB1B2D6}"/>
          </ac:grpSpMkLst>
        </pc:grpChg>
        <pc:picChg chg="add del mod topLvl modCrop">
          <ac:chgData name="حصه بنت العتيبي" userId="c1fe605c-1aaf-4791-a440-af891effc177" providerId="ADAL" clId="{58271A88-B02A-4F30-9DCC-BD572D9CBF4C}" dt="2022-04-15T11:59:17.728" v="436" actId="21"/>
          <ac:picMkLst>
            <pc:docMk/>
            <pc:sldMk cId="1023571396" sldId="285"/>
            <ac:picMk id="3" creationId="{0D1382DE-275B-4234-9F63-6B660A7741F5}"/>
          </ac:picMkLst>
        </pc:picChg>
        <pc:picChg chg="add mod modCrop">
          <ac:chgData name="حصه بنت العتيبي" userId="c1fe605c-1aaf-4791-a440-af891effc177" providerId="ADAL" clId="{58271A88-B02A-4F30-9DCC-BD572D9CBF4C}" dt="2022-04-15T12:37:23.478" v="708" actId="165"/>
          <ac:picMkLst>
            <pc:docMk/>
            <pc:sldMk cId="1023571396" sldId="285"/>
            <ac:picMk id="13" creationId="{DD1E8122-38DA-4FE7-AC0C-20B8CF017160}"/>
          </ac:picMkLst>
        </pc:picChg>
        <pc:picChg chg="mod">
          <ac:chgData name="حصه بنت العتيبي" userId="c1fe605c-1aaf-4791-a440-af891effc177" providerId="ADAL" clId="{58271A88-B02A-4F30-9DCC-BD572D9CBF4C}" dt="2022-04-15T12:18:58.574" v="550"/>
          <ac:picMkLst>
            <pc:docMk/>
            <pc:sldMk cId="1023571396" sldId="285"/>
            <ac:picMk id="20" creationId="{6F9107CD-DD72-41BD-A951-654C6CFE4D6F}"/>
          </ac:picMkLst>
        </pc:picChg>
        <pc:picChg chg="mod topLvl modCrop">
          <ac:chgData name="حصه بنت العتيبي" userId="c1fe605c-1aaf-4791-a440-af891effc177" providerId="ADAL" clId="{58271A88-B02A-4F30-9DCC-BD572D9CBF4C}" dt="2022-04-15T12:37:45.115" v="711" actId="164"/>
          <ac:picMkLst>
            <pc:docMk/>
            <pc:sldMk cId="1023571396" sldId="285"/>
            <ac:picMk id="30" creationId="{520D74E2-359D-456C-BD18-D26EEF6B7E53}"/>
          </ac:picMkLst>
        </pc:picChg>
        <pc:picChg chg="add mod topLvl">
          <ac:chgData name="حصه بنت العتيبي" userId="c1fe605c-1aaf-4791-a440-af891effc177" providerId="ADAL" clId="{58271A88-B02A-4F30-9DCC-BD572D9CBF4C}" dt="2022-04-15T12:38:16.929" v="714" actId="164"/>
          <ac:picMkLst>
            <pc:docMk/>
            <pc:sldMk cId="1023571396" sldId="285"/>
            <ac:picMk id="34" creationId="{2F49A1F2-1835-43BE-92E8-77B34E2ECE02}"/>
          </ac:picMkLst>
        </pc:picChg>
        <pc:picChg chg="mod">
          <ac:chgData name="حصه بنت العتيبي" userId="c1fe605c-1aaf-4791-a440-af891effc177" providerId="ADAL" clId="{58271A88-B02A-4F30-9DCC-BD572D9CBF4C}" dt="2022-04-15T12:38:34.948" v="717"/>
          <ac:picMkLst>
            <pc:docMk/>
            <pc:sldMk cId="1023571396" sldId="285"/>
            <ac:picMk id="39" creationId="{CC7D66A4-5760-4B60-A188-BA3D9505A4C9}"/>
          </ac:picMkLst>
        </pc:picChg>
        <pc:picChg chg="mod">
          <ac:chgData name="حصه بنت العتيبي" userId="c1fe605c-1aaf-4791-a440-af891effc177" providerId="ADAL" clId="{58271A88-B02A-4F30-9DCC-BD572D9CBF4C}" dt="2022-04-15T12:38:34.948" v="717"/>
          <ac:picMkLst>
            <pc:docMk/>
            <pc:sldMk cId="1023571396" sldId="285"/>
            <ac:picMk id="40" creationId="{0FE75DC4-5BA5-4E3B-9F85-3E42AC2A2237}"/>
          </ac:picMkLst>
        </pc:picChg>
        <pc:picChg chg="mod">
          <ac:chgData name="حصه بنت العتيبي" userId="c1fe605c-1aaf-4791-a440-af891effc177" providerId="ADAL" clId="{58271A88-B02A-4F30-9DCC-BD572D9CBF4C}" dt="2022-04-15T12:40:02.879" v="733" actId="1076"/>
          <ac:picMkLst>
            <pc:docMk/>
            <pc:sldMk cId="1023571396" sldId="285"/>
            <ac:picMk id="44" creationId="{91D6EEC6-4B89-4768-BAEA-DACD74893A0A}"/>
          </ac:picMkLst>
        </pc:picChg>
        <pc:picChg chg="mod">
          <ac:chgData name="حصه بنت العتيبي" userId="c1fe605c-1aaf-4791-a440-af891effc177" providerId="ADAL" clId="{58271A88-B02A-4F30-9DCC-BD572D9CBF4C}" dt="2022-04-15T12:38:45.628" v="718"/>
          <ac:picMkLst>
            <pc:docMk/>
            <pc:sldMk cId="1023571396" sldId="285"/>
            <ac:picMk id="45" creationId="{3F8E11FF-1443-488D-A2C1-7A704F41EA24}"/>
          </ac:picMkLst>
        </pc:picChg>
        <pc:picChg chg="add del mod">
          <ac:chgData name="حصه بنت العتيبي" userId="c1fe605c-1aaf-4791-a440-af891effc177" providerId="ADAL" clId="{58271A88-B02A-4F30-9DCC-BD572D9CBF4C}" dt="2022-04-15T12:34:57.023" v="690" actId="478"/>
          <ac:picMkLst>
            <pc:docMk/>
            <pc:sldMk cId="1023571396" sldId="285"/>
            <ac:picMk id="1026" creationId="{E476CC30-52E8-467E-BAC9-339F6B44A3D0}"/>
          </ac:picMkLst>
        </pc:picChg>
        <pc:picChg chg="add mod">
          <ac:chgData name="حصه بنت العتيبي" userId="c1fe605c-1aaf-4791-a440-af891effc177" providerId="ADAL" clId="{58271A88-B02A-4F30-9DCC-BD572D9CBF4C}" dt="2022-04-15T12:35:18.671" v="695" actId="14100"/>
          <ac:picMkLst>
            <pc:docMk/>
            <pc:sldMk cId="1023571396" sldId="285"/>
            <ac:picMk id="1028" creationId="{C0163674-04E3-461A-8754-39FF9B0916FB}"/>
          </ac:picMkLst>
        </pc:picChg>
        <pc:picChg chg="add del">
          <ac:chgData name="حصه بنت العتيبي" userId="c1fe605c-1aaf-4791-a440-af891effc177" providerId="ADAL" clId="{58271A88-B02A-4F30-9DCC-BD572D9CBF4C}" dt="2022-04-15T12:37:04.529" v="704"/>
          <ac:picMkLst>
            <pc:docMk/>
            <pc:sldMk cId="1023571396" sldId="285"/>
            <ac:picMk id="1030" creationId="{BBFCBF67-4738-4B13-903A-5B325A517C33}"/>
          </ac:picMkLst>
        </pc:picChg>
      </pc:sldChg>
      <pc:sldChg chg="addSp delSp modSp new mod modTransition modAnim">
        <pc:chgData name="حصه بنت العتيبي" userId="c1fe605c-1aaf-4791-a440-af891effc177" providerId="ADAL" clId="{58271A88-B02A-4F30-9DCC-BD572D9CBF4C}" dt="2022-04-15T17:43:46.264" v="1376"/>
        <pc:sldMkLst>
          <pc:docMk/>
          <pc:sldMk cId="3587599955" sldId="286"/>
        </pc:sldMkLst>
        <pc:spChg chg="add mod">
          <ac:chgData name="حصه بنت العتيبي" userId="c1fe605c-1aaf-4791-a440-af891effc177" providerId="ADAL" clId="{58271A88-B02A-4F30-9DCC-BD572D9CBF4C}" dt="2022-04-15T13:41:47.866" v="997" actId="1076"/>
          <ac:spMkLst>
            <pc:docMk/>
            <pc:sldMk cId="3587599955" sldId="286"/>
            <ac:spMk id="4" creationId="{C42A39BC-6B47-4B9F-9073-39135CD3D354}"/>
          </ac:spMkLst>
        </pc:spChg>
        <pc:spChg chg="add mod">
          <ac:chgData name="حصه بنت العتيبي" userId="c1fe605c-1aaf-4791-a440-af891effc177" providerId="ADAL" clId="{58271A88-B02A-4F30-9DCC-BD572D9CBF4C}" dt="2022-04-15T13:41:47.866" v="997" actId="1076"/>
          <ac:spMkLst>
            <pc:docMk/>
            <pc:sldMk cId="3587599955" sldId="286"/>
            <ac:spMk id="5" creationId="{9D68A5EC-EDDC-4958-A35A-599F773914EE}"/>
          </ac:spMkLst>
        </pc:spChg>
        <pc:picChg chg="add mod modCrop">
          <ac:chgData name="حصه بنت العتيبي" userId="c1fe605c-1aaf-4791-a440-af891effc177" providerId="ADAL" clId="{58271A88-B02A-4F30-9DCC-BD572D9CBF4C}" dt="2022-04-15T13:41:47.866" v="997" actId="1076"/>
          <ac:picMkLst>
            <pc:docMk/>
            <pc:sldMk cId="3587599955" sldId="286"/>
            <ac:picMk id="3" creationId="{44918151-654D-4D82-B0C5-BBB017405918}"/>
          </ac:picMkLst>
        </pc:picChg>
        <pc:picChg chg="add del mod ord">
          <ac:chgData name="حصه بنت العتيبي" userId="c1fe605c-1aaf-4791-a440-af891effc177" providerId="ADAL" clId="{58271A88-B02A-4F30-9DCC-BD572D9CBF4C}" dt="2022-04-15T13:41:40.935" v="996" actId="21"/>
          <ac:picMkLst>
            <pc:docMk/>
            <pc:sldMk cId="3587599955" sldId="286"/>
            <ac:picMk id="6" creationId="{F7E6BEFA-53B3-41A6-B6DA-FCF89D68B460}"/>
          </ac:picMkLst>
        </pc:picChg>
        <pc:picChg chg="add mod">
          <ac:chgData name="حصه بنت العتيبي" userId="c1fe605c-1aaf-4791-a440-af891effc177" providerId="ADAL" clId="{58271A88-B02A-4F30-9DCC-BD572D9CBF4C}" dt="2022-04-15T13:41:54.879" v="998"/>
          <ac:picMkLst>
            <pc:docMk/>
            <pc:sldMk cId="3587599955" sldId="286"/>
            <ac:picMk id="7" creationId="{F5F81B51-6FBB-4B6C-9DB1-456E6C49995F}"/>
          </ac:picMkLst>
        </pc:picChg>
      </pc:sldChg>
      <pc:sldChg chg="addSp delSp modSp add mod ord modTransition delAnim">
        <pc:chgData name="حصه بنت العتيبي" userId="c1fe605c-1aaf-4791-a440-af891effc177" providerId="ADAL" clId="{58271A88-B02A-4F30-9DCC-BD572D9CBF4C}" dt="2022-04-16T13:25:50.330" v="2708"/>
        <pc:sldMkLst>
          <pc:docMk/>
          <pc:sldMk cId="2320011775" sldId="287"/>
        </pc:sldMkLst>
        <pc:spChg chg="add mod">
          <ac:chgData name="حصه بنت العتيبي" userId="c1fe605c-1aaf-4791-a440-af891effc177" providerId="ADAL" clId="{58271A88-B02A-4F30-9DCC-BD572D9CBF4C}" dt="2022-04-15T14:23:37.904" v="1313" actId="164"/>
          <ac:spMkLst>
            <pc:docMk/>
            <pc:sldMk cId="2320011775" sldId="287"/>
            <ac:spMk id="2" creationId="{EB508491-A899-4A53-A687-84D5CCF15F8F}"/>
          </ac:spMkLst>
        </pc:spChg>
        <pc:spChg chg="del">
          <ac:chgData name="حصه بنت العتيبي" userId="c1fe605c-1aaf-4791-a440-af891effc177" providerId="ADAL" clId="{58271A88-B02A-4F30-9DCC-BD572D9CBF4C}" dt="2022-04-15T13:28:09.156" v="965" actId="21"/>
          <ac:spMkLst>
            <pc:docMk/>
            <pc:sldMk cId="2320011775" sldId="287"/>
            <ac:spMk id="3" creationId="{BA4C5103-3B4C-4DF3-BEBD-FD6AD8EC00AC}"/>
          </ac:spMkLst>
        </pc:spChg>
        <pc:spChg chg="mod">
          <ac:chgData name="حصه بنت العتيبي" userId="c1fe605c-1aaf-4791-a440-af891effc177" providerId="ADAL" clId="{58271A88-B02A-4F30-9DCC-BD572D9CBF4C}" dt="2022-04-15T13:28:12.252" v="966" actId="1076"/>
          <ac:spMkLst>
            <pc:docMk/>
            <pc:sldMk cId="2320011775" sldId="287"/>
            <ac:spMk id="5" creationId="{A3416666-6E7C-4CD0-9AC8-0863D012B9D1}"/>
          </ac:spMkLst>
        </pc:spChg>
        <pc:spChg chg="del">
          <ac:chgData name="حصه بنت العتيبي" userId="c1fe605c-1aaf-4791-a440-af891effc177" providerId="ADAL" clId="{58271A88-B02A-4F30-9DCC-BD572D9CBF4C}" dt="2022-04-15T13:28:09.156" v="965" actId="21"/>
          <ac:spMkLst>
            <pc:docMk/>
            <pc:sldMk cId="2320011775" sldId="287"/>
            <ac:spMk id="7" creationId="{BD65202A-521A-4F76-8C2B-586066B3B538}"/>
          </ac:spMkLst>
        </pc:spChg>
        <pc:spChg chg="del">
          <ac:chgData name="حصه بنت العتيبي" userId="c1fe605c-1aaf-4791-a440-af891effc177" providerId="ADAL" clId="{58271A88-B02A-4F30-9DCC-BD572D9CBF4C}" dt="2022-04-15T13:28:09.156" v="965" actId="21"/>
          <ac:spMkLst>
            <pc:docMk/>
            <pc:sldMk cId="2320011775" sldId="287"/>
            <ac:spMk id="9" creationId="{7AAFA5AD-FE9B-40A0-81DE-E1292482117C}"/>
          </ac:spMkLst>
        </pc:spChg>
        <pc:spChg chg="add mod ord">
          <ac:chgData name="حصه بنت العتيبي" userId="c1fe605c-1aaf-4791-a440-af891effc177" providerId="ADAL" clId="{58271A88-B02A-4F30-9DCC-BD572D9CBF4C}" dt="2022-04-15T14:23:37.904" v="1313" actId="164"/>
          <ac:spMkLst>
            <pc:docMk/>
            <pc:sldMk cId="2320011775" sldId="287"/>
            <ac:spMk id="10" creationId="{3F23F6DB-2A40-4308-AE80-C638EBA76F28}"/>
          </ac:spMkLst>
        </pc:spChg>
        <pc:spChg chg="del">
          <ac:chgData name="حصه بنت العتيبي" userId="c1fe605c-1aaf-4791-a440-af891effc177" providerId="ADAL" clId="{58271A88-B02A-4F30-9DCC-BD572D9CBF4C}" dt="2022-04-15T13:28:09.156" v="965" actId="21"/>
          <ac:spMkLst>
            <pc:docMk/>
            <pc:sldMk cId="2320011775" sldId="287"/>
            <ac:spMk id="11" creationId="{4180B075-CA33-460F-90A5-A1266802807D}"/>
          </ac:spMkLst>
        </pc:spChg>
        <pc:grpChg chg="add del mod">
          <ac:chgData name="حصه بنت العتيبي" userId="c1fe605c-1aaf-4791-a440-af891effc177" providerId="ADAL" clId="{58271A88-B02A-4F30-9DCC-BD572D9CBF4C}" dt="2022-04-15T14:23:47.563" v="1314" actId="21"/>
          <ac:grpSpMkLst>
            <pc:docMk/>
            <pc:sldMk cId="2320011775" sldId="287"/>
            <ac:grpSpMk id="4" creationId="{D2187EB3-321A-4964-8626-50237B227851}"/>
          </ac:grpSpMkLst>
        </pc:grpChg>
        <pc:picChg chg="add mod">
          <ac:chgData name="حصه بنت العتيبي" userId="c1fe605c-1aaf-4791-a440-af891effc177" providerId="ADAL" clId="{58271A88-B02A-4F30-9DCC-BD572D9CBF4C}" dt="2022-04-15T13:38:56.045" v="980"/>
          <ac:picMkLst>
            <pc:docMk/>
            <pc:sldMk cId="2320011775" sldId="287"/>
            <ac:picMk id="8" creationId="{7A63EC30-3BFB-4D83-82A4-61D4144A57B2}"/>
          </ac:picMkLst>
        </pc:picChg>
      </pc:sldChg>
      <pc:sldChg chg="addSp delSp modSp new mod modTransition delAnim modAnim">
        <pc:chgData name="حصه بنت العتيبي" userId="c1fe605c-1aaf-4791-a440-af891effc177" providerId="ADAL" clId="{58271A88-B02A-4F30-9DCC-BD572D9CBF4C}" dt="2022-04-16T13:25:55.858" v="2709"/>
        <pc:sldMkLst>
          <pc:docMk/>
          <pc:sldMk cId="1011512582" sldId="288"/>
        </pc:sldMkLst>
        <pc:spChg chg="add mod">
          <ac:chgData name="حصه بنت العتيبي" userId="c1fe605c-1aaf-4791-a440-af891effc177" providerId="ADAL" clId="{58271A88-B02A-4F30-9DCC-BD572D9CBF4C}" dt="2022-04-15T14:35:51.429" v="1360" actId="1076"/>
          <ac:spMkLst>
            <pc:docMk/>
            <pc:sldMk cId="1011512582" sldId="288"/>
            <ac:spMk id="2" creationId="{55014592-7BC1-4001-99DC-C4E2CD1CCC74}"/>
          </ac:spMkLst>
        </pc:spChg>
        <pc:spChg chg="add mod">
          <ac:chgData name="حصه بنت العتيبي" userId="c1fe605c-1aaf-4791-a440-af891effc177" providerId="ADAL" clId="{58271A88-B02A-4F30-9DCC-BD572D9CBF4C}" dt="2022-04-15T14:35:51.429" v="1360" actId="1076"/>
          <ac:spMkLst>
            <pc:docMk/>
            <pc:sldMk cId="1011512582" sldId="288"/>
            <ac:spMk id="3" creationId="{D0BBC9E8-374C-401D-8A6B-96BEC74DAD54}"/>
          </ac:spMkLst>
        </pc:spChg>
        <pc:spChg chg="add mod">
          <ac:chgData name="حصه بنت العتيبي" userId="c1fe605c-1aaf-4791-a440-af891effc177" providerId="ADAL" clId="{58271A88-B02A-4F30-9DCC-BD572D9CBF4C}" dt="2022-04-15T14:35:51.429" v="1360" actId="1076"/>
          <ac:spMkLst>
            <pc:docMk/>
            <pc:sldMk cId="1011512582" sldId="288"/>
            <ac:spMk id="4" creationId="{06BF248B-37C1-43BB-83DB-B69395449E93}"/>
          </ac:spMkLst>
        </pc:spChg>
        <pc:spChg chg="add del mod">
          <ac:chgData name="حصه بنت العتيبي" userId="c1fe605c-1aaf-4791-a440-af891effc177" providerId="ADAL" clId="{58271A88-B02A-4F30-9DCC-BD572D9CBF4C}" dt="2022-04-15T14:35:16.295" v="1356" actId="21"/>
          <ac:spMkLst>
            <pc:docMk/>
            <pc:sldMk cId="1011512582" sldId="288"/>
            <ac:spMk id="5" creationId="{A36A340D-A66E-4F61-AAB1-325C8C8FB80B}"/>
          </ac:spMkLst>
        </pc:spChg>
        <pc:spChg chg="add del mod">
          <ac:chgData name="حصه بنت العتيبي" userId="c1fe605c-1aaf-4791-a440-af891effc177" providerId="ADAL" clId="{58271A88-B02A-4F30-9DCC-BD572D9CBF4C}" dt="2022-04-15T14:35:16.295" v="1356" actId="21"/>
          <ac:spMkLst>
            <pc:docMk/>
            <pc:sldMk cId="1011512582" sldId="288"/>
            <ac:spMk id="6" creationId="{68848DAE-422C-41DB-8729-2023DF1E3761}"/>
          </ac:spMkLst>
        </pc:spChg>
        <pc:spChg chg="add mod">
          <ac:chgData name="حصه بنت العتيبي" userId="c1fe605c-1aaf-4791-a440-af891effc177" providerId="ADAL" clId="{58271A88-B02A-4F30-9DCC-BD572D9CBF4C}" dt="2022-04-15T14:18:52.854" v="1295"/>
          <ac:spMkLst>
            <pc:docMk/>
            <pc:sldMk cId="1011512582" sldId="288"/>
            <ac:spMk id="7" creationId="{FF4243F6-7B2D-4260-8BDC-7740DAFF1D8D}"/>
          </ac:spMkLst>
        </pc:spChg>
        <pc:spChg chg="add mod">
          <ac:chgData name="حصه بنت العتيبي" userId="c1fe605c-1aaf-4791-a440-af891effc177" providerId="ADAL" clId="{58271A88-B02A-4F30-9DCC-BD572D9CBF4C}" dt="2022-04-15T14:18:52.854" v="1295"/>
          <ac:spMkLst>
            <pc:docMk/>
            <pc:sldMk cId="1011512582" sldId="288"/>
            <ac:spMk id="8" creationId="{DE5C040A-38F9-43B6-AD6F-36190C1EFFB9}"/>
          </ac:spMkLst>
        </pc:spChg>
        <pc:spChg chg="add mod">
          <ac:chgData name="حصه بنت العتيبي" userId="c1fe605c-1aaf-4791-a440-af891effc177" providerId="ADAL" clId="{58271A88-B02A-4F30-9DCC-BD572D9CBF4C}" dt="2022-04-15T14:18:52.854" v="1295"/>
          <ac:spMkLst>
            <pc:docMk/>
            <pc:sldMk cId="1011512582" sldId="288"/>
            <ac:spMk id="9" creationId="{73DFCD74-C215-4685-80C9-6A16018A2A4F}"/>
          </ac:spMkLst>
        </pc:spChg>
        <pc:spChg chg="add mod">
          <ac:chgData name="حصه بنت العتيبي" userId="c1fe605c-1aaf-4791-a440-af891effc177" providerId="ADAL" clId="{58271A88-B02A-4F30-9DCC-BD572D9CBF4C}" dt="2022-04-15T14:18:52.854" v="1295"/>
          <ac:spMkLst>
            <pc:docMk/>
            <pc:sldMk cId="1011512582" sldId="288"/>
            <ac:spMk id="10" creationId="{321F71A9-C7AE-40FF-808C-C87C0861180B}"/>
          </ac:spMkLst>
        </pc:spChg>
        <pc:spChg chg="add mod">
          <ac:chgData name="حصه بنت العتيبي" userId="c1fe605c-1aaf-4791-a440-af891effc177" providerId="ADAL" clId="{58271A88-B02A-4F30-9DCC-BD572D9CBF4C}" dt="2022-04-15T14:19:03.942" v="1296" actId="20577"/>
          <ac:spMkLst>
            <pc:docMk/>
            <pc:sldMk cId="1011512582" sldId="288"/>
            <ac:spMk id="11" creationId="{2BBB5120-A4C9-4C9E-9484-0A8DC101223E}"/>
          </ac:spMkLst>
        </pc:spChg>
        <pc:spChg chg="add mod">
          <ac:chgData name="حصه بنت العتيبي" userId="c1fe605c-1aaf-4791-a440-af891effc177" providerId="ADAL" clId="{58271A88-B02A-4F30-9DCC-BD572D9CBF4C}" dt="2022-04-15T14:36:10.135" v="1361" actId="1076"/>
          <ac:spMkLst>
            <pc:docMk/>
            <pc:sldMk cId="1011512582" sldId="288"/>
            <ac:spMk id="12" creationId="{05750B3E-9585-494A-87D0-51BDDA7F516C}"/>
          </ac:spMkLst>
        </pc:spChg>
        <pc:spChg chg="add mod">
          <ac:chgData name="حصه بنت العتيبي" userId="c1fe605c-1aaf-4791-a440-af891effc177" providerId="ADAL" clId="{58271A88-B02A-4F30-9DCC-BD572D9CBF4C}" dt="2022-04-15T14:35:51.429" v="1360" actId="1076"/>
          <ac:spMkLst>
            <pc:docMk/>
            <pc:sldMk cId="1011512582" sldId="288"/>
            <ac:spMk id="13" creationId="{BA611062-CD5E-4289-BF8D-5CD48BFE83A2}"/>
          </ac:spMkLst>
        </pc:spChg>
        <pc:spChg chg="add mod">
          <ac:chgData name="حصه بنت العتيبي" userId="c1fe605c-1aaf-4791-a440-af891effc177" providerId="ADAL" clId="{58271A88-B02A-4F30-9DCC-BD572D9CBF4C}" dt="2022-04-15T14:35:51.429" v="1360" actId="1076"/>
          <ac:spMkLst>
            <pc:docMk/>
            <pc:sldMk cId="1011512582" sldId="288"/>
            <ac:spMk id="14" creationId="{90383DDC-6629-491C-BF2A-AACC735C458E}"/>
          </ac:spMkLst>
        </pc:spChg>
        <pc:spChg chg="add del mod">
          <ac:chgData name="حصه بنت العتيبي" userId="c1fe605c-1aaf-4791-a440-af891effc177" providerId="ADAL" clId="{58271A88-B02A-4F30-9DCC-BD572D9CBF4C}" dt="2022-04-15T14:35:16.295" v="1356" actId="21"/>
          <ac:spMkLst>
            <pc:docMk/>
            <pc:sldMk cId="1011512582" sldId="288"/>
            <ac:spMk id="15" creationId="{735CE439-9DA9-4F8F-99AD-71863CBAB528}"/>
          </ac:spMkLst>
        </pc:spChg>
        <pc:spChg chg="add del mod">
          <ac:chgData name="حصه بنت العتيبي" userId="c1fe605c-1aaf-4791-a440-af891effc177" providerId="ADAL" clId="{58271A88-B02A-4F30-9DCC-BD572D9CBF4C}" dt="2022-04-15T14:35:16.295" v="1356" actId="21"/>
          <ac:spMkLst>
            <pc:docMk/>
            <pc:sldMk cId="1011512582" sldId="288"/>
            <ac:spMk id="16" creationId="{21AB1CCD-F328-4EE4-AD4D-78DF243BE945}"/>
          </ac:spMkLst>
        </pc:spChg>
      </pc:sldChg>
      <pc:sldChg chg="addSp delSp modSp new mod modTransition delAnim modAnim">
        <pc:chgData name="حصه بنت العتيبي" userId="c1fe605c-1aaf-4791-a440-af891effc177" providerId="ADAL" clId="{58271A88-B02A-4F30-9DCC-BD572D9CBF4C}" dt="2022-04-16T16:37:37.257" v="2886"/>
        <pc:sldMkLst>
          <pc:docMk/>
          <pc:sldMk cId="1334748124" sldId="289"/>
        </pc:sldMkLst>
        <pc:spChg chg="add del mod">
          <ac:chgData name="حصه بنت العتيبي" userId="c1fe605c-1aaf-4791-a440-af891effc177" providerId="ADAL" clId="{58271A88-B02A-4F30-9DCC-BD572D9CBF4C}" dt="2022-04-15T13:52:21.699" v="1129" actId="21"/>
          <ac:spMkLst>
            <pc:docMk/>
            <pc:sldMk cId="1334748124" sldId="289"/>
            <ac:spMk id="2" creationId="{63F31E79-A643-4D0B-AD1D-949B53384C78}"/>
          </ac:spMkLst>
        </pc:spChg>
        <pc:spChg chg="add mod">
          <ac:chgData name="حصه بنت العتيبي" userId="c1fe605c-1aaf-4791-a440-af891effc177" providerId="ADAL" clId="{58271A88-B02A-4F30-9DCC-BD572D9CBF4C}" dt="2022-04-15T14:10:32.718" v="1185" actId="1076"/>
          <ac:spMkLst>
            <pc:docMk/>
            <pc:sldMk cId="1334748124" sldId="289"/>
            <ac:spMk id="3" creationId="{6A37EDB2-1C2C-4046-B526-D88D36093151}"/>
          </ac:spMkLst>
        </pc:spChg>
        <pc:spChg chg="add mod">
          <ac:chgData name="حصه بنت العتيبي" userId="c1fe605c-1aaf-4791-a440-af891effc177" providerId="ADAL" clId="{58271A88-B02A-4F30-9DCC-BD572D9CBF4C}" dt="2022-04-15T14:10:16.076" v="1182" actId="1076"/>
          <ac:spMkLst>
            <pc:docMk/>
            <pc:sldMk cId="1334748124" sldId="289"/>
            <ac:spMk id="4" creationId="{ED0AFE75-AEE2-4FB4-8E00-702772BFED8D}"/>
          </ac:spMkLst>
        </pc:spChg>
        <pc:spChg chg="add mod">
          <ac:chgData name="حصه بنت العتيبي" userId="c1fe605c-1aaf-4791-a440-af891effc177" providerId="ADAL" clId="{58271A88-B02A-4F30-9DCC-BD572D9CBF4C}" dt="2022-04-15T14:10:16.076" v="1182" actId="1076"/>
          <ac:spMkLst>
            <pc:docMk/>
            <pc:sldMk cId="1334748124" sldId="289"/>
            <ac:spMk id="5" creationId="{EEBA85FD-8619-4C42-8EB5-FBFB1B2819F9}"/>
          </ac:spMkLst>
        </pc:spChg>
        <pc:spChg chg="add mod">
          <ac:chgData name="حصه بنت العتيبي" userId="c1fe605c-1aaf-4791-a440-af891effc177" providerId="ADAL" clId="{58271A88-B02A-4F30-9DCC-BD572D9CBF4C}" dt="2022-04-15T14:10:16.076" v="1182" actId="1076"/>
          <ac:spMkLst>
            <pc:docMk/>
            <pc:sldMk cId="1334748124" sldId="289"/>
            <ac:spMk id="6" creationId="{EE39B965-3247-47BE-A418-6BE812F0FF8E}"/>
          </ac:spMkLst>
        </pc:spChg>
        <pc:spChg chg="add mod">
          <ac:chgData name="حصه بنت العتيبي" userId="c1fe605c-1aaf-4791-a440-af891effc177" providerId="ADAL" clId="{58271A88-B02A-4F30-9DCC-BD572D9CBF4C}" dt="2022-04-15T13:54:26.154" v="1151" actId="113"/>
          <ac:spMkLst>
            <pc:docMk/>
            <pc:sldMk cId="1334748124" sldId="289"/>
            <ac:spMk id="7" creationId="{0D805C99-D742-4F69-A0D1-1C785DAEC746}"/>
          </ac:spMkLst>
        </pc:spChg>
        <pc:spChg chg="add del mod">
          <ac:chgData name="حصه بنت العتيبي" userId="c1fe605c-1aaf-4791-a440-af891effc177" providerId="ADAL" clId="{58271A88-B02A-4F30-9DCC-BD572D9CBF4C}" dt="2022-04-15T13:52:21.699" v="1129" actId="21"/>
          <ac:spMkLst>
            <pc:docMk/>
            <pc:sldMk cId="1334748124" sldId="289"/>
            <ac:spMk id="8" creationId="{11C25E96-F2CB-4933-BDE1-30F030C69563}"/>
          </ac:spMkLst>
        </pc:spChg>
        <pc:spChg chg="add del mod">
          <ac:chgData name="حصه بنت العتيبي" userId="c1fe605c-1aaf-4791-a440-af891effc177" providerId="ADAL" clId="{58271A88-B02A-4F30-9DCC-BD572D9CBF4C}" dt="2022-04-15T13:52:21.699" v="1129" actId="21"/>
          <ac:spMkLst>
            <pc:docMk/>
            <pc:sldMk cId="1334748124" sldId="289"/>
            <ac:spMk id="9" creationId="{A0ED8B75-154B-40E3-AE2E-77926E750262}"/>
          </ac:spMkLst>
        </pc:spChg>
        <pc:spChg chg="add del mod">
          <ac:chgData name="حصه بنت العتيبي" userId="c1fe605c-1aaf-4791-a440-af891effc177" providerId="ADAL" clId="{58271A88-B02A-4F30-9DCC-BD572D9CBF4C}" dt="2022-04-15T13:52:21.699" v="1129" actId="21"/>
          <ac:spMkLst>
            <pc:docMk/>
            <pc:sldMk cId="1334748124" sldId="289"/>
            <ac:spMk id="10" creationId="{9687A54D-F0AE-4954-A9F8-35605F586C7B}"/>
          </ac:spMkLst>
        </pc:spChg>
        <pc:spChg chg="add del mod">
          <ac:chgData name="حصه بنت العتيبي" userId="c1fe605c-1aaf-4791-a440-af891effc177" providerId="ADAL" clId="{58271A88-B02A-4F30-9DCC-BD572D9CBF4C}" dt="2022-04-15T13:52:21.699" v="1129" actId="21"/>
          <ac:spMkLst>
            <pc:docMk/>
            <pc:sldMk cId="1334748124" sldId="289"/>
            <ac:spMk id="11" creationId="{B713562B-557B-4609-AEDA-0C7791281AA9}"/>
          </ac:spMkLst>
        </pc:spChg>
        <pc:spChg chg="add del mod">
          <ac:chgData name="حصه بنت العتيبي" userId="c1fe605c-1aaf-4791-a440-af891effc177" providerId="ADAL" clId="{58271A88-B02A-4F30-9DCC-BD572D9CBF4C}" dt="2022-04-15T13:52:21.699" v="1129" actId="21"/>
          <ac:spMkLst>
            <pc:docMk/>
            <pc:sldMk cId="1334748124" sldId="289"/>
            <ac:spMk id="12" creationId="{2EE7A665-A534-4A01-9BD6-301B6B177C01}"/>
          </ac:spMkLst>
        </pc:spChg>
        <pc:spChg chg="add del mod">
          <ac:chgData name="حصه بنت العتيبي" userId="c1fe605c-1aaf-4791-a440-af891effc177" providerId="ADAL" clId="{58271A88-B02A-4F30-9DCC-BD572D9CBF4C}" dt="2022-04-15T13:52:21.699" v="1129" actId="21"/>
          <ac:spMkLst>
            <pc:docMk/>
            <pc:sldMk cId="1334748124" sldId="289"/>
            <ac:spMk id="13" creationId="{D693541F-BFFA-4507-9A04-C05598FAEB04}"/>
          </ac:spMkLst>
        </pc:spChg>
        <pc:spChg chg="add del mod">
          <ac:chgData name="حصه بنت العتيبي" userId="c1fe605c-1aaf-4791-a440-af891effc177" providerId="ADAL" clId="{58271A88-B02A-4F30-9DCC-BD572D9CBF4C}" dt="2022-04-15T13:52:21.699" v="1129" actId="21"/>
          <ac:spMkLst>
            <pc:docMk/>
            <pc:sldMk cId="1334748124" sldId="289"/>
            <ac:spMk id="14" creationId="{BD124CCC-FC1B-4B43-A8C9-1A86E27077D4}"/>
          </ac:spMkLst>
        </pc:spChg>
        <pc:spChg chg="add mod">
          <ac:chgData name="حصه بنت العتيبي" userId="c1fe605c-1aaf-4791-a440-af891effc177" providerId="ADAL" clId="{58271A88-B02A-4F30-9DCC-BD572D9CBF4C}" dt="2022-04-15T14:10:26.110" v="1184" actId="1076"/>
          <ac:spMkLst>
            <pc:docMk/>
            <pc:sldMk cId="1334748124" sldId="289"/>
            <ac:spMk id="15" creationId="{1114D2F1-A65C-4B10-B6DC-0640A18AC693}"/>
          </ac:spMkLst>
        </pc:spChg>
        <pc:spChg chg="add mod">
          <ac:chgData name="حصه بنت العتيبي" userId="c1fe605c-1aaf-4791-a440-af891effc177" providerId="ADAL" clId="{58271A88-B02A-4F30-9DCC-BD572D9CBF4C}" dt="2022-04-15T14:10:41" v="1187" actId="1076"/>
          <ac:spMkLst>
            <pc:docMk/>
            <pc:sldMk cId="1334748124" sldId="289"/>
            <ac:spMk id="16" creationId="{7A32BE60-D840-42DA-ACF5-CD79AEF0F41C}"/>
          </ac:spMkLst>
        </pc:spChg>
        <pc:spChg chg="add mod">
          <ac:chgData name="حصه بنت العتيبي" userId="c1fe605c-1aaf-4791-a440-af891effc177" providerId="ADAL" clId="{58271A88-B02A-4F30-9DCC-BD572D9CBF4C}" dt="2022-04-15T14:10:22.383" v="1183" actId="1076"/>
          <ac:spMkLst>
            <pc:docMk/>
            <pc:sldMk cId="1334748124" sldId="289"/>
            <ac:spMk id="17" creationId="{27FD2993-FF28-4C2E-80A4-F82A77517F65}"/>
          </ac:spMkLst>
        </pc:spChg>
        <pc:spChg chg="del mod">
          <ac:chgData name="حصه بنت العتيبي" userId="c1fe605c-1aaf-4791-a440-af891effc177" providerId="ADAL" clId="{58271A88-B02A-4F30-9DCC-BD572D9CBF4C}" dt="2022-04-15T13:51:04.730" v="1117" actId="21"/>
          <ac:spMkLst>
            <pc:docMk/>
            <pc:sldMk cId="1334748124" sldId="289"/>
            <ac:spMk id="20" creationId="{CE2BCE5D-7FA8-482B-B862-263A1D6C01D5}"/>
          </ac:spMkLst>
        </pc:spChg>
        <pc:spChg chg="del mod">
          <ac:chgData name="حصه بنت العتيبي" userId="c1fe605c-1aaf-4791-a440-af891effc177" providerId="ADAL" clId="{58271A88-B02A-4F30-9DCC-BD572D9CBF4C}" dt="2022-04-15T13:51:04.730" v="1117" actId="21"/>
          <ac:spMkLst>
            <pc:docMk/>
            <pc:sldMk cId="1334748124" sldId="289"/>
            <ac:spMk id="21" creationId="{EC4CC99B-0681-4204-BA4D-64FB56B4A796}"/>
          </ac:spMkLst>
        </pc:spChg>
        <pc:spChg chg="del mod">
          <ac:chgData name="حصه بنت العتيبي" userId="c1fe605c-1aaf-4791-a440-af891effc177" providerId="ADAL" clId="{58271A88-B02A-4F30-9DCC-BD572D9CBF4C}" dt="2022-04-15T13:51:04.730" v="1117" actId="21"/>
          <ac:spMkLst>
            <pc:docMk/>
            <pc:sldMk cId="1334748124" sldId="289"/>
            <ac:spMk id="22" creationId="{806F29D9-0EB2-4888-BFD0-F51C1933C15C}"/>
          </ac:spMkLst>
        </pc:spChg>
        <pc:spChg chg="del mod">
          <ac:chgData name="حصه بنت العتيبي" userId="c1fe605c-1aaf-4791-a440-af891effc177" providerId="ADAL" clId="{58271A88-B02A-4F30-9DCC-BD572D9CBF4C}" dt="2022-04-15T13:51:04.730" v="1117" actId="21"/>
          <ac:spMkLst>
            <pc:docMk/>
            <pc:sldMk cId="1334748124" sldId="289"/>
            <ac:spMk id="23" creationId="{92A06814-01C1-4F34-B79D-4FF226EBBEC5}"/>
          </ac:spMkLst>
        </pc:spChg>
        <pc:spChg chg="del mod">
          <ac:chgData name="حصه بنت العتيبي" userId="c1fe605c-1aaf-4791-a440-af891effc177" providerId="ADAL" clId="{58271A88-B02A-4F30-9DCC-BD572D9CBF4C}" dt="2022-04-15T13:51:04.730" v="1117" actId="21"/>
          <ac:spMkLst>
            <pc:docMk/>
            <pc:sldMk cId="1334748124" sldId="289"/>
            <ac:spMk id="24" creationId="{C1BEC546-B387-4FF4-AEB2-9415F8B91C73}"/>
          </ac:spMkLst>
        </pc:spChg>
        <pc:spChg chg="del mod">
          <ac:chgData name="حصه بنت العتيبي" userId="c1fe605c-1aaf-4791-a440-af891effc177" providerId="ADAL" clId="{58271A88-B02A-4F30-9DCC-BD572D9CBF4C}" dt="2022-04-15T13:51:04.730" v="1117" actId="21"/>
          <ac:spMkLst>
            <pc:docMk/>
            <pc:sldMk cId="1334748124" sldId="289"/>
            <ac:spMk id="25" creationId="{21E52B5C-9F94-4512-8092-A51A0593B8B7}"/>
          </ac:spMkLst>
        </pc:spChg>
        <pc:spChg chg="del mod topLvl">
          <ac:chgData name="حصه بنت العتيبي" userId="c1fe605c-1aaf-4791-a440-af891effc177" providerId="ADAL" clId="{58271A88-B02A-4F30-9DCC-BD572D9CBF4C}" dt="2022-04-15T13:51:04.730" v="1117" actId="21"/>
          <ac:spMkLst>
            <pc:docMk/>
            <pc:sldMk cId="1334748124" sldId="289"/>
            <ac:spMk id="26" creationId="{85B5E0A5-A37B-4B94-8791-BD445090B51D}"/>
          </ac:spMkLst>
        </pc:spChg>
        <pc:spChg chg="add mod">
          <ac:chgData name="حصه بنت العتيبي" userId="c1fe605c-1aaf-4791-a440-af891effc177" providerId="ADAL" clId="{58271A88-B02A-4F30-9DCC-BD572D9CBF4C}" dt="2022-04-15T13:52:43.922" v="1132" actId="164"/>
          <ac:spMkLst>
            <pc:docMk/>
            <pc:sldMk cId="1334748124" sldId="289"/>
            <ac:spMk id="28" creationId="{A025C8FB-18D1-414F-87B9-4EAFB18D8817}"/>
          </ac:spMkLst>
        </pc:spChg>
        <pc:spChg chg="add mod">
          <ac:chgData name="حصه بنت العتيبي" userId="c1fe605c-1aaf-4791-a440-af891effc177" providerId="ADAL" clId="{58271A88-B02A-4F30-9DCC-BD572D9CBF4C}" dt="2022-04-15T13:52:43.922" v="1132" actId="164"/>
          <ac:spMkLst>
            <pc:docMk/>
            <pc:sldMk cId="1334748124" sldId="289"/>
            <ac:spMk id="29" creationId="{3D1F984C-F9CC-4FFD-BA72-72F343532250}"/>
          </ac:spMkLst>
        </pc:spChg>
        <pc:spChg chg="add mod">
          <ac:chgData name="حصه بنت العتيبي" userId="c1fe605c-1aaf-4791-a440-af891effc177" providerId="ADAL" clId="{58271A88-B02A-4F30-9DCC-BD572D9CBF4C}" dt="2022-04-15T13:52:43.922" v="1132" actId="164"/>
          <ac:spMkLst>
            <pc:docMk/>
            <pc:sldMk cId="1334748124" sldId="289"/>
            <ac:spMk id="30" creationId="{691C27D3-559C-4052-BC0D-C96A520EB7AF}"/>
          </ac:spMkLst>
        </pc:spChg>
        <pc:spChg chg="add mod">
          <ac:chgData name="حصه بنت العتيبي" userId="c1fe605c-1aaf-4791-a440-af891effc177" providerId="ADAL" clId="{58271A88-B02A-4F30-9DCC-BD572D9CBF4C}" dt="2022-04-15T13:52:43.922" v="1132" actId="164"/>
          <ac:spMkLst>
            <pc:docMk/>
            <pc:sldMk cId="1334748124" sldId="289"/>
            <ac:spMk id="31" creationId="{BC483AA3-873B-4E60-BA2E-E70F4EBD8574}"/>
          </ac:spMkLst>
        </pc:spChg>
        <pc:spChg chg="add mod">
          <ac:chgData name="حصه بنت العتيبي" userId="c1fe605c-1aaf-4791-a440-af891effc177" providerId="ADAL" clId="{58271A88-B02A-4F30-9DCC-BD572D9CBF4C}" dt="2022-04-15T13:52:43.922" v="1132" actId="164"/>
          <ac:spMkLst>
            <pc:docMk/>
            <pc:sldMk cId="1334748124" sldId="289"/>
            <ac:spMk id="32" creationId="{8C22BB06-9CF2-4432-9C94-D063030EFD50}"/>
          </ac:spMkLst>
        </pc:spChg>
        <pc:spChg chg="add mod">
          <ac:chgData name="حصه بنت العتيبي" userId="c1fe605c-1aaf-4791-a440-af891effc177" providerId="ADAL" clId="{58271A88-B02A-4F30-9DCC-BD572D9CBF4C}" dt="2022-04-15T13:52:43.922" v="1132" actId="164"/>
          <ac:spMkLst>
            <pc:docMk/>
            <pc:sldMk cId="1334748124" sldId="289"/>
            <ac:spMk id="33" creationId="{97FF7C30-42B6-4E66-9155-B780E280514A}"/>
          </ac:spMkLst>
        </pc:spChg>
        <pc:spChg chg="add mod">
          <ac:chgData name="حصه بنت العتيبي" userId="c1fe605c-1aaf-4791-a440-af891effc177" providerId="ADAL" clId="{58271A88-B02A-4F30-9DCC-BD572D9CBF4C}" dt="2022-04-15T13:52:43.922" v="1132" actId="164"/>
          <ac:spMkLst>
            <pc:docMk/>
            <pc:sldMk cId="1334748124" sldId="289"/>
            <ac:spMk id="34" creationId="{DD546FA8-2D2B-4B00-9040-87886A0B1390}"/>
          </ac:spMkLst>
        </pc:spChg>
        <pc:grpChg chg="add del mod">
          <ac:chgData name="حصه بنت العتيبي" userId="c1fe605c-1aaf-4791-a440-af891effc177" providerId="ADAL" clId="{58271A88-B02A-4F30-9DCC-BD572D9CBF4C}" dt="2022-04-15T13:51:04.730" v="1117" actId="21"/>
          <ac:grpSpMkLst>
            <pc:docMk/>
            <pc:sldMk cId="1334748124" sldId="289"/>
            <ac:grpSpMk id="18" creationId="{0A5F6405-205F-4955-9449-D6CC4DB716D2}"/>
          </ac:grpSpMkLst>
        </pc:grpChg>
        <pc:grpChg chg="add mod">
          <ac:chgData name="حصه بنت العتيبي" userId="c1fe605c-1aaf-4791-a440-af891effc177" providerId="ADAL" clId="{58271A88-B02A-4F30-9DCC-BD572D9CBF4C}" dt="2022-04-15T13:52:51.728" v="1133" actId="207"/>
          <ac:grpSpMkLst>
            <pc:docMk/>
            <pc:sldMk cId="1334748124" sldId="289"/>
            <ac:grpSpMk id="35" creationId="{E7405086-1F77-4489-AA68-4F13C53DCF59}"/>
          </ac:grpSpMkLst>
        </pc:grpChg>
        <pc:picChg chg="mod topLvl">
          <ac:chgData name="حصه بنت العتيبي" userId="c1fe605c-1aaf-4791-a440-af891effc177" providerId="ADAL" clId="{58271A88-B02A-4F30-9DCC-BD572D9CBF4C}" dt="2022-04-15T13:52:43.922" v="1132" actId="164"/>
          <ac:picMkLst>
            <pc:docMk/>
            <pc:sldMk cId="1334748124" sldId="289"/>
            <ac:picMk id="19" creationId="{FDFEAF74-D2B6-4E81-A708-8BC178C1C6B2}"/>
          </ac:picMkLst>
        </pc:picChg>
        <pc:picChg chg="add mod">
          <ac:chgData name="حصه بنت العتيبي" userId="c1fe605c-1aaf-4791-a440-af891effc177" providerId="ADAL" clId="{58271A88-B02A-4F30-9DCC-BD572D9CBF4C}" dt="2022-04-15T13:50:45.188" v="1115"/>
          <ac:picMkLst>
            <pc:docMk/>
            <pc:sldMk cId="1334748124" sldId="289"/>
            <ac:picMk id="27" creationId="{F375C4A0-AA4F-4F56-85F0-2DC9FF2D1FE3}"/>
          </ac:picMkLst>
        </pc:picChg>
      </pc:sldChg>
      <pc:sldChg chg="addSp modSp new mod modTransition modAnim">
        <pc:chgData name="حصه بنت العتيبي" userId="c1fe605c-1aaf-4791-a440-af891effc177" providerId="ADAL" clId="{58271A88-B02A-4F30-9DCC-BD572D9CBF4C}" dt="2022-04-16T13:26:20.810" v="2712"/>
        <pc:sldMkLst>
          <pc:docMk/>
          <pc:sldMk cId="83932820" sldId="290"/>
        </pc:sldMkLst>
        <pc:spChg chg="add mod">
          <ac:chgData name="حصه بنت العتيبي" userId="c1fe605c-1aaf-4791-a440-af891effc177" providerId="ADAL" clId="{58271A88-B02A-4F30-9DCC-BD572D9CBF4C}" dt="2022-04-15T14:30:44.945" v="1352" actId="1076"/>
          <ac:spMkLst>
            <pc:docMk/>
            <pc:sldMk cId="83932820" sldId="290"/>
            <ac:spMk id="4" creationId="{D09B5796-9B12-4814-A851-71BC4DCF9D3E}"/>
          </ac:spMkLst>
        </pc:spChg>
        <pc:spChg chg="add mod">
          <ac:chgData name="حصه بنت العتيبي" userId="c1fe605c-1aaf-4791-a440-af891effc177" providerId="ADAL" clId="{58271A88-B02A-4F30-9DCC-BD572D9CBF4C}" dt="2022-04-15T14:36:26.363" v="1362" actId="14100"/>
          <ac:spMkLst>
            <pc:docMk/>
            <pc:sldMk cId="83932820" sldId="290"/>
            <ac:spMk id="5" creationId="{437559BF-4F78-452F-92EE-39F03116CBF3}"/>
          </ac:spMkLst>
        </pc:spChg>
        <pc:picChg chg="add mod modCrop">
          <ac:chgData name="حصه بنت العتيبي" userId="c1fe605c-1aaf-4791-a440-af891effc177" providerId="ADAL" clId="{58271A88-B02A-4F30-9DCC-BD572D9CBF4C}" dt="2022-04-15T14:30:44.945" v="1352" actId="1076"/>
          <ac:picMkLst>
            <pc:docMk/>
            <pc:sldMk cId="83932820" sldId="290"/>
            <ac:picMk id="3" creationId="{AB05EFCE-DE8D-49E5-892A-19682FA2788F}"/>
          </ac:picMkLst>
        </pc:picChg>
        <pc:picChg chg="add mod">
          <ac:chgData name="حصه بنت العتيبي" userId="c1fe605c-1aaf-4791-a440-af891effc177" providerId="ADAL" clId="{58271A88-B02A-4F30-9DCC-BD572D9CBF4C}" dt="2022-04-15T14:30:59.854" v="1354" actId="1076"/>
          <ac:picMkLst>
            <pc:docMk/>
            <pc:sldMk cId="83932820" sldId="290"/>
            <ac:picMk id="6" creationId="{C5342BFE-BE64-49C1-9564-6703F7C7742D}"/>
          </ac:picMkLst>
        </pc:picChg>
      </pc:sldChg>
      <pc:sldChg chg="addSp delSp modSp new mod modAnim">
        <pc:chgData name="حصه بنت العتيبي" userId="c1fe605c-1aaf-4791-a440-af891effc177" providerId="ADAL" clId="{58271A88-B02A-4F30-9DCC-BD572D9CBF4C}" dt="2022-04-15T18:30:45.850" v="1605" actId="2711"/>
        <pc:sldMkLst>
          <pc:docMk/>
          <pc:sldMk cId="2589630095" sldId="291"/>
        </pc:sldMkLst>
        <pc:spChg chg="add mod">
          <ac:chgData name="حصه بنت العتيبي" userId="c1fe605c-1aaf-4791-a440-af891effc177" providerId="ADAL" clId="{58271A88-B02A-4F30-9DCC-BD572D9CBF4C}" dt="2022-04-15T18:08:39.140" v="1549" actId="1076"/>
          <ac:spMkLst>
            <pc:docMk/>
            <pc:sldMk cId="2589630095" sldId="291"/>
            <ac:spMk id="2" creationId="{2935F1BB-C8E6-4AAC-B59C-B09DCDF4E8EE}"/>
          </ac:spMkLst>
        </pc:spChg>
        <pc:spChg chg="add mod">
          <ac:chgData name="حصه بنت العتيبي" userId="c1fe605c-1aaf-4791-a440-af891effc177" providerId="ADAL" clId="{58271A88-B02A-4F30-9DCC-BD572D9CBF4C}" dt="2022-04-15T18:08:49.261" v="1551" actId="14100"/>
          <ac:spMkLst>
            <pc:docMk/>
            <pc:sldMk cId="2589630095" sldId="291"/>
            <ac:spMk id="3" creationId="{130B4417-5CC5-4947-B9E3-1A60F0F3D804}"/>
          </ac:spMkLst>
        </pc:spChg>
        <pc:spChg chg="add mod">
          <ac:chgData name="حصه بنت العتيبي" userId="c1fe605c-1aaf-4791-a440-af891effc177" providerId="ADAL" clId="{58271A88-B02A-4F30-9DCC-BD572D9CBF4C}" dt="2022-04-15T18:08:54.604" v="1552" actId="14100"/>
          <ac:spMkLst>
            <pc:docMk/>
            <pc:sldMk cId="2589630095" sldId="291"/>
            <ac:spMk id="4" creationId="{30F97B49-E9F1-4CA4-896C-FBCC489924B1}"/>
          </ac:spMkLst>
        </pc:spChg>
        <pc:spChg chg="add mod">
          <ac:chgData name="حصه بنت العتيبي" userId="c1fe605c-1aaf-4791-a440-af891effc177" providerId="ADAL" clId="{58271A88-B02A-4F30-9DCC-BD572D9CBF4C}" dt="2022-04-15T18:08:49.261" v="1551" actId="14100"/>
          <ac:spMkLst>
            <pc:docMk/>
            <pc:sldMk cId="2589630095" sldId="291"/>
            <ac:spMk id="5" creationId="{443D57F1-5600-4A7E-9560-054723FC20DB}"/>
          </ac:spMkLst>
        </pc:spChg>
        <pc:spChg chg="add mod">
          <ac:chgData name="حصه بنت العتيبي" userId="c1fe605c-1aaf-4791-a440-af891effc177" providerId="ADAL" clId="{58271A88-B02A-4F30-9DCC-BD572D9CBF4C}" dt="2022-04-15T18:08:49.261" v="1551" actId="14100"/>
          <ac:spMkLst>
            <pc:docMk/>
            <pc:sldMk cId="2589630095" sldId="291"/>
            <ac:spMk id="6" creationId="{37AB7AAA-E20E-454F-B0A0-2B0A28B5D43A}"/>
          </ac:spMkLst>
        </pc:spChg>
        <pc:spChg chg="add mod">
          <ac:chgData name="حصه بنت العتيبي" userId="c1fe605c-1aaf-4791-a440-af891effc177" providerId="ADAL" clId="{58271A88-B02A-4F30-9DCC-BD572D9CBF4C}" dt="2022-04-15T18:13:24.712" v="1581" actId="1076"/>
          <ac:spMkLst>
            <pc:docMk/>
            <pc:sldMk cId="2589630095" sldId="291"/>
            <ac:spMk id="8" creationId="{2097AB59-9B7F-4C3F-825E-74345104E324}"/>
          </ac:spMkLst>
        </pc:spChg>
        <pc:spChg chg="add mod">
          <ac:chgData name="حصه بنت العتيبي" userId="c1fe605c-1aaf-4791-a440-af891effc177" providerId="ADAL" clId="{58271A88-B02A-4F30-9DCC-BD572D9CBF4C}" dt="2022-04-15T18:13:43.789" v="1587" actId="1076"/>
          <ac:spMkLst>
            <pc:docMk/>
            <pc:sldMk cId="2589630095" sldId="291"/>
            <ac:spMk id="9" creationId="{62B31568-18CE-44CE-9E29-BFAA413D4779}"/>
          </ac:spMkLst>
        </pc:spChg>
        <pc:spChg chg="add mod">
          <ac:chgData name="حصه بنت العتيبي" userId="c1fe605c-1aaf-4791-a440-af891effc177" providerId="ADAL" clId="{58271A88-B02A-4F30-9DCC-BD572D9CBF4C}" dt="2022-04-15T18:13:29.295" v="1582" actId="1076"/>
          <ac:spMkLst>
            <pc:docMk/>
            <pc:sldMk cId="2589630095" sldId="291"/>
            <ac:spMk id="10" creationId="{8DDAE4BC-9E9A-491E-9743-61EBD4D1CA55}"/>
          </ac:spMkLst>
        </pc:spChg>
        <pc:spChg chg="add mod">
          <ac:chgData name="حصه بنت العتيبي" userId="c1fe605c-1aaf-4791-a440-af891effc177" providerId="ADAL" clId="{58271A88-B02A-4F30-9DCC-BD572D9CBF4C}" dt="2022-04-15T18:12:58.717" v="1575" actId="403"/>
          <ac:spMkLst>
            <pc:docMk/>
            <pc:sldMk cId="2589630095" sldId="291"/>
            <ac:spMk id="11" creationId="{72E06314-E372-4587-87FB-6DE8C4C2813B}"/>
          </ac:spMkLst>
        </pc:spChg>
        <pc:graphicFrameChg chg="add mod modGraphic">
          <ac:chgData name="حصه بنت العتيبي" userId="c1fe605c-1aaf-4791-a440-af891effc177" providerId="ADAL" clId="{58271A88-B02A-4F30-9DCC-BD572D9CBF4C}" dt="2022-04-15T18:30:45.850" v="1605" actId="2711"/>
          <ac:graphicFrameMkLst>
            <pc:docMk/>
            <pc:sldMk cId="2589630095" sldId="291"/>
            <ac:graphicFrameMk id="7" creationId="{942EAF86-5585-437A-B3C5-7FEDA22939B0}"/>
          </ac:graphicFrameMkLst>
        </pc:graphicFrameChg>
        <pc:picChg chg="add del mod">
          <ac:chgData name="حصه بنت العتيبي" userId="c1fe605c-1aaf-4791-a440-af891effc177" providerId="ADAL" clId="{58271A88-B02A-4F30-9DCC-BD572D9CBF4C}" dt="2022-04-15T18:30:35.411" v="1604" actId="478"/>
          <ac:picMkLst>
            <pc:docMk/>
            <pc:sldMk cId="2589630095" sldId="291"/>
            <ac:picMk id="13" creationId="{A76FDFC6-6C03-4B49-A539-1757C7552A76}"/>
          </ac:picMkLst>
        </pc:picChg>
        <pc:picChg chg="add del mod">
          <ac:chgData name="حصه بنت العتيبي" userId="c1fe605c-1aaf-4791-a440-af891effc177" providerId="ADAL" clId="{58271A88-B02A-4F30-9DCC-BD572D9CBF4C}" dt="2022-04-15T18:30:35.411" v="1604" actId="478"/>
          <ac:picMkLst>
            <pc:docMk/>
            <pc:sldMk cId="2589630095" sldId="291"/>
            <ac:picMk id="15" creationId="{9904C726-BDD4-41C1-BD10-2A2ECD48D4D0}"/>
          </ac:picMkLst>
        </pc:picChg>
      </pc:sldChg>
      <pc:sldChg chg="addSp delSp modSp new mod ord modTransition modAnim">
        <pc:chgData name="حصه بنت العتيبي" userId="c1fe605c-1aaf-4791-a440-af891effc177" providerId="ADAL" clId="{58271A88-B02A-4F30-9DCC-BD572D9CBF4C}" dt="2022-04-16T16:39:37.587" v="2894"/>
        <pc:sldMkLst>
          <pc:docMk/>
          <pc:sldMk cId="2625983421" sldId="292"/>
        </pc:sldMkLst>
        <pc:spChg chg="mod">
          <ac:chgData name="حصه بنت العتيبي" userId="c1fe605c-1aaf-4791-a440-af891effc177" providerId="ADAL" clId="{58271A88-B02A-4F30-9DCC-BD572D9CBF4C}" dt="2022-04-15T20:10:42.971" v="1730"/>
          <ac:spMkLst>
            <pc:docMk/>
            <pc:sldMk cId="2625983421" sldId="292"/>
            <ac:spMk id="7" creationId="{1B72CFAB-65FB-43D8-AF9C-345833AB867E}"/>
          </ac:spMkLst>
        </pc:spChg>
        <pc:spChg chg="mod">
          <ac:chgData name="حصه بنت العتيبي" userId="c1fe605c-1aaf-4791-a440-af891effc177" providerId="ADAL" clId="{58271A88-B02A-4F30-9DCC-BD572D9CBF4C}" dt="2022-04-15T20:10:42.971" v="1730"/>
          <ac:spMkLst>
            <pc:docMk/>
            <pc:sldMk cId="2625983421" sldId="292"/>
            <ac:spMk id="12" creationId="{83716827-982E-4E4F-BBA1-1F77D57D8533}"/>
          </ac:spMkLst>
        </pc:spChg>
        <pc:spChg chg="mod">
          <ac:chgData name="حصه بنت العتيبي" userId="c1fe605c-1aaf-4791-a440-af891effc177" providerId="ADAL" clId="{58271A88-B02A-4F30-9DCC-BD572D9CBF4C}" dt="2022-04-15T20:42:22.854" v="1762"/>
          <ac:spMkLst>
            <pc:docMk/>
            <pc:sldMk cId="2625983421" sldId="292"/>
            <ac:spMk id="16" creationId="{D1BC9D21-E941-4908-BD86-FCBE5A48BE22}"/>
          </ac:spMkLst>
        </pc:spChg>
        <pc:grpChg chg="add mod">
          <ac:chgData name="حصه بنت العتيبي" userId="c1fe605c-1aaf-4791-a440-af891effc177" providerId="ADAL" clId="{58271A88-B02A-4F30-9DCC-BD572D9CBF4C}" dt="2022-04-15T20:10:56.182" v="1732" actId="1076"/>
          <ac:grpSpMkLst>
            <pc:docMk/>
            <pc:sldMk cId="2625983421" sldId="292"/>
            <ac:grpSpMk id="3" creationId="{2E646187-0BC6-4FBD-BAAF-448DCABB5447}"/>
          </ac:grpSpMkLst>
        </pc:grpChg>
        <pc:grpChg chg="mod">
          <ac:chgData name="حصه بنت العتيبي" userId="c1fe605c-1aaf-4791-a440-af891effc177" providerId="ADAL" clId="{58271A88-B02A-4F30-9DCC-BD572D9CBF4C}" dt="2022-04-15T20:10:42.971" v="1730"/>
          <ac:grpSpMkLst>
            <pc:docMk/>
            <pc:sldMk cId="2625983421" sldId="292"/>
            <ac:grpSpMk id="5" creationId="{E3FC8513-897A-4BB8-B314-5BD6E84E482A}"/>
          </ac:grpSpMkLst>
        </pc:grpChg>
        <pc:grpChg chg="add mod">
          <ac:chgData name="حصه بنت العتيبي" userId="c1fe605c-1aaf-4791-a440-af891effc177" providerId="ADAL" clId="{58271A88-B02A-4F30-9DCC-BD572D9CBF4C}" dt="2022-04-15T20:10:47.760" v="1731" actId="1076"/>
          <ac:grpSpMkLst>
            <pc:docMk/>
            <pc:sldMk cId="2625983421" sldId="292"/>
            <ac:grpSpMk id="8" creationId="{8D491F19-347D-4CAA-B6E8-A594D0F5E19A}"/>
          </ac:grpSpMkLst>
        </pc:grpChg>
        <pc:grpChg chg="mod">
          <ac:chgData name="حصه بنت العتيبي" userId="c1fe605c-1aaf-4791-a440-af891effc177" providerId="ADAL" clId="{58271A88-B02A-4F30-9DCC-BD572D9CBF4C}" dt="2022-04-15T20:10:42.971" v="1730"/>
          <ac:grpSpMkLst>
            <pc:docMk/>
            <pc:sldMk cId="2625983421" sldId="292"/>
            <ac:grpSpMk id="10" creationId="{B088DDDE-992C-459F-9EDB-7124E6E351C0}"/>
          </ac:grpSpMkLst>
        </pc:grpChg>
        <pc:grpChg chg="add mod">
          <ac:chgData name="حصه بنت العتيبي" userId="c1fe605c-1aaf-4791-a440-af891effc177" providerId="ADAL" clId="{58271A88-B02A-4F30-9DCC-BD572D9CBF4C}" dt="2022-04-15T20:42:25.902" v="1763" actId="1076"/>
          <ac:grpSpMkLst>
            <pc:docMk/>
            <pc:sldMk cId="2625983421" sldId="292"/>
            <ac:grpSpMk id="14" creationId="{10C31BD3-E837-4132-837B-C21A0DCCA078}"/>
          </ac:grpSpMkLst>
        </pc:grpChg>
        <pc:picChg chg="add mod">
          <ac:chgData name="حصه بنت العتيبي" userId="c1fe605c-1aaf-4791-a440-af891effc177" providerId="ADAL" clId="{58271A88-B02A-4F30-9DCC-BD572D9CBF4C}" dt="2022-04-15T18:36:57.859" v="1617" actId="11530"/>
          <ac:picMkLst>
            <pc:docMk/>
            <pc:sldMk cId="2625983421" sldId="292"/>
            <ac:picMk id="2" creationId="{5C34D86E-1CB9-4D61-9EA2-1DE94338A360}"/>
          </ac:picMkLst>
        </pc:picChg>
        <pc:picChg chg="mod">
          <ac:chgData name="حصه بنت العتيبي" userId="c1fe605c-1aaf-4791-a440-af891effc177" providerId="ADAL" clId="{58271A88-B02A-4F30-9DCC-BD572D9CBF4C}" dt="2022-04-15T20:10:42.971" v="1730"/>
          <ac:picMkLst>
            <pc:docMk/>
            <pc:sldMk cId="2625983421" sldId="292"/>
            <ac:picMk id="4" creationId="{52974C20-8D00-4A0C-B5AE-2B8A6F577AD0}"/>
          </ac:picMkLst>
        </pc:picChg>
        <pc:picChg chg="mod">
          <ac:chgData name="حصه بنت العتيبي" userId="c1fe605c-1aaf-4791-a440-af891effc177" providerId="ADAL" clId="{58271A88-B02A-4F30-9DCC-BD572D9CBF4C}" dt="2022-04-15T20:10:42.971" v="1730"/>
          <ac:picMkLst>
            <pc:docMk/>
            <pc:sldMk cId="2625983421" sldId="292"/>
            <ac:picMk id="6" creationId="{92E9605B-9134-4471-810B-A2A44FCB549A}"/>
          </ac:picMkLst>
        </pc:picChg>
        <pc:picChg chg="mod">
          <ac:chgData name="حصه بنت العتيبي" userId="c1fe605c-1aaf-4791-a440-af891effc177" providerId="ADAL" clId="{58271A88-B02A-4F30-9DCC-BD572D9CBF4C}" dt="2022-04-15T20:10:42.971" v="1730"/>
          <ac:picMkLst>
            <pc:docMk/>
            <pc:sldMk cId="2625983421" sldId="292"/>
            <ac:picMk id="9" creationId="{B5CB4B43-EB6E-4EE6-9A88-02F7134B09D3}"/>
          </ac:picMkLst>
        </pc:picChg>
        <pc:picChg chg="mod">
          <ac:chgData name="حصه بنت العتيبي" userId="c1fe605c-1aaf-4791-a440-af891effc177" providerId="ADAL" clId="{58271A88-B02A-4F30-9DCC-BD572D9CBF4C}" dt="2022-04-15T20:10:42.971" v="1730"/>
          <ac:picMkLst>
            <pc:docMk/>
            <pc:sldMk cId="2625983421" sldId="292"/>
            <ac:picMk id="11" creationId="{822A534C-4067-4D0B-BC5B-C67F9A88E0A9}"/>
          </ac:picMkLst>
        </pc:picChg>
        <pc:picChg chg="add del mod">
          <ac:chgData name="حصه بنت العتيبي" userId="c1fe605c-1aaf-4791-a440-af891effc177" providerId="ADAL" clId="{58271A88-B02A-4F30-9DCC-BD572D9CBF4C}" dt="2022-04-15T20:42:09.495" v="1759"/>
          <ac:picMkLst>
            <pc:docMk/>
            <pc:sldMk cId="2625983421" sldId="292"/>
            <ac:picMk id="13" creationId="{1FADF4BA-D062-4FD0-950C-A6EB0AC68D24}"/>
          </ac:picMkLst>
        </pc:picChg>
        <pc:picChg chg="mod">
          <ac:chgData name="حصه بنت العتيبي" userId="c1fe605c-1aaf-4791-a440-af891effc177" providerId="ADAL" clId="{58271A88-B02A-4F30-9DCC-BD572D9CBF4C}" dt="2022-04-15T20:42:22.854" v="1762"/>
          <ac:picMkLst>
            <pc:docMk/>
            <pc:sldMk cId="2625983421" sldId="292"/>
            <ac:picMk id="15" creationId="{C126BF82-4FC9-48FD-90E6-29B952E4011B}"/>
          </ac:picMkLst>
        </pc:picChg>
      </pc:sldChg>
      <pc:sldChg chg="delSp modSp add mod ord delAnim">
        <pc:chgData name="حصه بنت العتيبي" userId="c1fe605c-1aaf-4791-a440-af891effc177" providerId="ADAL" clId="{58271A88-B02A-4F30-9DCC-BD572D9CBF4C}" dt="2022-04-16T16:39:20.178" v="2890"/>
        <pc:sldMkLst>
          <pc:docMk/>
          <pc:sldMk cId="2580167672" sldId="293"/>
        </pc:sldMkLst>
        <pc:spChg chg="del">
          <ac:chgData name="حصه بنت العتيبي" userId="c1fe605c-1aaf-4791-a440-af891effc177" providerId="ADAL" clId="{58271A88-B02A-4F30-9DCC-BD572D9CBF4C}" dt="2022-04-15T18:31:46.196" v="1610" actId="478"/>
          <ac:spMkLst>
            <pc:docMk/>
            <pc:sldMk cId="2580167672" sldId="293"/>
            <ac:spMk id="3" creationId="{BA4C5103-3B4C-4DF3-BEBD-FD6AD8EC00AC}"/>
          </ac:spMkLst>
        </pc:spChg>
        <pc:spChg chg="del">
          <ac:chgData name="حصه بنت العتيبي" userId="c1fe605c-1aaf-4791-a440-af891effc177" providerId="ADAL" clId="{58271A88-B02A-4F30-9DCC-BD572D9CBF4C}" dt="2022-04-15T18:31:46.196" v="1610" actId="478"/>
          <ac:spMkLst>
            <pc:docMk/>
            <pc:sldMk cId="2580167672" sldId="293"/>
            <ac:spMk id="5" creationId="{A3416666-6E7C-4CD0-9AC8-0863D012B9D1}"/>
          </ac:spMkLst>
        </pc:spChg>
        <pc:spChg chg="mod">
          <ac:chgData name="حصه بنت العتيبي" userId="c1fe605c-1aaf-4791-a440-af891effc177" providerId="ADAL" clId="{58271A88-B02A-4F30-9DCC-BD572D9CBF4C}" dt="2022-04-15T23:20:52.012" v="2041" actId="207"/>
          <ac:spMkLst>
            <pc:docMk/>
            <pc:sldMk cId="2580167672" sldId="293"/>
            <ac:spMk id="7" creationId="{BD65202A-521A-4F76-8C2B-586066B3B538}"/>
          </ac:spMkLst>
        </pc:spChg>
        <pc:spChg chg="del">
          <ac:chgData name="حصه بنت العتيبي" userId="c1fe605c-1aaf-4791-a440-af891effc177" providerId="ADAL" clId="{58271A88-B02A-4F30-9DCC-BD572D9CBF4C}" dt="2022-04-15T18:31:46.196" v="1610" actId="478"/>
          <ac:spMkLst>
            <pc:docMk/>
            <pc:sldMk cId="2580167672" sldId="293"/>
            <ac:spMk id="9" creationId="{7AAFA5AD-FE9B-40A0-81DE-E1292482117C}"/>
          </ac:spMkLst>
        </pc:spChg>
        <pc:spChg chg="del">
          <ac:chgData name="حصه بنت العتيبي" userId="c1fe605c-1aaf-4791-a440-af891effc177" providerId="ADAL" clId="{58271A88-B02A-4F30-9DCC-BD572D9CBF4C}" dt="2022-04-15T18:31:46.196" v="1610" actId="478"/>
          <ac:spMkLst>
            <pc:docMk/>
            <pc:sldMk cId="2580167672" sldId="293"/>
            <ac:spMk id="11" creationId="{4180B075-CA33-460F-90A5-A1266802807D}"/>
          </ac:spMkLst>
        </pc:spChg>
      </pc:sldChg>
      <pc:sldChg chg="addSp delSp modSp new mod modTransition modAnim">
        <pc:chgData name="حصه بنت العتيبي" userId="c1fe605c-1aaf-4791-a440-af891effc177" providerId="ADAL" clId="{58271A88-B02A-4F30-9DCC-BD572D9CBF4C}" dt="2022-04-15T23:19:53.786" v="2037"/>
        <pc:sldMkLst>
          <pc:docMk/>
          <pc:sldMk cId="3835013663" sldId="294"/>
        </pc:sldMkLst>
        <pc:spChg chg="add del mod">
          <ac:chgData name="حصه بنت العتيبي" userId="c1fe605c-1aaf-4791-a440-af891effc177" providerId="ADAL" clId="{58271A88-B02A-4F30-9DCC-BD572D9CBF4C}" dt="2022-04-15T20:52:32.075" v="1855" actId="21"/>
          <ac:spMkLst>
            <pc:docMk/>
            <pc:sldMk cId="3835013663" sldId="294"/>
            <ac:spMk id="2" creationId="{03843D9F-4368-4747-8358-28925E5A85D7}"/>
          </ac:spMkLst>
        </pc:spChg>
        <pc:spChg chg="add del mod">
          <ac:chgData name="حصه بنت العتيبي" userId="c1fe605c-1aaf-4791-a440-af891effc177" providerId="ADAL" clId="{58271A88-B02A-4F30-9DCC-BD572D9CBF4C}" dt="2022-04-15T20:55:47.602" v="1878"/>
          <ac:spMkLst>
            <pc:docMk/>
            <pc:sldMk cId="3835013663" sldId="294"/>
            <ac:spMk id="7" creationId="{7A161F9B-800E-4869-84F6-8BB2703623D9}"/>
          </ac:spMkLst>
        </pc:spChg>
        <pc:spChg chg="add mod">
          <ac:chgData name="حصه بنت العتيبي" userId="c1fe605c-1aaf-4791-a440-af891effc177" providerId="ADAL" clId="{58271A88-B02A-4F30-9DCC-BD572D9CBF4C}" dt="2022-04-15T20:57:35.446" v="1892" actId="14100"/>
          <ac:spMkLst>
            <pc:docMk/>
            <pc:sldMk cId="3835013663" sldId="294"/>
            <ac:spMk id="9" creationId="{427F21F3-625E-4D75-9AEF-7AB3E8B3C523}"/>
          </ac:spMkLst>
        </pc:spChg>
        <pc:spChg chg="add mod">
          <ac:chgData name="حصه بنت العتيبي" userId="c1fe605c-1aaf-4791-a440-af891effc177" providerId="ADAL" clId="{58271A88-B02A-4F30-9DCC-BD572D9CBF4C}" dt="2022-04-15T20:57:40.582" v="1893" actId="1076"/>
          <ac:spMkLst>
            <pc:docMk/>
            <pc:sldMk cId="3835013663" sldId="294"/>
            <ac:spMk id="10" creationId="{ABB7E41C-E20C-4E8C-83CD-270F4CC483B9}"/>
          </ac:spMkLst>
        </pc:spChg>
        <pc:spChg chg="add mod">
          <ac:chgData name="حصه بنت العتيبي" userId="c1fe605c-1aaf-4791-a440-af891effc177" providerId="ADAL" clId="{58271A88-B02A-4F30-9DCC-BD572D9CBF4C}" dt="2022-04-15T20:58:05.101" v="1901" actId="14100"/>
          <ac:spMkLst>
            <pc:docMk/>
            <pc:sldMk cId="3835013663" sldId="294"/>
            <ac:spMk id="11" creationId="{E32DBA26-14EE-4F8B-BAEE-82135493325F}"/>
          </ac:spMkLst>
        </pc:spChg>
        <pc:spChg chg="add mod">
          <ac:chgData name="حصه بنت العتيبي" userId="c1fe605c-1aaf-4791-a440-af891effc177" providerId="ADAL" clId="{58271A88-B02A-4F30-9DCC-BD572D9CBF4C}" dt="2022-04-15T20:57:52.030" v="1897" actId="14100"/>
          <ac:spMkLst>
            <pc:docMk/>
            <pc:sldMk cId="3835013663" sldId="294"/>
            <ac:spMk id="12" creationId="{CE466F20-459F-4A75-BB96-F6FA077CFE8E}"/>
          </ac:spMkLst>
        </pc:spChg>
        <pc:spChg chg="add mod">
          <ac:chgData name="حصه بنت العتيبي" userId="c1fe605c-1aaf-4791-a440-af891effc177" providerId="ADAL" clId="{58271A88-B02A-4F30-9DCC-BD572D9CBF4C}" dt="2022-04-15T20:58:23.734" v="1905" actId="14100"/>
          <ac:spMkLst>
            <pc:docMk/>
            <pc:sldMk cId="3835013663" sldId="294"/>
            <ac:spMk id="13" creationId="{69E98D37-0710-44A3-9F11-13C15CC43B27}"/>
          </ac:spMkLst>
        </pc:spChg>
        <pc:spChg chg="add mod">
          <ac:chgData name="حصه بنت العتيبي" userId="c1fe605c-1aaf-4791-a440-af891effc177" providerId="ADAL" clId="{58271A88-B02A-4F30-9DCC-BD572D9CBF4C}" dt="2022-04-15T20:58:11.158" v="1902" actId="1076"/>
          <ac:spMkLst>
            <pc:docMk/>
            <pc:sldMk cId="3835013663" sldId="294"/>
            <ac:spMk id="14" creationId="{E84A8B3A-B2F7-4EE2-AFA8-B927AABEB39E}"/>
          </ac:spMkLst>
        </pc:spChg>
        <pc:spChg chg="add mod">
          <ac:chgData name="حصه بنت العتيبي" userId="c1fe605c-1aaf-4791-a440-af891effc177" providerId="ADAL" clId="{58271A88-B02A-4F30-9DCC-BD572D9CBF4C}" dt="2022-04-15T20:58:32.006" v="1907" actId="1076"/>
          <ac:spMkLst>
            <pc:docMk/>
            <pc:sldMk cId="3835013663" sldId="294"/>
            <ac:spMk id="15" creationId="{F1B4CD69-460C-44F9-A4EB-5D50B9603271}"/>
          </ac:spMkLst>
        </pc:spChg>
        <pc:spChg chg="add mod">
          <ac:chgData name="حصه بنت العتيبي" userId="c1fe605c-1aaf-4791-a440-af891effc177" providerId="ADAL" clId="{58271A88-B02A-4F30-9DCC-BD572D9CBF4C}" dt="2022-04-15T20:58:37.366" v="1908" actId="1076"/>
          <ac:spMkLst>
            <pc:docMk/>
            <pc:sldMk cId="3835013663" sldId="294"/>
            <ac:spMk id="16" creationId="{814FAE20-F2E3-4537-AA8E-ED2BE36CBDE0}"/>
          </ac:spMkLst>
        </pc:spChg>
        <pc:spChg chg="add mod">
          <ac:chgData name="حصه بنت العتيبي" userId="c1fe605c-1aaf-4791-a440-af891effc177" providerId="ADAL" clId="{58271A88-B02A-4F30-9DCC-BD572D9CBF4C}" dt="2022-04-15T20:58:46.100" v="1910" actId="1076"/>
          <ac:spMkLst>
            <pc:docMk/>
            <pc:sldMk cId="3835013663" sldId="294"/>
            <ac:spMk id="17" creationId="{15D2F7E4-7DEE-4DF1-8D39-277BFE74615F}"/>
          </ac:spMkLst>
        </pc:spChg>
        <pc:spChg chg="add mod">
          <ac:chgData name="حصه بنت العتيبي" userId="c1fe605c-1aaf-4791-a440-af891effc177" providerId="ADAL" clId="{58271A88-B02A-4F30-9DCC-BD572D9CBF4C}" dt="2022-04-15T20:58:49.014" v="1911" actId="1076"/>
          <ac:spMkLst>
            <pc:docMk/>
            <pc:sldMk cId="3835013663" sldId="294"/>
            <ac:spMk id="18" creationId="{51864513-85F5-4029-85F5-03A5633DB181}"/>
          </ac:spMkLst>
        </pc:spChg>
        <pc:spChg chg="add mod">
          <ac:chgData name="حصه بنت العتيبي" userId="c1fe605c-1aaf-4791-a440-af891effc177" providerId="ADAL" clId="{58271A88-B02A-4F30-9DCC-BD572D9CBF4C}" dt="2022-04-15T20:59:05.966" v="1915" actId="1076"/>
          <ac:spMkLst>
            <pc:docMk/>
            <pc:sldMk cId="3835013663" sldId="294"/>
            <ac:spMk id="19" creationId="{8D483445-A116-4EF1-A7D6-CA431D6C5A88}"/>
          </ac:spMkLst>
        </pc:spChg>
        <pc:spChg chg="add mod">
          <ac:chgData name="حصه بنت العتيبي" userId="c1fe605c-1aaf-4791-a440-af891effc177" providerId="ADAL" clId="{58271A88-B02A-4F30-9DCC-BD572D9CBF4C}" dt="2022-04-15T20:59:00.717" v="1914" actId="1076"/>
          <ac:spMkLst>
            <pc:docMk/>
            <pc:sldMk cId="3835013663" sldId="294"/>
            <ac:spMk id="20" creationId="{2FBF92E0-B5D6-4B1F-B379-1823B73E2CB9}"/>
          </ac:spMkLst>
        </pc:spChg>
        <pc:spChg chg="add mod">
          <ac:chgData name="حصه بنت العتيبي" userId="c1fe605c-1aaf-4791-a440-af891effc177" providerId="ADAL" clId="{58271A88-B02A-4F30-9DCC-BD572D9CBF4C}" dt="2022-04-15T20:59:12.604" v="1917" actId="1076"/>
          <ac:spMkLst>
            <pc:docMk/>
            <pc:sldMk cId="3835013663" sldId="294"/>
            <ac:spMk id="21" creationId="{82F82AEB-103B-4E1B-B3C5-E44DC50CA92B}"/>
          </ac:spMkLst>
        </pc:spChg>
        <pc:spChg chg="add mod">
          <ac:chgData name="حصه بنت العتيبي" userId="c1fe605c-1aaf-4791-a440-af891effc177" providerId="ADAL" clId="{58271A88-B02A-4F30-9DCC-BD572D9CBF4C}" dt="2022-04-15T20:59:10.278" v="1916" actId="1076"/>
          <ac:spMkLst>
            <pc:docMk/>
            <pc:sldMk cId="3835013663" sldId="294"/>
            <ac:spMk id="22" creationId="{DCC02859-7426-4BBB-8E23-3D916ABF7533}"/>
          </ac:spMkLst>
        </pc:spChg>
        <pc:spChg chg="add mod">
          <ac:chgData name="حصه بنت العتيبي" userId="c1fe605c-1aaf-4791-a440-af891effc177" providerId="ADAL" clId="{58271A88-B02A-4F30-9DCC-BD572D9CBF4C}" dt="2022-04-15T20:59:17.269" v="1918" actId="1076"/>
          <ac:spMkLst>
            <pc:docMk/>
            <pc:sldMk cId="3835013663" sldId="294"/>
            <ac:spMk id="23" creationId="{087AC028-788F-41C0-9983-5A53EEE22621}"/>
          </ac:spMkLst>
        </pc:spChg>
        <pc:picChg chg="add del mod modCrop">
          <ac:chgData name="حصه بنت العتيبي" userId="c1fe605c-1aaf-4791-a440-af891effc177" providerId="ADAL" clId="{58271A88-B02A-4F30-9DCC-BD572D9CBF4C}" dt="2022-04-15T20:49:23.795" v="1818" actId="21"/>
          <ac:picMkLst>
            <pc:docMk/>
            <pc:sldMk cId="3835013663" sldId="294"/>
            <ac:picMk id="4" creationId="{75F27A19-91B9-422F-8652-B6DCEB4B451C}"/>
          </ac:picMkLst>
        </pc:picChg>
        <pc:picChg chg="add del mod modCrop">
          <ac:chgData name="حصه بنت العتيبي" userId="c1fe605c-1aaf-4791-a440-af891effc177" providerId="ADAL" clId="{58271A88-B02A-4F30-9DCC-BD572D9CBF4C}" dt="2022-04-15T20:55:47.602" v="1878"/>
          <ac:picMkLst>
            <pc:docMk/>
            <pc:sldMk cId="3835013663" sldId="294"/>
            <ac:picMk id="6" creationId="{C4156F27-B787-4822-95AD-2D1563C071A8}"/>
          </ac:picMkLst>
        </pc:picChg>
        <pc:picChg chg="mod">
          <ac:chgData name="حصه بنت العتيبي" userId="c1fe605c-1aaf-4791-a440-af891effc177" providerId="ADAL" clId="{58271A88-B02A-4F30-9DCC-BD572D9CBF4C}" dt="2022-04-15T20:58:56.186" v="1913" actId="1076"/>
          <ac:picMkLst>
            <pc:docMk/>
            <pc:sldMk cId="3835013663" sldId="294"/>
            <ac:picMk id="8" creationId="{03C81C01-384E-4353-B446-A78985A78073}"/>
          </ac:picMkLst>
        </pc:picChg>
        <pc:picChg chg="add mod">
          <ac:chgData name="حصه بنت العتيبي" userId="c1fe605c-1aaf-4791-a440-af891effc177" providerId="ADAL" clId="{58271A88-B02A-4F30-9DCC-BD572D9CBF4C}" dt="2022-04-15T21:29:08.068" v="1942" actId="1076"/>
          <ac:picMkLst>
            <pc:docMk/>
            <pc:sldMk cId="3835013663" sldId="294"/>
            <ac:picMk id="25" creationId="{95D652EB-B714-4CBC-BFEC-9B190CB27184}"/>
          </ac:picMkLst>
        </pc:picChg>
      </pc:sldChg>
      <pc:sldChg chg="addSp delSp modSp add mod ord delAnim modAnim">
        <pc:chgData name="حصه بنت العتيبي" userId="c1fe605c-1aaf-4791-a440-af891effc177" providerId="ADAL" clId="{58271A88-B02A-4F30-9DCC-BD572D9CBF4C}" dt="2022-04-16T16:39:44.498" v="2896"/>
        <pc:sldMkLst>
          <pc:docMk/>
          <pc:sldMk cId="3440213254" sldId="295"/>
        </pc:sldMkLst>
        <pc:spChg chg="add mod">
          <ac:chgData name="حصه بنت العتيبي" userId="c1fe605c-1aaf-4791-a440-af891effc177" providerId="ADAL" clId="{58271A88-B02A-4F30-9DCC-BD572D9CBF4C}" dt="2022-04-15T20:50:35.531" v="1841" actId="122"/>
          <ac:spMkLst>
            <pc:docMk/>
            <pc:sldMk cId="3440213254" sldId="295"/>
            <ac:spMk id="8" creationId="{486C5933-CE8E-4ADF-A0D9-10608E73B8C8}"/>
          </ac:spMkLst>
        </pc:spChg>
        <pc:spChg chg="add mod">
          <ac:chgData name="حصه بنت العتيبي" userId="c1fe605c-1aaf-4791-a440-af891effc177" providerId="ADAL" clId="{58271A88-B02A-4F30-9DCC-BD572D9CBF4C}" dt="2022-04-15T20:51:50.830" v="1853" actId="2085"/>
          <ac:spMkLst>
            <pc:docMk/>
            <pc:sldMk cId="3440213254" sldId="295"/>
            <ac:spMk id="11" creationId="{E2893F52-F449-4D57-863E-0478CE8E1821}"/>
          </ac:spMkLst>
        </pc:spChg>
        <pc:spChg chg="mod">
          <ac:chgData name="حصه بنت العتيبي" userId="c1fe605c-1aaf-4791-a440-af891effc177" providerId="ADAL" clId="{58271A88-B02A-4F30-9DCC-BD572D9CBF4C}" dt="2022-04-15T19:15:56.700" v="1647" actId="1076"/>
          <ac:spMkLst>
            <pc:docMk/>
            <pc:sldMk cId="3440213254" sldId="295"/>
            <ac:spMk id="14" creationId="{1AB7DFD2-66FE-483A-9917-DADD8C554B8B}"/>
          </ac:spMkLst>
        </pc:spChg>
        <pc:spChg chg="add mod">
          <ac:chgData name="حصه بنت العتيبي" userId="c1fe605c-1aaf-4791-a440-af891effc177" providerId="ADAL" clId="{58271A88-B02A-4F30-9DCC-BD572D9CBF4C}" dt="2022-04-15T20:50:28.638" v="1839" actId="1076"/>
          <ac:spMkLst>
            <pc:docMk/>
            <pc:sldMk cId="3440213254" sldId="295"/>
            <ac:spMk id="21" creationId="{DD13D4F9-284C-46F1-B183-24CD18F66E1A}"/>
          </ac:spMkLst>
        </pc:spChg>
        <pc:spChg chg="del">
          <ac:chgData name="حصه بنت العتيبي" userId="c1fe605c-1aaf-4791-a440-af891effc177" providerId="ADAL" clId="{58271A88-B02A-4F30-9DCC-BD572D9CBF4C}" dt="2022-04-15T20:05:08.231" v="1674" actId="478"/>
          <ac:spMkLst>
            <pc:docMk/>
            <pc:sldMk cId="3440213254" sldId="295"/>
            <ac:spMk id="22" creationId="{53107FE2-E88C-4635-96C3-E37040518242}"/>
          </ac:spMkLst>
        </pc:spChg>
        <pc:spChg chg="del">
          <ac:chgData name="حصه بنت العتيبي" userId="c1fe605c-1aaf-4791-a440-af891effc177" providerId="ADAL" clId="{58271A88-B02A-4F30-9DCC-BD572D9CBF4C}" dt="2022-04-15T20:05:08.231" v="1674" actId="478"/>
          <ac:spMkLst>
            <pc:docMk/>
            <pc:sldMk cId="3440213254" sldId="295"/>
            <ac:spMk id="23" creationId="{E366F945-AF42-4D5E-A80F-F6AC409C5B16}"/>
          </ac:spMkLst>
        </pc:spChg>
        <pc:spChg chg="del">
          <ac:chgData name="حصه بنت العتيبي" userId="c1fe605c-1aaf-4791-a440-af891effc177" providerId="ADAL" clId="{58271A88-B02A-4F30-9DCC-BD572D9CBF4C}" dt="2022-04-15T20:05:57.960" v="1688" actId="478"/>
          <ac:spMkLst>
            <pc:docMk/>
            <pc:sldMk cId="3440213254" sldId="295"/>
            <ac:spMk id="24" creationId="{6175A70D-1EC4-46B8-8770-6D20B4385468}"/>
          </ac:spMkLst>
        </pc:spChg>
        <pc:spChg chg="del">
          <ac:chgData name="حصه بنت العتيبي" userId="c1fe605c-1aaf-4791-a440-af891effc177" providerId="ADAL" clId="{58271A88-B02A-4F30-9DCC-BD572D9CBF4C}" dt="2022-04-15T20:05:57.960" v="1688" actId="478"/>
          <ac:spMkLst>
            <pc:docMk/>
            <pc:sldMk cId="3440213254" sldId="295"/>
            <ac:spMk id="25" creationId="{57D39AD8-891D-4408-89C4-4C50B4ADF414}"/>
          </ac:spMkLst>
        </pc:spChg>
        <pc:spChg chg="del">
          <ac:chgData name="حصه بنت العتيبي" userId="c1fe605c-1aaf-4791-a440-af891effc177" providerId="ADAL" clId="{58271A88-B02A-4F30-9DCC-BD572D9CBF4C}" dt="2022-04-15T20:05:57.960" v="1688" actId="478"/>
          <ac:spMkLst>
            <pc:docMk/>
            <pc:sldMk cId="3440213254" sldId="295"/>
            <ac:spMk id="26" creationId="{699F8344-9C6E-4C1D-8AFB-D9772C9A36A0}"/>
          </ac:spMkLst>
        </pc:spChg>
        <pc:spChg chg="add mod">
          <ac:chgData name="حصه بنت العتيبي" userId="c1fe605c-1aaf-4791-a440-af891effc177" providerId="ADAL" clId="{58271A88-B02A-4F30-9DCC-BD572D9CBF4C}" dt="2022-04-15T20:50:28.638" v="1839" actId="1076"/>
          <ac:spMkLst>
            <pc:docMk/>
            <pc:sldMk cId="3440213254" sldId="295"/>
            <ac:spMk id="27" creationId="{35B12B67-7006-4B2D-A0FA-87E7E4469108}"/>
          </ac:spMkLst>
        </pc:spChg>
        <pc:spChg chg="add mod">
          <ac:chgData name="حصه بنت العتيبي" userId="c1fe605c-1aaf-4791-a440-af891effc177" providerId="ADAL" clId="{58271A88-B02A-4F30-9DCC-BD572D9CBF4C}" dt="2022-04-15T20:50:28.638" v="1839" actId="1076"/>
          <ac:spMkLst>
            <pc:docMk/>
            <pc:sldMk cId="3440213254" sldId="295"/>
            <ac:spMk id="29" creationId="{4D0D940A-A178-488E-9B2C-9AC646671376}"/>
          </ac:spMkLst>
        </pc:spChg>
        <pc:spChg chg="add mod">
          <ac:chgData name="حصه بنت العتيبي" userId="c1fe605c-1aaf-4791-a440-af891effc177" providerId="ADAL" clId="{58271A88-B02A-4F30-9DCC-BD572D9CBF4C}" dt="2022-04-15T20:50:28.638" v="1839" actId="1076"/>
          <ac:spMkLst>
            <pc:docMk/>
            <pc:sldMk cId="3440213254" sldId="295"/>
            <ac:spMk id="31" creationId="{6620EF45-0B99-4D67-8617-FF6EC2B2C933}"/>
          </ac:spMkLst>
        </pc:spChg>
        <pc:spChg chg="mod">
          <ac:chgData name="حصه بنت العتيبي" userId="c1fe605c-1aaf-4791-a440-af891effc177" providerId="ADAL" clId="{58271A88-B02A-4F30-9DCC-BD572D9CBF4C}" dt="2022-04-15T20:08:53.639" v="1718" actId="165"/>
          <ac:spMkLst>
            <pc:docMk/>
            <pc:sldMk cId="3440213254" sldId="295"/>
            <ac:spMk id="37" creationId="{AECCA6F0-ADFB-483E-8AC2-971062512391}"/>
          </ac:spMkLst>
        </pc:spChg>
        <pc:spChg chg="add del mod">
          <ac:chgData name="حصه بنت العتيبي" userId="c1fe605c-1aaf-4791-a440-af891effc177" providerId="ADAL" clId="{58271A88-B02A-4F30-9DCC-BD572D9CBF4C}" dt="2022-04-15T20:47:59.357" v="1808" actId="21"/>
          <ac:spMkLst>
            <pc:docMk/>
            <pc:sldMk cId="3440213254" sldId="295"/>
            <ac:spMk id="40" creationId="{2A56BAFF-71D5-4639-8FA1-5FD4F07D6ECA}"/>
          </ac:spMkLst>
        </pc:spChg>
        <pc:spChg chg="mod">
          <ac:chgData name="حصه بنت العتيبي" userId="c1fe605c-1aaf-4791-a440-af891effc177" providerId="ADAL" clId="{58271A88-B02A-4F30-9DCC-BD572D9CBF4C}" dt="2022-04-15T20:08:45.092" v="1714"/>
          <ac:spMkLst>
            <pc:docMk/>
            <pc:sldMk cId="3440213254" sldId="295"/>
            <ac:spMk id="46" creationId="{41EAA952-BEF9-4417-81A8-DF042D41F607}"/>
          </ac:spMkLst>
        </pc:spChg>
        <pc:spChg chg="add mod">
          <ac:chgData name="حصه بنت العتيبي" userId="c1fe605c-1aaf-4791-a440-af891effc177" providerId="ADAL" clId="{58271A88-B02A-4F30-9DCC-BD572D9CBF4C}" dt="2022-04-15T20:51:03.278" v="1845" actId="1076"/>
          <ac:spMkLst>
            <pc:docMk/>
            <pc:sldMk cId="3440213254" sldId="295"/>
            <ac:spMk id="47" creationId="{9801B9A4-6E00-430A-BFAB-7B2C9353DE0D}"/>
          </ac:spMkLst>
        </pc:spChg>
        <pc:spChg chg="add del mod">
          <ac:chgData name="حصه بنت العتيبي" userId="c1fe605c-1aaf-4791-a440-af891effc177" providerId="ADAL" clId="{58271A88-B02A-4F30-9DCC-BD572D9CBF4C}" dt="2022-04-15T20:51:34.483" v="1850" actId="21"/>
          <ac:spMkLst>
            <pc:docMk/>
            <pc:sldMk cId="3440213254" sldId="295"/>
            <ac:spMk id="48" creationId="{56A49098-A15E-48E8-B9C8-64A59D5864F9}"/>
          </ac:spMkLst>
        </pc:spChg>
        <pc:grpChg chg="add mod">
          <ac:chgData name="حصه بنت العتيبي" userId="c1fe605c-1aaf-4791-a440-af891effc177" providerId="ADAL" clId="{58271A88-B02A-4F30-9DCC-BD572D9CBF4C}" dt="2022-04-15T20:50:19.678" v="1838" actId="1076"/>
          <ac:grpSpMkLst>
            <pc:docMk/>
            <pc:sldMk cId="3440213254" sldId="295"/>
            <ac:grpSpMk id="2" creationId="{5686567C-7FCF-4E43-A7E2-6A6F94A8437F}"/>
          </ac:grpSpMkLst>
        </pc:grpChg>
        <pc:grpChg chg="add mod">
          <ac:chgData name="حصه بنت العتيبي" userId="c1fe605c-1aaf-4791-a440-af891effc177" providerId="ADAL" clId="{58271A88-B02A-4F30-9DCC-BD572D9CBF4C}" dt="2022-04-15T20:50:17.527" v="1837" actId="1076"/>
          <ac:grpSpMkLst>
            <pc:docMk/>
            <pc:sldMk cId="3440213254" sldId="295"/>
            <ac:grpSpMk id="3" creationId="{E541AAFE-7DC9-4593-BB2A-31D68E2CB864}"/>
          </ac:grpSpMkLst>
        </pc:grpChg>
        <pc:grpChg chg="add mod">
          <ac:chgData name="حصه بنت العتيبي" userId="c1fe605c-1aaf-4791-a440-af891effc177" providerId="ADAL" clId="{58271A88-B02A-4F30-9DCC-BD572D9CBF4C}" dt="2022-04-15T20:42:17.566" v="1761" actId="164"/>
          <ac:grpSpMkLst>
            <pc:docMk/>
            <pc:sldMk cId="3440213254" sldId="295"/>
            <ac:grpSpMk id="9" creationId="{804C5740-5494-4F4A-9E52-7D525D484518}"/>
          </ac:grpSpMkLst>
        </pc:grpChg>
        <pc:grpChg chg="mod ord topLvl">
          <ac:chgData name="حصه بنت العتيبي" userId="c1fe605c-1aaf-4791-a440-af891effc177" providerId="ADAL" clId="{58271A88-B02A-4F30-9DCC-BD572D9CBF4C}" dt="2022-04-15T19:15:48.027" v="1645" actId="164"/>
          <ac:grpSpMkLst>
            <pc:docMk/>
            <pc:sldMk cId="3440213254" sldId="295"/>
            <ac:grpSpMk id="15" creationId="{0DCAF555-C3A1-49EE-BDB5-084CD4A85549}"/>
          </ac:grpSpMkLst>
        </pc:grpChg>
        <pc:grpChg chg="del">
          <ac:chgData name="حصه بنت العتيبي" userId="c1fe605c-1aaf-4791-a440-af891effc177" providerId="ADAL" clId="{58271A88-B02A-4F30-9DCC-BD572D9CBF4C}" dt="2022-04-15T19:14:27.932" v="1629" actId="165"/>
          <ac:grpSpMkLst>
            <pc:docMk/>
            <pc:sldMk cId="3440213254" sldId="295"/>
            <ac:grpSpMk id="28" creationId="{F1C05205-B5EF-4B45-86E0-D12DA3806579}"/>
          </ac:grpSpMkLst>
        </pc:grpChg>
        <pc:grpChg chg="add del mod">
          <ac:chgData name="حصه بنت العتيبي" userId="c1fe605c-1aaf-4791-a440-af891effc177" providerId="ADAL" clId="{58271A88-B02A-4F30-9DCC-BD572D9CBF4C}" dt="2022-04-15T20:08:53.639" v="1718" actId="165"/>
          <ac:grpSpMkLst>
            <pc:docMk/>
            <pc:sldMk cId="3440213254" sldId="295"/>
            <ac:grpSpMk id="33" creationId="{FFB32382-63CF-410A-885A-519D8B22C00E}"/>
          </ac:grpSpMkLst>
        </pc:grpChg>
        <pc:grpChg chg="del mod topLvl">
          <ac:chgData name="حصه بنت العتيبي" userId="c1fe605c-1aaf-4791-a440-af891effc177" providerId="ADAL" clId="{58271A88-B02A-4F30-9DCC-BD572D9CBF4C}" dt="2022-04-15T20:09:00.727" v="1721" actId="478"/>
          <ac:grpSpMkLst>
            <pc:docMk/>
            <pc:sldMk cId="3440213254" sldId="295"/>
            <ac:grpSpMk id="35" creationId="{14560673-2EAC-4880-A4DC-22418139C903}"/>
          </ac:grpSpMkLst>
        </pc:grpChg>
        <pc:grpChg chg="del mod">
          <ac:chgData name="حصه بنت العتيبي" userId="c1fe605c-1aaf-4791-a440-af891effc177" providerId="ADAL" clId="{58271A88-B02A-4F30-9DCC-BD572D9CBF4C}" dt="2022-04-15T19:16:07.769" v="1650" actId="165"/>
          <ac:grpSpMkLst>
            <pc:docMk/>
            <pc:sldMk cId="3440213254" sldId="295"/>
            <ac:grpSpMk id="42" creationId="{4D87D4C4-9A28-471C-9E6A-F9009AD46DC1}"/>
          </ac:grpSpMkLst>
        </pc:grpChg>
        <pc:grpChg chg="mod topLvl">
          <ac:chgData name="حصه بنت العتيبي" userId="c1fe605c-1aaf-4791-a440-af891effc177" providerId="ADAL" clId="{58271A88-B02A-4F30-9DCC-BD572D9CBF4C}" dt="2022-04-15T20:08:45.092" v="1714"/>
          <ac:grpSpMkLst>
            <pc:docMk/>
            <pc:sldMk cId="3440213254" sldId="295"/>
            <ac:grpSpMk id="43" creationId="{2BD56130-34E9-4917-B527-7DAA6DB1B2D6}"/>
          </ac:grpSpMkLst>
        </pc:grpChg>
        <pc:picChg chg="mod">
          <ac:chgData name="حصه بنت العتيبي" userId="c1fe605c-1aaf-4791-a440-af891effc177" providerId="ADAL" clId="{58271A88-B02A-4F30-9DCC-BD572D9CBF4C}" dt="2022-04-15T19:14:27.932" v="1629" actId="165"/>
          <ac:picMkLst>
            <pc:docMk/>
            <pc:sldMk cId="3440213254" sldId="295"/>
            <ac:picMk id="13" creationId="{DD1E8122-38DA-4FE7-AC0C-20B8CF017160}"/>
          </ac:picMkLst>
        </pc:picChg>
        <pc:picChg chg="mod ord topLvl">
          <ac:chgData name="حصه بنت العتيبي" userId="c1fe605c-1aaf-4791-a440-af891effc177" providerId="ADAL" clId="{58271A88-B02A-4F30-9DCC-BD572D9CBF4C}" dt="2022-04-15T19:15:48.027" v="1645" actId="164"/>
          <ac:picMkLst>
            <pc:docMk/>
            <pc:sldMk cId="3440213254" sldId="295"/>
            <ac:picMk id="30" creationId="{520D74E2-359D-456C-BD18-D26EEF6B7E53}"/>
          </ac:picMkLst>
        </pc:picChg>
        <pc:picChg chg="add mod">
          <ac:chgData name="حصه بنت العتيبي" userId="c1fe605c-1aaf-4791-a440-af891effc177" providerId="ADAL" clId="{58271A88-B02A-4F30-9DCC-BD572D9CBF4C}" dt="2022-04-15T20:08:45.092" v="1714"/>
          <ac:picMkLst>
            <pc:docMk/>
            <pc:sldMk cId="3440213254" sldId="295"/>
            <ac:picMk id="32" creationId="{AB3CF53F-E374-49FF-B2BF-6C1F1B892F51}"/>
          </ac:picMkLst>
        </pc:picChg>
        <pc:picChg chg="mod topLvl modCrop">
          <ac:chgData name="حصه بنت العتيبي" userId="c1fe605c-1aaf-4791-a440-af891effc177" providerId="ADAL" clId="{58271A88-B02A-4F30-9DCC-BD572D9CBF4C}" dt="2022-04-15T20:50:28.638" v="1839" actId="1076"/>
          <ac:picMkLst>
            <pc:docMk/>
            <pc:sldMk cId="3440213254" sldId="295"/>
            <ac:picMk id="34" creationId="{D95E1179-168D-4DBA-B464-737B37D73076}"/>
          </ac:picMkLst>
        </pc:picChg>
        <pc:picChg chg="mod">
          <ac:chgData name="حصه بنت العتيبي" userId="c1fe605c-1aaf-4791-a440-af891effc177" providerId="ADAL" clId="{58271A88-B02A-4F30-9DCC-BD572D9CBF4C}" dt="2022-04-15T20:08:53.639" v="1718" actId="165"/>
          <ac:picMkLst>
            <pc:docMk/>
            <pc:sldMk cId="3440213254" sldId="295"/>
            <ac:picMk id="36" creationId="{9EA9BCFD-3F20-4C0E-B2D0-141FF4271398}"/>
          </ac:picMkLst>
        </pc:picChg>
        <pc:picChg chg="add mod modCrop">
          <ac:chgData name="حصه بنت العتيبي" userId="c1fe605c-1aaf-4791-a440-af891effc177" providerId="ADAL" clId="{58271A88-B02A-4F30-9DCC-BD572D9CBF4C}" dt="2022-04-15T20:42:17.566" v="1761" actId="164"/>
          <ac:picMkLst>
            <pc:docMk/>
            <pc:sldMk cId="3440213254" sldId="295"/>
            <ac:picMk id="38" creationId="{F69E8E36-440D-4581-9205-83106149D876}"/>
          </ac:picMkLst>
        </pc:picChg>
        <pc:picChg chg="add mod">
          <ac:chgData name="حصه بنت العتيبي" userId="c1fe605c-1aaf-4791-a440-af891effc177" providerId="ADAL" clId="{58271A88-B02A-4F30-9DCC-BD572D9CBF4C}" dt="2022-04-15T20:50:28.638" v="1839" actId="1076"/>
          <ac:picMkLst>
            <pc:docMk/>
            <pc:sldMk cId="3440213254" sldId="295"/>
            <ac:picMk id="39" creationId="{9ED3F910-C2F9-4908-85EC-F8F501948F30}"/>
          </ac:picMkLst>
        </pc:picChg>
        <pc:picChg chg="add mod">
          <ac:chgData name="حصه بنت العتيبي" userId="c1fe605c-1aaf-4791-a440-af891effc177" providerId="ADAL" clId="{58271A88-B02A-4F30-9DCC-BD572D9CBF4C}" dt="2022-04-15T20:50:41.583" v="1843" actId="1076"/>
          <ac:picMkLst>
            <pc:docMk/>
            <pc:sldMk cId="3440213254" sldId="295"/>
            <ac:picMk id="41" creationId="{3155641F-C6F4-488D-B6B8-2A910436A97F}"/>
          </ac:picMkLst>
        </pc:picChg>
        <pc:picChg chg="mod ord topLvl">
          <ac:chgData name="حصه بنت العتيبي" userId="c1fe605c-1aaf-4791-a440-af891effc177" providerId="ADAL" clId="{58271A88-B02A-4F30-9DCC-BD572D9CBF4C}" dt="2022-04-15T20:08:45.092" v="1714"/>
          <ac:picMkLst>
            <pc:docMk/>
            <pc:sldMk cId="3440213254" sldId="295"/>
            <ac:picMk id="44" creationId="{91D6EEC6-4B89-4768-BAEA-DACD74893A0A}"/>
          </ac:picMkLst>
        </pc:picChg>
        <pc:picChg chg="mod">
          <ac:chgData name="حصه بنت العتيبي" userId="c1fe605c-1aaf-4791-a440-af891effc177" providerId="ADAL" clId="{58271A88-B02A-4F30-9DCC-BD572D9CBF4C}" dt="2022-04-15T20:08:45.092" v="1714"/>
          <ac:picMkLst>
            <pc:docMk/>
            <pc:sldMk cId="3440213254" sldId="295"/>
            <ac:picMk id="45" creationId="{3F8E11FF-1443-488D-A2C1-7A704F41EA24}"/>
          </ac:picMkLst>
        </pc:picChg>
        <pc:picChg chg="mod">
          <ac:chgData name="حصه بنت العتيبي" userId="c1fe605c-1aaf-4791-a440-af891effc177" providerId="ADAL" clId="{58271A88-B02A-4F30-9DCC-BD572D9CBF4C}" dt="2022-04-15T20:50:31.327" v="1840" actId="1076"/>
          <ac:picMkLst>
            <pc:docMk/>
            <pc:sldMk cId="3440213254" sldId="295"/>
            <ac:picMk id="1028" creationId="{C0163674-04E3-461A-8754-39FF9B0916FB}"/>
          </ac:picMkLst>
        </pc:picChg>
      </pc:sldChg>
      <pc:sldChg chg="addSp delSp modSp new mod ord modTransition">
        <pc:chgData name="حصه بنت العتيبي" userId="c1fe605c-1aaf-4791-a440-af891effc177" providerId="ADAL" clId="{58271A88-B02A-4F30-9DCC-BD572D9CBF4C}" dt="2022-04-15T23:19:47.778" v="2036"/>
        <pc:sldMkLst>
          <pc:docMk/>
          <pc:sldMk cId="1156249078" sldId="296"/>
        </pc:sldMkLst>
        <pc:spChg chg="add mod">
          <ac:chgData name="حصه بنت العتيبي" userId="c1fe605c-1aaf-4791-a440-af891effc177" providerId="ADAL" clId="{58271A88-B02A-4F30-9DCC-BD572D9CBF4C}" dt="2022-04-15T21:39:03.756" v="1999" actId="2085"/>
          <ac:spMkLst>
            <pc:docMk/>
            <pc:sldMk cId="1156249078" sldId="296"/>
            <ac:spMk id="5" creationId="{694DE0D9-FEF5-4219-83CB-F90DED0566B0}"/>
          </ac:spMkLst>
        </pc:spChg>
        <pc:picChg chg="add mod">
          <ac:chgData name="حصه بنت العتيبي" userId="c1fe605c-1aaf-4791-a440-af891effc177" providerId="ADAL" clId="{58271A88-B02A-4F30-9DCC-BD572D9CBF4C}" dt="2022-04-15T21:29:39.379" v="1947" actId="1076"/>
          <ac:picMkLst>
            <pc:docMk/>
            <pc:sldMk cId="1156249078" sldId="296"/>
            <ac:picMk id="2" creationId="{07DF9849-F8B3-440C-9759-49E57540ED8A}"/>
          </ac:picMkLst>
        </pc:picChg>
        <pc:picChg chg="add del mod">
          <ac:chgData name="حصه بنت العتيبي" userId="c1fe605c-1aaf-4791-a440-af891effc177" providerId="ADAL" clId="{58271A88-B02A-4F30-9DCC-BD572D9CBF4C}" dt="2022-04-15T21:37:43.551" v="1967" actId="21"/>
          <ac:picMkLst>
            <pc:docMk/>
            <pc:sldMk cId="1156249078" sldId="296"/>
            <ac:picMk id="4" creationId="{FFD20920-7FD5-4433-89F9-A0A367A51678}"/>
          </ac:picMkLst>
        </pc:picChg>
        <pc:picChg chg="add mod">
          <ac:chgData name="حصه بنت العتيبي" userId="c1fe605c-1aaf-4791-a440-af891effc177" providerId="ADAL" clId="{58271A88-B02A-4F30-9DCC-BD572D9CBF4C}" dt="2022-04-15T21:40:31.177" v="2021" actId="1076"/>
          <ac:picMkLst>
            <pc:docMk/>
            <pc:sldMk cId="1156249078" sldId="296"/>
            <ac:picMk id="7" creationId="{E8767DF2-0DCF-46F2-9F1A-3B6E22C84219}"/>
          </ac:picMkLst>
        </pc:picChg>
        <pc:picChg chg="add del mod">
          <ac:chgData name="حصه بنت العتيبي" userId="c1fe605c-1aaf-4791-a440-af891effc177" providerId="ADAL" clId="{58271A88-B02A-4F30-9DCC-BD572D9CBF4C}" dt="2022-04-15T21:36:49.302" v="1962" actId="21"/>
          <ac:picMkLst>
            <pc:docMk/>
            <pc:sldMk cId="1156249078" sldId="296"/>
            <ac:picMk id="4098" creationId="{98F52484-5CC6-4EA3-8980-EF891BA680F8}"/>
          </ac:picMkLst>
        </pc:picChg>
      </pc:sldChg>
      <pc:sldChg chg="delSp modSp add mod ord delAnim">
        <pc:chgData name="حصه بنت العتيبي" userId="c1fe605c-1aaf-4791-a440-af891effc177" providerId="ADAL" clId="{58271A88-B02A-4F30-9DCC-BD572D9CBF4C}" dt="2022-04-16T12:47:55.124" v="2478"/>
        <pc:sldMkLst>
          <pc:docMk/>
          <pc:sldMk cId="276196220" sldId="297"/>
        </pc:sldMkLst>
        <pc:spChg chg="del">
          <ac:chgData name="حصه بنت العتيبي" userId="c1fe605c-1aaf-4791-a440-af891effc177" providerId="ADAL" clId="{58271A88-B02A-4F30-9DCC-BD572D9CBF4C}" dt="2022-04-15T21:46:15.926" v="2033" actId="21"/>
          <ac:spMkLst>
            <pc:docMk/>
            <pc:sldMk cId="276196220" sldId="297"/>
            <ac:spMk id="3" creationId="{BA4C5103-3B4C-4DF3-BEBD-FD6AD8EC00AC}"/>
          </ac:spMkLst>
        </pc:spChg>
        <pc:spChg chg="del">
          <ac:chgData name="حصه بنت العتيبي" userId="c1fe605c-1aaf-4791-a440-af891effc177" providerId="ADAL" clId="{58271A88-B02A-4F30-9DCC-BD572D9CBF4C}" dt="2022-04-15T21:46:15.926" v="2033" actId="21"/>
          <ac:spMkLst>
            <pc:docMk/>
            <pc:sldMk cId="276196220" sldId="297"/>
            <ac:spMk id="5" creationId="{A3416666-6E7C-4CD0-9AC8-0863D012B9D1}"/>
          </ac:spMkLst>
        </pc:spChg>
        <pc:spChg chg="del">
          <ac:chgData name="حصه بنت العتيبي" userId="c1fe605c-1aaf-4791-a440-af891effc177" providerId="ADAL" clId="{58271A88-B02A-4F30-9DCC-BD572D9CBF4C}" dt="2022-04-15T21:46:15.926" v="2033" actId="21"/>
          <ac:spMkLst>
            <pc:docMk/>
            <pc:sldMk cId="276196220" sldId="297"/>
            <ac:spMk id="7" creationId="{BD65202A-521A-4F76-8C2B-586066B3B538}"/>
          </ac:spMkLst>
        </pc:spChg>
        <pc:spChg chg="mod">
          <ac:chgData name="حصه بنت العتيبي" userId="c1fe605c-1aaf-4791-a440-af891effc177" providerId="ADAL" clId="{58271A88-B02A-4F30-9DCC-BD572D9CBF4C}" dt="2022-04-15T23:20:26.908" v="2039" actId="207"/>
          <ac:spMkLst>
            <pc:docMk/>
            <pc:sldMk cId="276196220" sldId="297"/>
            <ac:spMk id="9" creationId="{7AAFA5AD-FE9B-40A0-81DE-E1292482117C}"/>
          </ac:spMkLst>
        </pc:spChg>
        <pc:spChg chg="del">
          <ac:chgData name="حصه بنت العتيبي" userId="c1fe605c-1aaf-4791-a440-af891effc177" providerId="ADAL" clId="{58271A88-B02A-4F30-9DCC-BD572D9CBF4C}" dt="2022-04-15T21:46:15.926" v="2033" actId="21"/>
          <ac:spMkLst>
            <pc:docMk/>
            <pc:sldMk cId="276196220" sldId="297"/>
            <ac:spMk id="11" creationId="{4180B075-CA33-460F-90A5-A1266802807D}"/>
          </ac:spMkLst>
        </pc:spChg>
      </pc:sldChg>
      <pc:sldChg chg="addSp modSp new mod modTransition modAnim">
        <pc:chgData name="حصه بنت العتيبي" userId="c1fe605c-1aaf-4791-a440-af891effc177" providerId="ADAL" clId="{58271A88-B02A-4F30-9DCC-BD572D9CBF4C}" dt="2022-04-16T16:46:52.327" v="2918"/>
        <pc:sldMkLst>
          <pc:docMk/>
          <pc:sldMk cId="3782202133" sldId="298"/>
        </pc:sldMkLst>
        <pc:spChg chg="add mod">
          <ac:chgData name="حصه بنت العتيبي" userId="c1fe605c-1aaf-4791-a440-af891effc177" providerId="ADAL" clId="{58271A88-B02A-4F30-9DCC-BD572D9CBF4C}" dt="2022-04-16T00:11:27.869" v="2360" actId="1076"/>
          <ac:spMkLst>
            <pc:docMk/>
            <pc:sldMk cId="3782202133" sldId="298"/>
            <ac:spMk id="2" creationId="{D3B99895-3260-46C9-AAEF-59A6984CFCCC}"/>
          </ac:spMkLst>
        </pc:spChg>
        <pc:spChg chg="add mod">
          <ac:chgData name="حصه بنت العتيبي" userId="c1fe605c-1aaf-4791-a440-af891effc177" providerId="ADAL" clId="{58271A88-B02A-4F30-9DCC-BD572D9CBF4C}" dt="2022-04-16T00:11:30.617" v="2361" actId="1076"/>
          <ac:spMkLst>
            <pc:docMk/>
            <pc:sldMk cId="3782202133" sldId="298"/>
            <ac:spMk id="3" creationId="{356D0875-CA37-4BAA-A7E0-7ADFDD4816E1}"/>
          </ac:spMkLst>
        </pc:spChg>
        <pc:spChg chg="add mod">
          <ac:chgData name="حصه بنت العتيبي" userId="c1fe605c-1aaf-4791-a440-af891effc177" providerId="ADAL" clId="{58271A88-B02A-4F30-9DCC-BD572D9CBF4C}" dt="2022-04-16T00:11:36.975" v="2363" actId="14100"/>
          <ac:spMkLst>
            <pc:docMk/>
            <pc:sldMk cId="3782202133" sldId="298"/>
            <ac:spMk id="4" creationId="{9F0D37D8-2B5B-4B09-BF4F-B79EE9D2550D}"/>
          </ac:spMkLst>
        </pc:spChg>
        <pc:spChg chg="add mod">
          <ac:chgData name="حصه بنت العتيبي" userId="c1fe605c-1aaf-4791-a440-af891effc177" providerId="ADAL" clId="{58271A88-B02A-4F30-9DCC-BD572D9CBF4C}" dt="2022-04-16T00:10:34.704" v="2358" actId="339"/>
          <ac:spMkLst>
            <pc:docMk/>
            <pc:sldMk cId="3782202133" sldId="298"/>
            <ac:spMk id="5" creationId="{A74B981F-0F72-4798-9ACB-68F55EFE582D}"/>
          </ac:spMkLst>
        </pc:spChg>
        <pc:spChg chg="add mod">
          <ac:chgData name="حصه بنت العتيبي" userId="c1fe605c-1aaf-4791-a440-af891effc177" providerId="ADAL" clId="{58271A88-B02A-4F30-9DCC-BD572D9CBF4C}" dt="2022-04-16T00:10:34.704" v="2358" actId="339"/>
          <ac:spMkLst>
            <pc:docMk/>
            <pc:sldMk cId="3782202133" sldId="298"/>
            <ac:spMk id="6" creationId="{545FB05D-AEF6-4252-B25D-1510E580B54A}"/>
          </ac:spMkLst>
        </pc:spChg>
        <pc:spChg chg="add mod">
          <ac:chgData name="حصه بنت العتيبي" userId="c1fe605c-1aaf-4791-a440-af891effc177" providerId="ADAL" clId="{58271A88-B02A-4F30-9DCC-BD572D9CBF4C}" dt="2022-04-16T00:10:34.704" v="2358" actId="339"/>
          <ac:spMkLst>
            <pc:docMk/>
            <pc:sldMk cId="3782202133" sldId="298"/>
            <ac:spMk id="7" creationId="{5E94A26C-B49C-4122-A1B9-5C86E343E189}"/>
          </ac:spMkLst>
        </pc:spChg>
        <pc:spChg chg="add mod">
          <ac:chgData name="حصه بنت العتيبي" userId="c1fe605c-1aaf-4791-a440-af891effc177" providerId="ADAL" clId="{58271A88-B02A-4F30-9DCC-BD572D9CBF4C}" dt="2022-04-16T00:13:17.365" v="2372" actId="1076"/>
          <ac:spMkLst>
            <pc:docMk/>
            <pc:sldMk cId="3782202133" sldId="298"/>
            <ac:spMk id="8" creationId="{CE43C04C-1BEF-430D-B1E9-E376960BC97D}"/>
          </ac:spMkLst>
        </pc:spChg>
        <pc:spChg chg="add mod">
          <ac:chgData name="حصه بنت العتيبي" userId="c1fe605c-1aaf-4791-a440-af891effc177" providerId="ADAL" clId="{58271A88-B02A-4F30-9DCC-BD572D9CBF4C}" dt="2022-04-16T00:13:28.241" v="2376" actId="14100"/>
          <ac:spMkLst>
            <pc:docMk/>
            <pc:sldMk cId="3782202133" sldId="298"/>
            <ac:spMk id="9" creationId="{F777FA30-EF7A-4ABB-8674-20F518AF0612}"/>
          </ac:spMkLst>
        </pc:spChg>
        <pc:spChg chg="add mod">
          <ac:chgData name="حصه بنت العتيبي" userId="c1fe605c-1aaf-4791-a440-af891effc177" providerId="ADAL" clId="{58271A88-B02A-4F30-9DCC-BD572D9CBF4C}" dt="2022-04-16T00:13:36.821" v="2379" actId="1076"/>
          <ac:spMkLst>
            <pc:docMk/>
            <pc:sldMk cId="3782202133" sldId="298"/>
            <ac:spMk id="10" creationId="{2A816F54-FE40-4473-92B6-868A86371E02}"/>
          </ac:spMkLst>
        </pc:spChg>
        <pc:spChg chg="add mod">
          <ac:chgData name="حصه بنت العتيبي" userId="c1fe605c-1aaf-4791-a440-af891effc177" providerId="ADAL" clId="{58271A88-B02A-4F30-9DCC-BD572D9CBF4C}" dt="2022-04-16T00:13:51.747" v="2382" actId="1076"/>
          <ac:spMkLst>
            <pc:docMk/>
            <pc:sldMk cId="3782202133" sldId="298"/>
            <ac:spMk id="11" creationId="{73DE2CC0-0256-4625-AB04-91E397ED805C}"/>
          </ac:spMkLst>
        </pc:spChg>
        <pc:spChg chg="add mod">
          <ac:chgData name="حصه بنت العتيبي" userId="c1fe605c-1aaf-4791-a440-af891effc177" providerId="ADAL" clId="{58271A88-B02A-4F30-9DCC-BD572D9CBF4C}" dt="2022-04-16T00:13:47.930" v="2381" actId="1076"/>
          <ac:spMkLst>
            <pc:docMk/>
            <pc:sldMk cId="3782202133" sldId="298"/>
            <ac:spMk id="12" creationId="{7FEFB19C-B1EB-473D-B238-B9766D76E260}"/>
          </ac:spMkLst>
        </pc:spChg>
        <pc:spChg chg="add mod">
          <ac:chgData name="حصه بنت العتيبي" userId="c1fe605c-1aaf-4791-a440-af891effc177" providerId="ADAL" clId="{58271A88-B02A-4F30-9DCC-BD572D9CBF4C}" dt="2022-04-16T00:14:08.002" v="2385" actId="1076"/>
          <ac:spMkLst>
            <pc:docMk/>
            <pc:sldMk cId="3782202133" sldId="298"/>
            <ac:spMk id="13" creationId="{037EA74C-9708-4AE8-9B17-B0C6290F6DEE}"/>
          </ac:spMkLst>
        </pc:spChg>
        <pc:spChg chg="add mod">
          <ac:chgData name="حصه بنت العتيبي" userId="c1fe605c-1aaf-4791-a440-af891effc177" providerId="ADAL" clId="{58271A88-B02A-4F30-9DCC-BD572D9CBF4C}" dt="2022-04-16T00:14:02.290" v="2384" actId="14100"/>
          <ac:spMkLst>
            <pc:docMk/>
            <pc:sldMk cId="3782202133" sldId="298"/>
            <ac:spMk id="14" creationId="{2D1971A5-37A7-463A-B28A-3159D8E27BFC}"/>
          </ac:spMkLst>
        </pc:spChg>
        <pc:spChg chg="add mod">
          <ac:chgData name="حصه بنت العتيبي" userId="c1fe605c-1aaf-4791-a440-af891effc177" providerId="ADAL" clId="{58271A88-B02A-4F30-9DCC-BD572D9CBF4C}" dt="2022-04-16T00:12:54.499" v="2369" actId="120"/>
          <ac:spMkLst>
            <pc:docMk/>
            <pc:sldMk cId="3782202133" sldId="298"/>
            <ac:spMk id="15" creationId="{372235FC-AA9C-4232-BE8B-CEC11781A351}"/>
          </ac:spMkLst>
        </pc:spChg>
        <pc:spChg chg="add mod">
          <ac:chgData name="حصه بنت العتيبي" userId="c1fe605c-1aaf-4791-a440-af891effc177" providerId="ADAL" clId="{58271A88-B02A-4F30-9DCC-BD572D9CBF4C}" dt="2022-04-16T00:12:54.499" v="2369" actId="120"/>
          <ac:spMkLst>
            <pc:docMk/>
            <pc:sldMk cId="3782202133" sldId="298"/>
            <ac:spMk id="16" creationId="{2AAE5DE8-1815-43CC-BAB3-775667976C17}"/>
          </ac:spMkLst>
        </pc:spChg>
        <pc:spChg chg="add mod">
          <ac:chgData name="حصه بنت العتيبي" userId="c1fe605c-1aaf-4791-a440-af891effc177" providerId="ADAL" clId="{58271A88-B02A-4F30-9DCC-BD572D9CBF4C}" dt="2022-04-16T00:14:18.246" v="2388" actId="1076"/>
          <ac:spMkLst>
            <pc:docMk/>
            <pc:sldMk cId="3782202133" sldId="298"/>
            <ac:spMk id="17" creationId="{FB150B3E-80D6-4BD7-AEAD-F9CD47FA4C1A}"/>
          </ac:spMkLst>
        </pc:spChg>
        <pc:spChg chg="add mod">
          <ac:chgData name="حصه بنت العتيبي" userId="c1fe605c-1aaf-4791-a440-af891effc177" providerId="ADAL" clId="{58271A88-B02A-4F30-9DCC-BD572D9CBF4C}" dt="2022-04-16T00:14:28.267" v="2390" actId="1076"/>
          <ac:spMkLst>
            <pc:docMk/>
            <pc:sldMk cId="3782202133" sldId="298"/>
            <ac:spMk id="18" creationId="{DB9C4C9B-1B3E-4C5B-BFFA-6192E4A8EC2E}"/>
          </ac:spMkLst>
        </pc:spChg>
        <pc:spChg chg="add mod">
          <ac:chgData name="حصه بنت العتيبي" userId="c1fe605c-1aaf-4791-a440-af891effc177" providerId="ADAL" clId="{58271A88-B02A-4F30-9DCC-BD572D9CBF4C}" dt="2022-04-16T00:14:33.106" v="2392" actId="14100"/>
          <ac:spMkLst>
            <pc:docMk/>
            <pc:sldMk cId="3782202133" sldId="298"/>
            <ac:spMk id="19" creationId="{B6DE6977-4938-44FC-93B4-CF562845CDD9}"/>
          </ac:spMkLst>
        </pc:spChg>
        <pc:spChg chg="add mod">
          <ac:chgData name="حصه بنت العتيبي" userId="c1fe605c-1aaf-4791-a440-af891effc177" providerId="ADAL" clId="{58271A88-B02A-4F30-9DCC-BD572D9CBF4C}" dt="2022-04-16T00:14:37.866" v="2393" actId="1076"/>
          <ac:spMkLst>
            <pc:docMk/>
            <pc:sldMk cId="3782202133" sldId="298"/>
            <ac:spMk id="20" creationId="{5BAAA27E-BFAF-4BE6-ABD3-9DC268946AF8}"/>
          </ac:spMkLst>
        </pc:spChg>
        <pc:spChg chg="add mod">
          <ac:chgData name="حصه بنت العتيبي" userId="c1fe605c-1aaf-4791-a440-af891effc177" providerId="ADAL" clId="{58271A88-B02A-4F30-9DCC-BD572D9CBF4C}" dt="2022-04-16T00:14:44.548" v="2395" actId="1076"/>
          <ac:spMkLst>
            <pc:docMk/>
            <pc:sldMk cId="3782202133" sldId="298"/>
            <ac:spMk id="21" creationId="{F7847475-C124-4B7F-A259-105F87D9C424}"/>
          </ac:spMkLst>
        </pc:spChg>
        <pc:spChg chg="add mod">
          <ac:chgData name="حصه بنت العتيبي" userId="c1fe605c-1aaf-4791-a440-af891effc177" providerId="ADAL" clId="{58271A88-B02A-4F30-9DCC-BD572D9CBF4C}" dt="2022-04-16T00:14:50.243" v="2398" actId="14100"/>
          <ac:spMkLst>
            <pc:docMk/>
            <pc:sldMk cId="3782202133" sldId="298"/>
            <ac:spMk id="22" creationId="{8AAB9E0F-D4F0-4449-B928-E0689A3691F8}"/>
          </ac:spMkLst>
        </pc:spChg>
        <pc:spChg chg="add mod">
          <ac:chgData name="حصه بنت العتيبي" userId="c1fe605c-1aaf-4791-a440-af891effc177" providerId="ADAL" clId="{58271A88-B02A-4F30-9DCC-BD572D9CBF4C}" dt="2022-04-16T00:12:54.499" v="2369" actId="120"/>
          <ac:spMkLst>
            <pc:docMk/>
            <pc:sldMk cId="3782202133" sldId="298"/>
            <ac:spMk id="23" creationId="{CE30C1A0-79EF-4300-B0FB-7F460F8BED3C}"/>
          </ac:spMkLst>
        </pc:spChg>
        <pc:spChg chg="add mod">
          <ac:chgData name="حصه بنت العتيبي" userId="c1fe605c-1aaf-4791-a440-af891effc177" providerId="ADAL" clId="{58271A88-B02A-4F30-9DCC-BD572D9CBF4C}" dt="2022-04-16T00:14:53.995" v="2399" actId="1076"/>
          <ac:spMkLst>
            <pc:docMk/>
            <pc:sldMk cId="3782202133" sldId="298"/>
            <ac:spMk id="24" creationId="{44CA1346-C617-4B5D-B07B-0DCA9335FE89}"/>
          </ac:spMkLst>
        </pc:spChg>
        <pc:spChg chg="add mod">
          <ac:chgData name="حصه بنت العتيبي" userId="c1fe605c-1aaf-4791-a440-af891effc177" providerId="ADAL" clId="{58271A88-B02A-4F30-9DCC-BD572D9CBF4C}" dt="2022-04-16T00:14:59.787" v="2401" actId="1076"/>
          <ac:spMkLst>
            <pc:docMk/>
            <pc:sldMk cId="3782202133" sldId="298"/>
            <ac:spMk id="25" creationId="{0361AF78-C1DE-4591-9FEC-0E130C54DA1A}"/>
          </ac:spMkLst>
        </pc:spChg>
        <pc:spChg chg="add mod">
          <ac:chgData name="حصه بنت العتيبي" userId="c1fe605c-1aaf-4791-a440-af891effc177" providerId="ADAL" clId="{58271A88-B02A-4F30-9DCC-BD572D9CBF4C}" dt="2022-04-16T00:15:03.122" v="2402" actId="1076"/>
          <ac:spMkLst>
            <pc:docMk/>
            <pc:sldMk cId="3782202133" sldId="298"/>
            <ac:spMk id="26" creationId="{F31F1760-948A-450B-B56B-F851D51D1FCF}"/>
          </ac:spMkLst>
        </pc:spChg>
      </pc:sldChg>
      <pc:sldChg chg="addSp delSp modSp add mod ord delAnim modAnim">
        <pc:chgData name="حصه بنت العتيبي" userId="c1fe605c-1aaf-4791-a440-af891effc177" providerId="ADAL" clId="{58271A88-B02A-4F30-9DCC-BD572D9CBF4C}" dt="2022-04-16T16:42:19.850" v="2906"/>
        <pc:sldMkLst>
          <pc:docMk/>
          <pc:sldMk cId="106400826" sldId="299"/>
        </pc:sldMkLst>
        <pc:spChg chg="mod ord topLvl">
          <ac:chgData name="حصه بنت العتيبي" userId="c1fe605c-1aaf-4791-a440-af891effc177" providerId="ADAL" clId="{58271A88-B02A-4F30-9DCC-BD572D9CBF4C}" dt="2022-04-15T23:39:47.948" v="2213" actId="207"/>
          <ac:spMkLst>
            <pc:docMk/>
            <pc:sldMk cId="106400826" sldId="299"/>
            <ac:spMk id="8" creationId="{486C5933-CE8E-4ADF-A0D9-10608E73B8C8}"/>
          </ac:spMkLst>
        </pc:spChg>
        <pc:spChg chg="del">
          <ac:chgData name="حصه بنت العتيبي" userId="c1fe605c-1aaf-4791-a440-af891effc177" providerId="ADAL" clId="{58271A88-B02A-4F30-9DCC-BD572D9CBF4C}" dt="2022-04-15T23:36:14.060" v="2172" actId="21"/>
          <ac:spMkLst>
            <pc:docMk/>
            <pc:sldMk cId="106400826" sldId="299"/>
            <ac:spMk id="11" creationId="{E2893F52-F449-4D57-863E-0478CE8E1821}"/>
          </ac:spMkLst>
        </pc:spChg>
        <pc:spChg chg="mod topLvl">
          <ac:chgData name="حصه بنت العتيبي" userId="c1fe605c-1aaf-4791-a440-af891effc177" providerId="ADAL" clId="{58271A88-B02A-4F30-9DCC-BD572D9CBF4C}" dt="2022-04-16T00:00:19.671" v="2245" actId="13926"/>
          <ac:spMkLst>
            <pc:docMk/>
            <pc:sldMk cId="106400826" sldId="299"/>
            <ac:spMk id="14" creationId="{1AB7DFD2-66FE-483A-9917-DADD8C554B8B}"/>
          </ac:spMkLst>
        </pc:spChg>
        <pc:spChg chg="add mod">
          <ac:chgData name="حصه بنت العتيبي" userId="c1fe605c-1aaf-4791-a440-af891effc177" providerId="ADAL" clId="{58271A88-B02A-4F30-9DCC-BD572D9CBF4C}" dt="2022-04-16T00:03:15.949" v="2287" actId="207"/>
          <ac:spMkLst>
            <pc:docMk/>
            <pc:sldMk cId="106400826" sldId="299"/>
            <ac:spMk id="17" creationId="{03E730EF-4338-42D1-BA05-918C42D9C437}"/>
          </ac:spMkLst>
        </pc:spChg>
        <pc:spChg chg="del">
          <ac:chgData name="حصه بنت العتيبي" userId="c1fe605c-1aaf-4791-a440-af891effc177" providerId="ADAL" clId="{58271A88-B02A-4F30-9DCC-BD572D9CBF4C}" dt="2022-04-15T23:26:14.837" v="2077" actId="21"/>
          <ac:spMkLst>
            <pc:docMk/>
            <pc:sldMk cId="106400826" sldId="299"/>
            <ac:spMk id="21" creationId="{DD13D4F9-284C-46F1-B183-24CD18F66E1A}"/>
          </ac:spMkLst>
        </pc:spChg>
        <pc:spChg chg="del">
          <ac:chgData name="حصه بنت العتيبي" userId="c1fe605c-1aaf-4791-a440-af891effc177" providerId="ADAL" clId="{58271A88-B02A-4F30-9DCC-BD572D9CBF4C}" dt="2022-04-15T23:26:14.837" v="2077" actId="21"/>
          <ac:spMkLst>
            <pc:docMk/>
            <pc:sldMk cId="106400826" sldId="299"/>
            <ac:spMk id="27" creationId="{35B12B67-7006-4B2D-A0FA-87E7E4469108}"/>
          </ac:spMkLst>
        </pc:spChg>
        <pc:spChg chg="del">
          <ac:chgData name="حصه بنت العتيبي" userId="c1fe605c-1aaf-4791-a440-af891effc177" providerId="ADAL" clId="{58271A88-B02A-4F30-9DCC-BD572D9CBF4C}" dt="2022-04-15T23:26:14.837" v="2077" actId="21"/>
          <ac:spMkLst>
            <pc:docMk/>
            <pc:sldMk cId="106400826" sldId="299"/>
            <ac:spMk id="29" creationId="{4D0D940A-A178-488E-9B2C-9AC646671376}"/>
          </ac:spMkLst>
        </pc:spChg>
        <pc:spChg chg="del">
          <ac:chgData name="حصه بنت العتيبي" userId="c1fe605c-1aaf-4791-a440-af891effc177" providerId="ADAL" clId="{58271A88-B02A-4F30-9DCC-BD572D9CBF4C}" dt="2022-04-15T23:26:14.837" v="2077" actId="21"/>
          <ac:spMkLst>
            <pc:docMk/>
            <pc:sldMk cId="106400826" sldId="299"/>
            <ac:spMk id="31" creationId="{6620EF45-0B99-4D67-8617-FF6EC2B2C933}"/>
          </ac:spMkLst>
        </pc:spChg>
        <pc:spChg chg="add mod">
          <ac:chgData name="حصه بنت العتيبي" userId="c1fe605c-1aaf-4791-a440-af891effc177" providerId="ADAL" clId="{58271A88-B02A-4F30-9DCC-BD572D9CBF4C}" dt="2022-04-16T00:00:28.905" v="2246" actId="13926"/>
          <ac:spMkLst>
            <pc:docMk/>
            <pc:sldMk cId="106400826" sldId="299"/>
            <ac:spMk id="35" creationId="{DF83C7AE-3887-47C0-A63D-8115DA40D18B}"/>
          </ac:spMkLst>
        </pc:spChg>
        <pc:spChg chg="add mod">
          <ac:chgData name="حصه بنت العتيبي" userId="c1fe605c-1aaf-4791-a440-af891effc177" providerId="ADAL" clId="{58271A88-B02A-4F30-9DCC-BD572D9CBF4C}" dt="2022-04-16T00:00:42.421" v="2248" actId="13926"/>
          <ac:spMkLst>
            <pc:docMk/>
            <pc:sldMk cId="106400826" sldId="299"/>
            <ac:spMk id="36" creationId="{3985C684-A659-490F-8E9E-40CE3DA20795}"/>
          </ac:spMkLst>
        </pc:spChg>
        <pc:spChg chg="add del mod">
          <ac:chgData name="حصه بنت العتيبي" userId="c1fe605c-1aaf-4791-a440-af891effc177" providerId="ADAL" clId="{58271A88-B02A-4F30-9DCC-BD572D9CBF4C}" dt="2022-04-16T00:02:01.117" v="2253" actId="21"/>
          <ac:spMkLst>
            <pc:docMk/>
            <pc:sldMk cId="106400826" sldId="299"/>
            <ac:spMk id="37" creationId="{9AA891D5-68E9-4CC8-B9DE-FE82900063A2}"/>
          </ac:spMkLst>
        </pc:spChg>
        <pc:spChg chg="add mod">
          <ac:chgData name="حصه بنت العتيبي" userId="c1fe605c-1aaf-4791-a440-af891effc177" providerId="ADAL" clId="{58271A88-B02A-4F30-9DCC-BD572D9CBF4C}" dt="2022-04-16T00:06:37.787" v="2324" actId="207"/>
          <ac:spMkLst>
            <pc:docMk/>
            <pc:sldMk cId="106400826" sldId="299"/>
            <ac:spMk id="40" creationId="{78DF997C-847E-45AE-A113-7761DE290BC4}"/>
          </ac:spMkLst>
        </pc:spChg>
        <pc:spChg chg="add mod">
          <ac:chgData name="حصه بنت العتيبي" userId="c1fe605c-1aaf-4791-a440-af891effc177" providerId="ADAL" clId="{58271A88-B02A-4F30-9DCC-BD572D9CBF4C}" dt="2022-04-16T00:06:47.204" v="2326" actId="207"/>
          <ac:spMkLst>
            <pc:docMk/>
            <pc:sldMk cId="106400826" sldId="299"/>
            <ac:spMk id="42" creationId="{86CC24E4-F86C-4FF4-A75F-4811E3E3E958}"/>
          </ac:spMkLst>
        </pc:spChg>
        <pc:spChg chg="del">
          <ac:chgData name="حصه بنت العتيبي" userId="c1fe605c-1aaf-4791-a440-af891effc177" providerId="ADAL" clId="{58271A88-B02A-4F30-9DCC-BD572D9CBF4C}" dt="2022-04-15T23:36:19.163" v="2173" actId="21"/>
          <ac:spMkLst>
            <pc:docMk/>
            <pc:sldMk cId="106400826" sldId="299"/>
            <ac:spMk id="47" creationId="{9801B9A4-6E00-430A-BFAB-7B2C9353DE0D}"/>
          </ac:spMkLst>
        </pc:spChg>
        <pc:grpChg chg="del mod">
          <ac:chgData name="حصه بنت العتيبي" userId="c1fe605c-1aaf-4791-a440-af891effc177" providerId="ADAL" clId="{58271A88-B02A-4F30-9DCC-BD572D9CBF4C}" dt="2022-04-15T23:33:12.628" v="2147" actId="165"/>
          <ac:grpSpMkLst>
            <pc:docMk/>
            <pc:sldMk cId="106400826" sldId="299"/>
            <ac:grpSpMk id="2" creationId="{5686567C-7FCF-4E43-A7E2-6A6F94A8437F}"/>
          </ac:grpSpMkLst>
        </pc:grpChg>
        <pc:grpChg chg="del mod">
          <ac:chgData name="حصه بنت العتيبي" userId="c1fe605c-1aaf-4791-a440-af891effc177" providerId="ADAL" clId="{58271A88-B02A-4F30-9DCC-BD572D9CBF4C}" dt="2022-04-15T23:36:39.628" v="2178" actId="21"/>
          <ac:grpSpMkLst>
            <pc:docMk/>
            <pc:sldMk cId="106400826" sldId="299"/>
            <ac:grpSpMk id="3" creationId="{E541AAFE-7DC9-4593-BB2A-31D68E2CB864}"/>
          </ac:grpSpMkLst>
        </pc:grpChg>
        <pc:grpChg chg="del mod">
          <ac:chgData name="حصه بنت العتيبي" userId="c1fe605c-1aaf-4791-a440-af891effc177" providerId="ADAL" clId="{58271A88-B02A-4F30-9DCC-BD572D9CBF4C}" dt="2022-04-15T23:37:38.518" v="2191" actId="165"/>
          <ac:grpSpMkLst>
            <pc:docMk/>
            <pc:sldMk cId="106400826" sldId="299"/>
            <ac:grpSpMk id="9" creationId="{804C5740-5494-4F4A-9E52-7D525D484518}"/>
          </ac:grpSpMkLst>
        </pc:grpChg>
        <pc:grpChg chg="add mod">
          <ac:chgData name="حصه بنت العتيبي" userId="c1fe605c-1aaf-4791-a440-af891effc177" providerId="ADAL" clId="{58271A88-B02A-4F30-9DCC-BD572D9CBF4C}" dt="2022-04-15T23:39:04.166" v="2205" actId="164"/>
          <ac:grpSpMkLst>
            <pc:docMk/>
            <pc:sldMk cId="106400826" sldId="299"/>
            <ac:grpSpMk id="10" creationId="{FA1790C7-D3CE-42B6-B0AF-976EE602F477}"/>
          </ac:grpSpMkLst>
        </pc:grpChg>
        <pc:grpChg chg="add mod">
          <ac:chgData name="حصه بنت العتيبي" userId="c1fe605c-1aaf-4791-a440-af891effc177" providerId="ADAL" clId="{58271A88-B02A-4F30-9DCC-BD572D9CBF4C}" dt="2022-04-15T23:58:57.780" v="2235" actId="1076"/>
          <ac:grpSpMkLst>
            <pc:docMk/>
            <pc:sldMk cId="106400826" sldId="299"/>
            <ac:grpSpMk id="12" creationId="{FD6BFA5D-5182-42F7-9BD9-7C44675FBE9D}"/>
          </ac:grpSpMkLst>
        </pc:grpChg>
        <pc:grpChg chg="del mod topLvl">
          <ac:chgData name="حصه بنت العتيبي" userId="c1fe605c-1aaf-4791-a440-af891effc177" providerId="ADAL" clId="{58271A88-B02A-4F30-9DCC-BD572D9CBF4C}" dt="2022-04-15T23:36:53.764" v="2181" actId="165"/>
          <ac:grpSpMkLst>
            <pc:docMk/>
            <pc:sldMk cId="106400826" sldId="299"/>
            <ac:grpSpMk id="15" creationId="{0DCAF555-C3A1-49EE-BDB5-084CD4A85549}"/>
          </ac:grpSpMkLst>
        </pc:grpChg>
        <pc:picChg chg="add del mod">
          <ac:chgData name="حصه بنت العتيبي" userId="c1fe605c-1aaf-4791-a440-af891effc177" providerId="ADAL" clId="{58271A88-B02A-4F30-9DCC-BD572D9CBF4C}" dt="2022-04-15T23:32:41.631" v="2143" actId="21"/>
          <ac:picMkLst>
            <pc:docMk/>
            <pc:sldMk cId="106400826" sldId="299"/>
            <ac:picMk id="5" creationId="{BE68CAB1-CB48-4D33-A9F6-DFD7CC8DDEAD}"/>
          </ac:picMkLst>
        </pc:picChg>
        <pc:picChg chg="add mod modCrop">
          <ac:chgData name="حصه بنت العتيبي" userId="c1fe605c-1aaf-4791-a440-af891effc177" providerId="ADAL" clId="{58271A88-B02A-4F30-9DCC-BD572D9CBF4C}" dt="2022-04-15T23:38:23.375" v="2197" actId="164"/>
          <ac:picMkLst>
            <pc:docMk/>
            <pc:sldMk cId="106400826" sldId="299"/>
            <ac:picMk id="7" creationId="{15B104BD-0299-4366-B9B1-F8FA6A04F39B}"/>
          </ac:picMkLst>
        </pc:picChg>
        <pc:picChg chg="del mod topLvl">
          <ac:chgData name="حصه بنت العتيبي" userId="c1fe605c-1aaf-4791-a440-af891effc177" providerId="ADAL" clId="{58271A88-B02A-4F30-9DCC-BD572D9CBF4C}" dt="2022-04-15T23:36:59.033" v="2182" actId="21"/>
          <ac:picMkLst>
            <pc:docMk/>
            <pc:sldMk cId="106400826" sldId="299"/>
            <ac:picMk id="13" creationId="{DD1E8122-38DA-4FE7-AC0C-20B8CF017160}"/>
          </ac:picMkLst>
        </pc:picChg>
        <pc:picChg chg="del mod topLvl">
          <ac:chgData name="حصه بنت العتيبي" userId="c1fe605c-1aaf-4791-a440-af891effc177" providerId="ADAL" clId="{58271A88-B02A-4F30-9DCC-BD572D9CBF4C}" dt="2022-04-15T23:36:35.755" v="2177" actId="21"/>
          <ac:picMkLst>
            <pc:docMk/>
            <pc:sldMk cId="106400826" sldId="299"/>
            <ac:picMk id="30" creationId="{520D74E2-359D-456C-BD18-D26EEF6B7E53}"/>
          </ac:picMkLst>
        </pc:picChg>
        <pc:picChg chg="add mod ord modCrop">
          <ac:chgData name="حصه بنت العتيبي" userId="c1fe605c-1aaf-4791-a440-af891effc177" providerId="ADAL" clId="{58271A88-B02A-4F30-9DCC-BD572D9CBF4C}" dt="2022-04-15T23:38:23.375" v="2197" actId="164"/>
          <ac:picMkLst>
            <pc:docMk/>
            <pc:sldMk cId="106400826" sldId="299"/>
            <ac:picMk id="32" creationId="{32A98E30-8574-47EE-A42D-7A4EFDB68771}"/>
          </ac:picMkLst>
        </pc:picChg>
        <pc:picChg chg="add mod">
          <ac:chgData name="حصه بنت العتيبي" userId="c1fe605c-1aaf-4791-a440-af891effc177" providerId="ADAL" clId="{58271A88-B02A-4F30-9DCC-BD572D9CBF4C}" dt="2022-04-16T00:06:19.541" v="2319" actId="1076"/>
          <ac:picMkLst>
            <pc:docMk/>
            <pc:sldMk cId="106400826" sldId="299"/>
            <ac:picMk id="33" creationId="{592F84E3-89E2-46E6-95B3-27FB7857855C}"/>
          </ac:picMkLst>
        </pc:picChg>
        <pc:picChg chg="del">
          <ac:chgData name="حصه بنت العتيبي" userId="c1fe605c-1aaf-4791-a440-af891effc177" providerId="ADAL" clId="{58271A88-B02A-4F30-9DCC-BD572D9CBF4C}" dt="2022-04-15T23:26:14.837" v="2077" actId="21"/>
          <ac:picMkLst>
            <pc:docMk/>
            <pc:sldMk cId="106400826" sldId="299"/>
            <ac:picMk id="34" creationId="{D95E1179-168D-4DBA-B464-737B37D73076}"/>
          </ac:picMkLst>
        </pc:picChg>
        <pc:picChg chg="del mod topLvl">
          <ac:chgData name="حصه بنت العتيبي" userId="c1fe605c-1aaf-4791-a440-af891effc177" providerId="ADAL" clId="{58271A88-B02A-4F30-9DCC-BD572D9CBF4C}" dt="2022-04-15T23:37:44.780" v="2193" actId="21"/>
          <ac:picMkLst>
            <pc:docMk/>
            <pc:sldMk cId="106400826" sldId="299"/>
            <ac:picMk id="38" creationId="{F69E8E36-440D-4581-9205-83106149D876}"/>
          </ac:picMkLst>
        </pc:picChg>
        <pc:picChg chg="del">
          <ac:chgData name="حصه بنت العتيبي" userId="c1fe605c-1aaf-4791-a440-af891effc177" providerId="ADAL" clId="{58271A88-B02A-4F30-9DCC-BD572D9CBF4C}" dt="2022-04-15T23:26:14.837" v="2077" actId="21"/>
          <ac:picMkLst>
            <pc:docMk/>
            <pc:sldMk cId="106400826" sldId="299"/>
            <ac:picMk id="39" creationId="{9ED3F910-C2F9-4908-85EC-F8F501948F30}"/>
          </ac:picMkLst>
        </pc:picChg>
        <pc:picChg chg="del">
          <ac:chgData name="حصه بنت العتيبي" userId="c1fe605c-1aaf-4791-a440-af891effc177" providerId="ADAL" clId="{58271A88-B02A-4F30-9DCC-BD572D9CBF4C}" dt="2022-04-15T23:36:25.435" v="2174" actId="21"/>
          <ac:picMkLst>
            <pc:docMk/>
            <pc:sldMk cId="106400826" sldId="299"/>
            <ac:picMk id="41" creationId="{3155641F-C6F4-488D-B6B8-2A910436A97F}"/>
          </ac:picMkLst>
        </pc:picChg>
        <pc:picChg chg="mod">
          <ac:chgData name="حصه بنت العتيبي" userId="c1fe605c-1aaf-4791-a440-af891effc177" providerId="ADAL" clId="{58271A88-B02A-4F30-9DCC-BD572D9CBF4C}" dt="2022-04-15T23:42:28.188" v="2234"/>
          <ac:picMkLst>
            <pc:docMk/>
            <pc:sldMk cId="106400826" sldId="299"/>
            <ac:picMk id="1028" creationId="{C0163674-04E3-461A-8754-39FF9B0916FB}"/>
          </ac:picMkLst>
        </pc:picChg>
      </pc:sldChg>
      <pc:sldChg chg="addSp modSp new mod modTransition modAnim">
        <pc:chgData name="حصه بنت العتيبي" userId="c1fe605c-1aaf-4791-a440-af891effc177" providerId="ADAL" clId="{58271A88-B02A-4F30-9DCC-BD572D9CBF4C}" dt="2022-04-16T00:21:44.227" v="2447"/>
        <pc:sldMkLst>
          <pc:docMk/>
          <pc:sldMk cId="4011319162" sldId="300"/>
        </pc:sldMkLst>
        <pc:spChg chg="add mod">
          <ac:chgData name="حصه بنت العتيبي" userId="c1fe605c-1aaf-4791-a440-af891effc177" providerId="ADAL" clId="{58271A88-B02A-4F30-9DCC-BD572D9CBF4C}" dt="2022-04-16T00:21:00.597" v="2442" actId="1076"/>
          <ac:spMkLst>
            <pc:docMk/>
            <pc:sldMk cId="4011319162" sldId="300"/>
            <ac:spMk id="5" creationId="{81B45923-E7B8-4520-9011-70338C38F72F}"/>
          </ac:spMkLst>
        </pc:spChg>
        <pc:spChg chg="add mod">
          <ac:chgData name="حصه بنت العتيبي" userId="c1fe605c-1aaf-4791-a440-af891effc177" providerId="ADAL" clId="{58271A88-B02A-4F30-9DCC-BD572D9CBF4C}" dt="2022-04-16T00:21:03.817" v="2443" actId="1076"/>
          <ac:spMkLst>
            <pc:docMk/>
            <pc:sldMk cId="4011319162" sldId="300"/>
            <ac:spMk id="6" creationId="{FB82F265-DC23-4212-949E-2064C803CD39}"/>
          </ac:spMkLst>
        </pc:spChg>
        <pc:spChg chg="add mod">
          <ac:chgData name="حصه بنت العتيبي" userId="c1fe605c-1aaf-4791-a440-af891effc177" providerId="ADAL" clId="{58271A88-B02A-4F30-9DCC-BD572D9CBF4C}" dt="2022-04-16T00:20:56.592" v="2441" actId="1076"/>
          <ac:spMkLst>
            <pc:docMk/>
            <pc:sldMk cId="4011319162" sldId="300"/>
            <ac:spMk id="7" creationId="{51BA86E1-6C58-4118-BF70-5CFCB9B151A2}"/>
          </ac:spMkLst>
        </pc:spChg>
        <pc:spChg chg="add mod">
          <ac:chgData name="حصه بنت العتيبي" userId="c1fe605c-1aaf-4791-a440-af891effc177" providerId="ADAL" clId="{58271A88-B02A-4F30-9DCC-BD572D9CBF4C}" dt="2022-04-16T00:21:07.696" v="2444" actId="1076"/>
          <ac:spMkLst>
            <pc:docMk/>
            <pc:sldMk cId="4011319162" sldId="300"/>
            <ac:spMk id="8" creationId="{5217CE35-1B0B-4328-9E24-BF5F69BAA6D5}"/>
          </ac:spMkLst>
        </pc:spChg>
        <pc:spChg chg="add mod">
          <ac:chgData name="حصه بنت العتيبي" userId="c1fe605c-1aaf-4791-a440-af891effc177" providerId="ADAL" clId="{58271A88-B02A-4F30-9DCC-BD572D9CBF4C}" dt="2022-04-16T00:20:54.168" v="2440" actId="1076"/>
          <ac:spMkLst>
            <pc:docMk/>
            <pc:sldMk cId="4011319162" sldId="300"/>
            <ac:spMk id="9" creationId="{46D39AAC-973D-4B29-8D43-8173634899B5}"/>
          </ac:spMkLst>
        </pc:spChg>
        <pc:spChg chg="add mod">
          <ac:chgData name="حصه بنت العتيبي" userId="c1fe605c-1aaf-4791-a440-af891effc177" providerId="ADAL" clId="{58271A88-B02A-4F30-9DCC-BD572D9CBF4C}" dt="2022-04-16T00:20:50.285" v="2439" actId="1076"/>
          <ac:spMkLst>
            <pc:docMk/>
            <pc:sldMk cId="4011319162" sldId="300"/>
            <ac:spMk id="10" creationId="{8D3A1FC3-ED69-498B-9906-13B4D8F70899}"/>
          </ac:spMkLst>
        </pc:spChg>
        <pc:spChg chg="add mod">
          <ac:chgData name="حصه بنت العتيبي" userId="c1fe605c-1aaf-4791-a440-af891effc177" providerId="ADAL" clId="{58271A88-B02A-4F30-9DCC-BD572D9CBF4C}" dt="2022-04-16T00:20:43.345" v="2437" actId="1076"/>
          <ac:spMkLst>
            <pc:docMk/>
            <pc:sldMk cId="4011319162" sldId="300"/>
            <ac:spMk id="11" creationId="{D9BA1887-06D6-4784-9A4D-237384C2132B}"/>
          </ac:spMkLst>
        </pc:spChg>
        <pc:spChg chg="add mod">
          <ac:chgData name="حصه بنت العتيبي" userId="c1fe605c-1aaf-4791-a440-af891effc177" providerId="ADAL" clId="{58271A88-B02A-4F30-9DCC-BD572D9CBF4C}" dt="2022-04-16T00:20:47.265" v="2438" actId="1076"/>
          <ac:spMkLst>
            <pc:docMk/>
            <pc:sldMk cId="4011319162" sldId="300"/>
            <ac:spMk id="12" creationId="{57A7CFEA-BD1F-4A60-92C6-5D6FC89400EF}"/>
          </ac:spMkLst>
        </pc:spChg>
        <pc:spChg chg="add mod">
          <ac:chgData name="حصه بنت العتيبي" userId="c1fe605c-1aaf-4791-a440-af891effc177" providerId="ADAL" clId="{58271A88-B02A-4F30-9DCC-BD572D9CBF4C}" dt="2022-04-16T00:20:19.777" v="2432" actId="1076"/>
          <ac:spMkLst>
            <pc:docMk/>
            <pc:sldMk cId="4011319162" sldId="300"/>
            <ac:spMk id="13" creationId="{1C79AF07-D306-4539-A19C-F47DAB95BD54}"/>
          </ac:spMkLst>
        </pc:spChg>
        <pc:spChg chg="add mod">
          <ac:chgData name="حصه بنت العتيبي" userId="c1fe605c-1aaf-4791-a440-af891effc177" providerId="ADAL" clId="{58271A88-B02A-4F30-9DCC-BD572D9CBF4C}" dt="2022-04-16T00:20:38.317" v="2436" actId="14100"/>
          <ac:spMkLst>
            <pc:docMk/>
            <pc:sldMk cId="4011319162" sldId="300"/>
            <ac:spMk id="14" creationId="{C2BBB439-FEAE-4D69-A7A4-4A7D47D1FC5F}"/>
          </ac:spMkLst>
        </pc:spChg>
        <pc:picChg chg="add mod modCrop">
          <ac:chgData name="حصه بنت العتيبي" userId="c1fe605c-1aaf-4791-a440-af891effc177" providerId="ADAL" clId="{58271A88-B02A-4F30-9DCC-BD572D9CBF4C}" dt="2022-04-16T00:20:27.682" v="2434" actId="14100"/>
          <ac:picMkLst>
            <pc:docMk/>
            <pc:sldMk cId="4011319162" sldId="300"/>
            <ac:picMk id="3" creationId="{D3A4B2BB-425C-4D9A-B0EA-47983FA76500}"/>
          </ac:picMkLst>
        </pc:picChg>
        <pc:picChg chg="add mod">
          <ac:chgData name="حصه بنت العتيبي" userId="c1fe605c-1aaf-4791-a440-af891effc177" providerId="ADAL" clId="{58271A88-B02A-4F30-9DCC-BD572D9CBF4C}" dt="2022-04-16T00:18:48.882" v="2418" actId="1076"/>
          <ac:picMkLst>
            <pc:docMk/>
            <pc:sldMk cId="4011319162" sldId="300"/>
            <ac:picMk id="4" creationId="{1194D1A1-DEDF-4872-82FF-734EA6EB2E9F}"/>
          </ac:picMkLst>
        </pc:picChg>
      </pc:sldChg>
      <pc:sldChg chg="add ord">
        <pc:chgData name="حصه بنت العتيبي" userId="c1fe605c-1aaf-4791-a440-af891effc177" providerId="ADAL" clId="{58271A88-B02A-4F30-9DCC-BD572D9CBF4C}" dt="2022-04-16T00:19:15.619" v="2421"/>
        <pc:sldMkLst>
          <pc:docMk/>
          <pc:sldMk cId="1247974772" sldId="301"/>
        </pc:sldMkLst>
      </pc:sldChg>
      <pc:sldChg chg="modSp add ord">
        <pc:chgData name="حصه بنت العتيبي" userId="c1fe605c-1aaf-4791-a440-af891effc177" providerId="ADAL" clId="{58271A88-B02A-4F30-9DCC-BD572D9CBF4C}" dt="2022-04-16T00:24:23.974" v="2451"/>
        <pc:sldMkLst>
          <pc:docMk/>
          <pc:sldMk cId="1208278703" sldId="302"/>
        </pc:sldMkLst>
        <pc:picChg chg="mod">
          <ac:chgData name="حصه بنت العتيبي" userId="c1fe605c-1aaf-4791-a440-af891effc177" providerId="ADAL" clId="{58271A88-B02A-4F30-9DCC-BD572D9CBF4C}" dt="2022-04-16T00:24:23.974" v="2451"/>
          <ac:picMkLst>
            <pc:docMk/>
            <pc:sldMk cId="1208278703" sldId="302"/>
            <ac:picMk id="2" creationId="{A990222B-B951-4FC6-B328-612BDC581B4A}"/>
          </ac:picMkLst>
        </pc:picChg>
      </pc:sldChg>
      <pc:sldChg chg="delSp modSp add mod ord delAnim">
        <pc:chgData name="حصه بنت العتيبي" userId="c1fe605c-1aaf-4791-a440-af891effc177" providerId="ADAL" clId="{58271A88-B02A-4F30-9DCC-BD572D9CBF4C}" dt="2022-04-16T12:47:23.566" v="2472"/>
        <pc:sldMkLst>
          <pc:docMk/>
          <pc:sldMk cId="1684649580" sldId="303"/>
        </pc:sldMkLst>
        <pc:spChg chg="del">
          <ac:chgData name="حصه بنت العتيبي" userId="c1fe605c-1aaf-4791-a440-af891effc177" providerId="ADAL" clId="{58271A88-B02A-4F30-9DCC-BD572D9CBF4C}" dt="2022-04-16T00:25:25.751" v="2455" actId="21"/>
          <ac:spMkLst>
            <pc:docMk/>
            <pc:sldMk cId="1684649580" sldId="303"/>
            <ac:spMk id="3" creationId="{BA4C5103-3B4C-4DF3-BEBD-FD6AD8EC00AC}"/>
          </ac:spMkLst>
        </pc:spChg>
        <pc:spChg chg="del">
          <ac:chgData name="حصه بنت العتيبي" userId="c1fe605c-1aaf-4791-a440-af891effc177" providerId="ADAL" clId="{58271A88-B02A-4F30-9DCC-BD572D9CBF4C}" dt="2022-04-16T00:25:25.751" v="2455" actId="21"/>
          <ac:spMkLst>
            <pc:docMk/>
            <pc:sldMk cId="1684649580" sldId="303"/>
            <ac:spMk id="5" creationId="{A3416666-6E7C-4CD0-9AC8-0863D012B9D1}"/>
          </ac:spMkLst>
        </pc:spChg>
        <pc:spChg chg="del">
          <ac:chgData name="حصه بنت العتيبي" userId="c1fe605c-1aaf-4791-a440-af891effc177" providerId="ADAL" clId="{58271A88-B02A-4F30-9DCC-BD572D9CBF4C}" dt="2022-04-16T00:25:25.751" v="2455" actId="21"/>
          <ac:spMkLst>
            <pc:docMk/>
            <pc:sldMk cId="1684649580" sldId="303"/>
            <ac:spMk id="7" creationId="{BD65202A-521A-4F76-8C2B-586066B3B538}"/>
          </ac:spMkLst>
        </pc:spChg>
        <pc:spChg chg="del">
          <ac:chgData name="حصه بنت العتيبي" userId="c1fe605c-1aaf-4791-a440-af891effc177" providerId="ADAL" clId="{58271A88-B02A-4F30-9DCC-BD572D9CBF4C}" dt="2022-04-16T00:25:25.751" v="2455" actId="21"/>
          <ac:spMkLst>
            <pc:docMk/>
            <pc:sldMk cId="1684649580" sldId="303"/>
            <ac:spMk id="9" creationId="{7AAFA5AD-FE9B-40A0-81DE-E1292482117C}"/>
          </ac:spMkLst>
        </pc:spChg>
        <pc:spChg chg="mod">
          <ac:chgData name="حصه بنت العتيبي" userId="c1fe605c-1aaf-4791-a440-af891effc177" providerId="ADAL" clId="{58271A88-B02A-4F30-9DCC-BD572D9CBF4C}" dt="2022-04-16T00:25:29.314" v="2456" actId="1076"/>
          <ac:spMkLst>
            <pc:docMk/>
            <pc:sldMk cId="1684649580" sldId="303"/>
            <ac:spMk id="11" creationId="{4180B075-CA33-460F-90A5-A1266802807D}"/>
          </ac:spMkLst>
        </pc:spChg>
      </pc:sldChg>
      <pc:sldChg chg="addSp delSp modSp new mod ord modTransition delAnim modAnim modNotesTx">
        <pc:chgData name="حصه بنت العتيبي" userId="c1fe605c-1aaf-4791-a440-af891effc177" providerId="ADAL" clId="{58271A88-B02A-4F30-9DCC-BD572D9CBF4C}" dt="2022-04-16T16:48:20.775" v="2930"/>
        <pc:sldMkLst>
          <pc:docMk/>
          <pc:sldMk cId="3198117154" sldId="304"/>
        </pc:sldMkLst>
        <pc:spChg chg="mod">
          <ac:chgData name="حصه بنت العتيبي" userId="c1fe605c-1aaf-4791-a440-af891effc177" providerId="ADAL" clId="{58271A88-B02A-4F30-9DCC-BD572D9CBF4C}" dt="2022-04-16T00:27:13.999" v="2458"/>
          <ac:spMkLst>
            <pc:docMk/>
            <pc:sldMk cId="3198117154" sldId="304"/>
            <ac:spMk id="4" creationId="{2F7E07EA-FB8A-4978-ACC6-1671454159EE}"/>
          </ac:spMkLst>
        </pc:spChg>
        <pc:spChg chg="add mod">
          <ac:chgData name="حصه بنت العتيبي" userId="c1fe605c-1aaf-4791-a440-af891effc177" providerId="ADAL" clId="{58271A88-B02A-4F30-9DCC-BD572D9CBF4C}" dt="2022-04-16T13:02:21.564" v="2528" actId="1076"/>
          <ac:spMkLst>
            <pc:docMk/>
            <pc:sldMk cId="3198117154" sldId="304"/>
            <ac:spMk id="7" creationId="{949574FA-FF3E-4F0E-BF9C-35B05D15E065}"/>
          </ac:spMkLst>
        </pc:spChg>
        <pc:spChg chg="add mod">
          <ac:chgData name="حصه بنت العتيبي" userId="c1fe605c-1aaf-4791-a440-af891effc177" providerId="ADAL" clId="{58271A88-B02A-4F30-9DCC-BD572D9CBF4C}" dt="2022-04-16T13:02:30.678" v="2530" actId="14100"/>
          <ac:spMkLst>
            <pc:docMk/>
            <pc:sldMk cId="3198117154" sldId="304"/>
            <ac:spMk id="8" creationId="{D49F662F-BC65-40B9-916E-0D07D3251097}"/>
          </ac:spMkLst>
        </pc:spChg>
        <pc:spChg chg="add mod">
          <ac:chgData name="حصه بنت العتيبي" userId="c1fe605c-1aaf-4791-a440-af891effc177" providerId="ADAL" clId="{58271A88-B02A-4F30-9DCC-BD572D9CBF4C}" dt="2022-04-16T13:02:21.564" v="2528" actId="1076"/>
          <ac:spMkLst>
            <pc:docMk/>
            <pc:sldMk cId="3198117154" sldId="304"/>
            <ac:spMk id="9" creationId="{7B23937A-5212-4388-872F-A116D9937712}"/>
          </ac:spMkLst>
        </pc:spChg>
        <pc:spChg chg="add mod">
          <ac:chgData name="حصه بنت العتيبي" userId="c1fe605c-1aaf-4791-a440-af891effc177" providerId="ADAL" clId="{58271A88-B02A-4F30-9DCC-BD572D9CBF4C}" dt="2022-04-16T13:02:21.564" v="2528" actId="1076"/>
          <ac:spMkLst>
            <pc:docMk/>
            <pc:sldMk cId="3198117154" sldId="304"/>
            <ac:spMk id="10" creationId="{A8EED419-512C-404B-95A1-951F81341CA9}"/>
          </ac:spMkLst>
        </pc:spChg>
        <pc:grpChg chg="add del mod">
          <ac:chgData name="حصه بنت العتيبي" userId="c1fe605c-1aaf-4791-a440-af891effc177" providerId="ADAL" clId="{58271A88-B02A-4F30-9DCC-BD572D9CBF4C}" dt="2022-04-16T12:54:49.632" v="2482" actId="21"/>
          <ac:grpSpMkLst>
            <pc:docMk/>
            <pc:sldMk cId="3198117154" sldId="304"/>
            <ac:grpSpMk id="2" creationId="{C0ED373F-4A6A-4FBF-8B1D-D075A4266D62}"/>
          </ac:grpSpMkLst>
        </pc:grpChg>
        <pc:grpChg chg="mod">
          <ac:chgData name="حصه بنت العتيبي" userId="c1fe605c-1aaf-4791-a440-af891effc177" providerId="ADAL" clId="{58271A88-B02A-4F30-9DCC-BD572D9CBF4C}" dt="2022-04-16T00:27:13.999" v="2458"/>
          <ac:grpSpMkLst>
            <pc:docMk/>
            <pc:sldMk cId="3198117154" sldId="304"/>
            <ac:grpSpMk id="3" creationId="{5217ED3F-2600-4261-A522-79D081E83926}"/>
          </ac:grpSpMkLst>
        </pc:grpChg>
        <pc:picChg chg="mod">
          <ac:chgData name="حصه بنت العتيبي" userId="c1fe605c-1aaf-4791-a440-af891effc177" providerId="ADAL" clId="{58271A88-B02A-4F30-9DCC-BD572D9CBF4C}" dt="2022-04-16T00:27:13.999" v="2458"/>
          <ac:picMkLst>
            <pc:docMk/>
            <pc:sldMk cId="3198117154" sldId="304"/>
            <ac:picMk id="5" creationId="{848688B2-3C93-48D3-97D3-8C148F0820B2}"/>
          </ac:picMkLst>
        </pc:picChg>
        <pc:picChg chg="mod">
          <ac:chgData name="حصه بنت العتيبي" userId="c1fe605c-1aaf-4791-a440-af891effc177" providerId="ADAL" clId="{58271A88-B02A-4F30-9DCC-BD572D9CBF4C}" dt="2022-04-16T00:27:13.999" v="2458"/>
          <ac:picMkLst>
            <pc:docMk/>
            <pc:sldMk cId="3198117154" sldId="304"/>
            <ac:picMk id="6" creationId="{30F1FD80-20BB-421F-AECD-9B6767D8F6AC}"/>
          </ac:picMkLst>
        </pc:picChg>
        <pc:picChg chg="add mod">
          <ac:chgData name="حصه بنت العتيبي" userId="c1fe605c-1aaf-4791-a440-af891effc177" providerId="ADAL" clId="{58271A88-B02A-4F30-9DCC-BD572D9CBF4C}" dt="2022-04-16T16:47:43.256" v="2919" actId="1076"/>
          <ac:picMkLst>
            <pc:docMk/>
            <pc:sldMk cId="3198117154" sldId="304"/>
            <ac:picMk id="11" creationId="{5A02CCFB-C91C-46B6-ADED-6622C9D56F0A}"/>
          </ac:picMkLst>
        </pc:picChg>
      </pc:sldChg>
      <pc:sldChg chg="addSp delSp modSp new mod modTransition modAnim modNotesTx">
        <pc:chgData name="حصه بنت العتيبي" userId="c1fe605c-1aaf-4791-a440-af891effc177" providerId="ADAL" clId="{58271A88-B02A-4F30-9DCC-BD572D9CBF4C}" dt="2022-04-16T16:49:41.767" v="2944"/>
        <pc:sldMkLst>
          <pc:docMk/>
          <pc:sldMk cId="338378268" sldId="305"/>
        </pc:sldMkLst>
        <pc:spChg chg="add mod">
          <ac:chgData name="حصه بنت العتيبي" userId="c1fe605c-1aaf-4791-a440-af891effc177" providerId="ADAL" clId="{58271A88-B02A-4F30-9DCC-BD572D9CBF4C}" dt="2022-04-16T13:00:21.657" v="2521" actId="1076"/>
          <ac:spMkLst>
            <pc:docMk/>
            <pc:sldMk cId="338378268" sldId="305"/>
            <ac:spMk id="3" creationId="{E5EBB93C-47A7-45A8-A13F-62F1CD7A4AAD}"/>
          </ac:spMkLst>
        </pc:spChg>
        <pc:spChg chg="add mod">
          <ac:chgData name="حصه بنت العتيبي" userId="c1fe605c-1aaf-4791-a440-af891effc177" providerId="ADAL" clId="{58271A88-B02A-4F30-9DCC-BD572D9CBF4C}" dt="2022-04-16T12:56:41.786" v="2498" actId="1076"/>
          <ac:spMkLst>
            <pc:docMk/>
            <pc:sldMk cId="338378268" sldId="305"/>
            <ac:spMk id="4" creationId="{8941F2EE-19C0-46B9-925A-2F7B8A4B7BF1}"/>
          </ac:spMkLst>
        </pc:spChg>
        <pc:spChg chg="add mod">
          <ac:chgData name="حصه بنت العتيبي" userId="c1fe605c-1aaf-4791-a440-af891effc177" providerId="ADAL" clId="{58271A88-B02A-4F30-9DCC-BD572D9CBF4C}" dt="2022-04-16T12:59:41.024" v="2518" actId="1076"/>
          <ac:spMkLst>
            <pc:docMk/>
            <pc:sldMk cId="338378268" sldId="305"/>
            <ac:spMk id="5" creationId="{0D187F22-3F66-4133-A65E-E429B11A59CD}"/>
          </ac:spMkLst>
        </pc:spChg>
        <pc:spChg chg="add mod">
          <ac:chgData name="حصه بنت العتيبي" userId="c1fe605c-1aaf-4791-a440-af891effc177" providerId="ADAL" clId="{58271A88-B02A-4F30-9DCC-BD572D9CBF4C}" dt="2022-04-16T12:59:27.306" v="2514" actId="1076"/>
          <ac:spMkLst>
            <pc:docMk/>
            <pc:sldMk cId="338378268" sldId="305"/>
            <ac:spMk id="6" creationId="{EB170AA6-C766-43D8-973F-CC04E55CEB6C}"/>
          </ac:spMkLst>
        </pc:spChg>
        <pc:spChg chg="add mod">
          <ac:chgData name="حصه بنت العتيبي" userId="c1fe605c-1aaf-4791-a440-af891effc177" providerId="ADAL" clId="{58271A88-B02A-4F30-9DCC-BD572D9CBF4C}" dt="2022-04-16T12:58:42.750" v="2509" actId="1076"/>
          <ac:spMkLst>
            <pc:docMk/>
            <pc:sldMk cId="338378268" sldId="305"/>
            <ac:spMk id="7" creationId="{D435A417-0CC9-49D1-81AD-F282F42B19E4}"/>
          </ac:spMkLst>
        </pc:spChg>
        <pc:spChg chg="add mod">
          <ac:chgData name="حصه بنت العتيبي" userId="c1fe605c-1aaf-4791-a440-af891effc177" providerId="ADAL" clId="{58271A88-B02A-4F30-9DCC-BD572D9CBF4C}" dt="2022-04-16T12:58:53.180" v="2511" actId="1076"/>
          <ac:spMkLst>
            <pc:docMk/>
            <pc:sldMk cId="338378268" sldId="305"/>
            <ac:spMk id="8" creationId="{59007A77-F27C-4E1B-8B06-77A41EAD7DB2}"/>
          </ac:spMkLst>
        </pc:spChg>
        <pc:spChg chg="add del mod">
          <ac:chgData name="حصه بنت العتيبي" userId="c1fe605c-1aaf-4791-a440-af891effc177" providerId="ADAL" clId="{58271A88-B02A-4F30-9DCC-BD572D9CBF4C}" dt="2022-04-16T13:09:34.116" v="2547"/>
          <ac:spMkLst>
            <pc:docMk/>
            <pc:sldMk cId="338378268" sldId="305"/>
            <ac:spMk id="12" creationId="{6058A412-3172-4EE1-9BC8-C21E53D3D027}"/>
          </ac:spMkLst>
        </pc:spChg>
        <pc:spChg chg="add del mod">
          <ac:chgData name="حصه بنت العتيبي" userId="c1fe605c-1aaf-4791-a440-af891effc177" providerId="ADAL" clId="{58271A88-B02A-4F30-9DCC-BD572D9CBF4C}" dt="2022-04-16T13:09:34.116" v="2547"/>
          <ac:spMkLst>
            <pc:docMk/>
            <pc:sldMk cId="338378268" sldId="305"/>
            <ac:spMk id="13" creationId="{A135FE1B-F49A-4F56-9142-95DB41D44A0C}"/>
          </ac:spMkLst>
        </pc:spChg>
        <pc:spChg chg="add del mod">
          <ac:chgData name="حصه بنت العتيبي" userId="c1fe605c-1aaf-4791-a440-af891effc177" providerId="ADAL" clId="{58271A88-B02A-4F30-9DCC-BD572D9CBF4C}" dt="2022-04-16T13:09:34.116" v="2547"/>
          <ac:spMkLst>
            <pc:docMk/>
            <pc:sldMk cId="338378268" sldId="305"/>
            <ac:spMk id="14" creationId="{4B337C3D-E5B9-4A0C-B2DC-7A3E25F71CC4}"/>
          </ac:spMkLst>
        </pc:spChg>
        <pc:spChg chg="add del mod">
          <ac:chgData name="حصه بنت العتيبي" userId="c1fe605c-1aaf-4791-a440-af891effc177" providerId="ADAL" clId="{58271A88-B02A-4F30-9DCC-BD572D9CBF4C}" dt="2022-04-16T13:09:34.116" v="2547"/>
          <ac:spMkLst>
            <pc:docMk/>
            <pc:sldMk cId="338378268" sldId="305"/>
            <ac:spMk id="15" creationId="{C4BF9225-A5E1-4AD7-8093-F0518CFC6EA5}"/>
          </ac:spMkLst>
        </pc:spChg>
        <pc:spChg chg="add del">
          <ac:chgData name="حصه بنت العتيبي" userId="c1fe605c-1aaf-4791-a440-af891effc177" providerId="ADAL" clId="{58271A88-B02A-4F30-9DCC-BD572D9CBF4C}" dt="2022-04-16T13:11:07.083" v="2549" actId="22"/>
          <ac:spMkLst>
            <pc:docMk/>
            <pc:sldMk cId="338378268" sldId="305"/>
            <ac:spMk id="17" creationId="{275FCF2A-FCF5-4AE3-BAFB-F38EAFE0269D}"/>
          </ac:spMkLst>
        </pc:spChg>
        <pc:picChg chg="add mod">
          <ac:chgData name="حصه بنت العتيبي" userId="c1fe605c-1aaf-4791-a440-af891effc177" providerId="ADAL" clId="{58271A88-B02A-4F30-9DCC-BD572D9CBF4C}" dt="2022-04-16T13:11:58.039" v="2553" actId="1076"/>
          <ac:picMkLst>
            <pc:docMk/>
            <pc:sldMk cId="338378268" sldId="305"/>
            <ac:picMk id="9" creationId="{44177FC7-03F8-46D3-AC19-56B25EBF79C8}"/>
          </ac:picMkLst>
        </pc:picChg>
        <pc:picChg chg="add mod">
          <ac:chgData name="حصه بنت العتيبي" userId="c1fe605c-1aaf-4791-a440-af891effc177" providerId="ADAL" clId="{58271A88-B02A-4F30-9DCC-BD572D9CBF4C}" dt="2022-04-16T16:49:38.122" v="2943" actId="1076"/>
          <ac:picMkLst>
            <pc:docMk/>
            <pc:sldMk cId="338378268" sldId="305"/>
            <ac:picMk id="10" creationId="{8E59FD5E-E5A3-48E0-8083-6A246C8D890D}"/>
          </ac:picMkLst>
        </pc:picChg>
        <pc:picChg chg="add del mod">
          <ac:chgData name="حصه بنت العتيبي" userId="c1fe605c-1aaf-4791-a440-af891effc177" providerId="ADAL" clId="{58271A88-B02A-4F30-9DCC-BD572D9CBF4C}" dt="2022-04-16T13:02:07.278" v="2523" actId="21"/>
          <ac:picMkLst>
            <pc:docMk/>
            <pc:sldMk cId="338378268" sldId="305"/>
            <ac:picMk id="11" creationId="{3194AA24-E38C-4ACF-91D6-D6BA45E28A0D}"/>
          </ac:picMkLst>
        </pc:picChg>
      </pc:sldChg>
      <pc:sldChg chg="addSp delSp modSp new mod modTransition addAnim delAnim modAnim">
        <pc:chgData name="حصه بنت العتيبي" userId="c1fe605c-1aaf-4791-a440-af891effc177" providerId="ADAL" clId="{58271A88-B02A-4F30-9DCC-BD572D9CBF4C}" dt="2022-04-16T16:50:24.649" v="2946" actId="1076"/>
        <pc:sldMkLst>
          <pc:docMk/>
          <pc:sldMk cId="3220857636" sldId="306"/>
        </pc:sldMkLst>
        <pc:spChg chg="mod topLvl">
          <ac:chgData name="حصه بنت العتيبي" userId="c1fe605c-1aaf-4791-a440-af891effc177" providerId="ADAL" clId="{58271A88-B02A-4F30-9DCC-BD572D9CBF4C}" dt="2022-04-16T16:50:24.649" v="2946" actId="1076"/>
          <ac:spMkLst>
            <pc:docMk/>
            <pc:sldMk cId="3220857636" sldId="306"/>
            <ac:spMk id="3" creationId="{E25E35ED-2E42-4DC3-9798-CE67E01FB16E}"/>
          </ac:spMkLst>
        </pc:spChg>
        <pc:spChg chg="mod topLvl">
          <ac:chgData name="حصه بنت العتيبي" userId="c1fe605c-1aaf-4791-a440-af891effc177" providerId="ADAL" clId="{58271A88-B02A-4F30-9DCC-BD572D9CBF4C}" dt="2022-04-16T16:50:17.553" v="2945" actId="1076"/>
          <ac:spMkLst>
            <pc:docMk/>
            <pc:sldMk cId="3220857636" sldId="306"/>
            <ac:spMk id="4" creationId="{86004F09-6826-4A54-8541-E9EC623BD6C5}"/>
          </ac:spMkLst>
        </pc:spChg>
        <pc:spChg chg="del mod">
          <ac:chgData name="حصه بنت العتيبي" userId="c1fe605c-1aaf-4791-a440-af891effc177" providerId="ADAL" clId="{58271A88-B02A-4F30-9DCC-BD572D9CBF4C}" dt="2022-04-16T13:12:07.677" v="2555" actId="478"/>
          <ac:spMkLst>
            <pc:docMk/>
            <pc:sldMk cId="3220857636" sldId="306"/>
            <ac:spMk id="5" creationId="{7FDBE4D7-A829-4115-AABB-31424EC2FC3F}"/>
          </ac:spMkLst>
        </pc:spChg>
        <pc:spChg chg="del mod">
          <ac:chgData name="حصه بنت العتيبي" userId="c1fe605c-1aaf-4791-a440-af891effc177" providerId="ADAL" clId="{58271A88-B02A-4F30-9DCC-BD572D9CBF4C}" dt="2022-04-16T13:12:13.732" v="2558" actId="478"/>
          <ac:spMkLst>
            <pc:docMk/>
            <pc:sldMk cId="3220857636" sldId="306"/>
            <ac:spMk id="6" creationId="{4CDEBA57-C709-4DED-8E49-1DCA3F9ED5F8}"/>
          </ac:spMkLst>
        </pc:spChg>
        <pc:spChg chg="add mod">
          <ac:chgData name="حصه بنت العتيبي" userId="c1fe605c-1aaf-4791-a440-af891effc177" providerId="ADAL" clId="{58271A88-B02A-4F30-9DCC-BD572D9CBF4C}" dt="2022-04-16T16:50:17.553" v="2945" actId="1076"/>
          <ac:spMkLst>
            <pc:docMk/>
            <pc:sldMk cId="3220857636" sldId="306"/>
            <ac:spMk id="7" creationId="{1B82B58D-835D-402C-9CE9-819A92408732}"/>
          </ac:spMkLst>
        </pc:spChg>
        <pc:spChg chg="add mod">
          <ac:chgData name="حصه بنت العتيبي" userId="c1fe605c-1aaf-4791-a440-af891effc177" providerId="ADAL" clId="{58271A88-B02A-4F30-9DCC-BD572D9CBF4C}" dt="2022-04-16T13:14:54.804" v="2619" actId="1076"/>
          <ac:spMkLst>
            <pc:docMk/>
            <pc:sldMk cId="3220857636" sldId="306"/>
            <ac:spMk id="8" creationId="{6B072706-E3DA-4AA1-AA35-D8B8F4858AC6}"/>
          </ac:spMkLst>
        </pc:spChg>
        <pc:spChg chg="add mod ord">
          <ac:chgData name="حصه بنت العتيبي" userId="c1fe605c-1aaf-4791-a440-af891effc177" providerId="ADAL" clId="{58271A88-B02A-4F30-9DCC-BD572D9CBF4C}" dt="2022-04-16T13:37:35.109" v="2751" actId="113"/>
          <ac:spMkLst>
            <pc:docMk/>
            <pc:sldMk cId="3220857636" sldId="306"/>
            <ac:spMk id="11" creationId="{2C9FB9F3-B06C-46A1-90C9-E8EC1908BEE6}"/>
          </ac:spMkLst>
        </pc:spChg>
        <pc:spChg chg="add mod ord">
          <ac:chgData name="حصه بنت العتيبي" userId="c1fe605c-1aaf-4791-a440-af891effc177" providerId="ADAL" clId="{58271A88-B02A-4F30-9DCC-BD572D9CBF4C}" dt="2022-04-16T13:37:22.574" v="2748" actId="2085"/>
          <ac:spMkLst>
            <pc:docMk/>
            <pc:sldMk cId="3220857636" sldId="306"/>
            <ac:spMk id="12" creationId="{907E6173-6F14-4161-BB50-E9BC386B08CB}"/>
          </ac:spMkLst>
        </pc:spChg>
        <pc:grpChg chg="add del mod">
          <ac:chgData name="حصه بنت العتيبي" userId="c1fe605c-1aaf-4791-a440-af891effc177" providerId="ADAL" clId="{58271A88-B02A-4F30-9DCC-BD572D9CBF4C}" dt="2022-04-16T13:12:34.995" v="2561" actId="165"/>
          <ac:grpSpMkLst>
            <pc:docMk/>
            <pc:sldMk cId="3220857636" sldId="306"/>
            <ac:grpSpMk id="2" creationId="{AA6A78FB-D185-4E37-BF5C-52A6221BE81E}"/>
          </ac:grpSpMkLst>
        </pc:grpChg>
        <pc:picChg chg="add mod">
          <ac:chgData name="حصه بنت العتيبي" userId="c1fe605c-1aaf-4791-a440-af891effc177" providerId="ADAL" clId="{58271A88-B02A-4F30-9DCC-BD572D9CBF4C}" dt="2022-04-16T13:18:07.725" v="2637" actId="339"/>
          <ac:picMkLst>
            <pc:docMk/>
            <pc:sldMk cId="3220857636" sldId="306"/>
            <ac:picMk id="10" creationId="{9D9362E0-0E59-4D70-920A-9B24839889EB}"/>
          </ac:picMkLst>
        </pc:picChg>
      </pc:sldChg>
      <pc:sldChg chg="addSp modSp new mod modTransition">
        <pc:chgData name="حصه بنت العتيبي" userId="c1fe605c-1aaf-4791-a440-af891effc177" providerId="ADAL" clId="{58271A88-B02A-4F30-9DCC-BD572D9CBF4C}" dt="2022-04-16T16:50:57.958" v="2949"/>
        <pc:sldMkLst>
          <pc:docMk/>
          <pc:sldMk cId="3668325707" sldId="307"/>
        </pc:sldMkLst>
        <pc:picChg chg="add mod modCrop">
          <ac:chgData name="حصه بنت العتيبي" userId="c1fe605c-1aaf-4791-a440-af891effc177" providerId="ADAL" clId="{58271A88-B02A-4F30-9DCC-BD572D9CBF4C}" dt="2022-04-16T13:23:48.688" v="2700" actId="1076"/>
          <ac:picMkLst>
            <pc:docMk/>
            <pc:sldMk cId="3668325707" sldId="307"/>
            <ac:picMk id="3" creationId="{A173DCEE-CCB3-47C6-B57B-B88915BC42BB}"/>
          </ac:picMkLst>
        </pc:picChg>
        <pc:picChg chg="add mod">
          <ac:chgData name="حصه بنت العتيبي" userId="c1fe605c-1aaf-4791-a440-af891effc177" providerId="ADAL" clId="{58271A88-B02A-4F30-9DCC-BD572D9CBF4C}" dt="2022-04-16T13:24:30.964" v="2702" actId="1076"/>
          <ac:picMkLst>
            <pc:docMk/>
            <pc:sldMk cId="3668325707" sldId="307"/>
            <ac:picMk id="4" creationId="{65ECFA20-187D-40E8-ADF4-902CEA6E9FC7}"/>
          </ac:picMkLst>
        </pc:picChg>
      </pc:sldChg>
      <pc:sldChg chg="add ord">
        <pc:chgData name="حصه بنت العتيبي" userId="c1fe605c-1aaf-4791-a440-af891effc177" providerId="ADAL" clId="{58271A88-B02A-4F30-9DCC-BD572D9CBF4C}" dt="2022-04-16T13:24:58.449" v="2705"/>
        <pc:sldMkLst>
          <pc:docMk/>
          <pc:sldMk cId="4209886879" sldId="308"/>
        </pc:sldMkLst>
      </pc:sldChg>
      <pc:sldChg chg="addSp delSp modSp new mod ord modTransition">
        <pc:chgData name="حصه بنت العتيبي" userId="c1fe605c-1aaf-4791-a440-af891effc177" providerId="ADAL" clId="{58271A88-B02A-4F30-9DCC-BD572D9CBF4C}" dt="2022-04-16T16:50:50.953" v="2947"/>
        <pc:sldMkLst>
          <pc:docMk/>
          <pc:sldMk cId="2043304583" sldId="309"/>
        </pc:sldMkLst>
        <pc:spChg chg="add del mod">
          <ac:chgData name="حصه بنت العتيبي" userId="c1fe605c-1aaf-4791-a440-af891effc177" providerId="ADAL" clId="{58271A88-B02A-4F30-9DCC-BD572D9CBF4C}" dt="2022-04-16T13:35:24.932" v="2725" actId="11529"/>
          <ac:spMkLst>
            <pc:docMk/>
            <pc:sldMk cId="2043304583" sldId="309"/>
            <ac:spMk id="4" creationId="{1407B92E-7FCA-4FB7-8B8B-771D9A48EE57}"/>
          </ac:spMkLst>
        </pc:spChg>
        <pc:spChg chg="del mod topLvl">
          <ac:chgData name="حصه بنت العتيبي" userId="c1fe605c-1aaf-4791-a440-af891effc177" providerId="ADAL" clId="{58271A88-B02A-4F30-9DCC-BD572D9CBF4C}" dt="2022-04-16T13:44:26.777" v="2776" actId="21"/>
          <ac:spMkLst>
            <pc:docMk/>
            <pc:sldMk cId="2043304583" sldId="309"/>
            <ac:spMk id="6" creationId="{B6D97BAE-C507-4D85-A729-D1C43535A62B}"/>
          </ac:spMkLst>
        </pc:spChg>
        <pc:spChg chg="del mod topLvl">
          <ac:chgData name="حصه بنت العتيبي" userId="c1fe605c-1aaf-4791-a440-af891effc177" providerId="ADAL" clId="{58271A88-B02A-4F30-9DCC-BD572D9CBF4C}" dt="2022-04-16T13:35:51.470" v="2733" actId="21"/>
          <ac:spMkLst>
            <pc:docMk/>
            <pc:sldMk cId="2043304583" sldId="309"/>
            <ac:spMk id="7" creationId="{47C15D34-4B4C-4928-82F5-1844ED16DDB2}"/>
          </ac:spMkLst>
        </pc:spChg>
        <pc:spChg chg="del mod topLvl">
          <ac:chgData name="حصه بنت العتيبي" userId="c1fe605c-1aaf-4791-a440-af891effc177" providerId="ADAL" clId="{58271A88-B02A-4F30-9DCC-BD572D9CBF4C}" dt="2022-04-16T13:35:51.470" v="2733" actId="21"/>
          <ac:spMkLst>
            <pc:docMk/>
            <pc:sldMk cId="2043304583" sldId="309"/>
            <ac:spMk id="8" creationId="{E1AB7AE0-DD59-4F7D-B987-5EAC2071D0B9}"/>
          </ac:spMkLst>
        </pc:spChg>
        <pc:spChg chg="del mod topLvl">
          <ac:chgData name="حصه بنت العتيبي" userId="c1fe605c-1aaf-4791-a440-af891effc177" providerId="ADAL" clId="{58271A88-B02A-4F30-9DCC-BD572D9CBF4C}" dt="2022-04-16T13:35:51.470" v="2733" actId="21"/>
          <ac:spMkLst>
            <pc:docMk/>
            <pc:sldMk cId="2043304583" sldId="309"/>
            <ac:spMk id="9" creationId="{787A14DA-F497-4268-9C16-45E51337E91A}"/>
          </ac:spMkLst>
        </pc:spChg>
        <pc:spChg chg="del mod topLvl">
          <ac:chgData name="حصه بنت العتيبي" userId="c1fe605c-1aaf-4791-a440-af891effc177" providerId="ADAL" clId="{58271A88-B02A-4F30-9DCC-BD572D9CBF4C}" dt="2022-04-16T13:35:51.470" v="2733" actId="21"/>
          <ac:spMkLst>
            <pc:docMk/>
            <pc:sldMk cId="2043304583" sldId="309"/>
            <ac:spMk id="10" creationId="{FCE8BBA8-211B-460B-B907-7AE5956BB434}"/>
          </ac:spMkLst>
        </pc:spChg>
        <pc:spChg chg="del mod topLvl">
          <ac:chgData name="حصه بنت العتيبي" userId="c1fe605c-1aaf-4791-a440-af891effc177" providerId="ADAL" clId="{58271A88-B02A-4F30-9DCC-BD572D9CBF4C}" dt="2022-04-16T13:35:51.470" v="2733" actId="21"/>
          <ac:spMkLst>
            <pc:docMk/>
            <pc:sldMk cId="2043304583" sldId="309"/>
            <ac:spMk id="11" creationId="{4E7BFFDD-B45B-4916-95C7-D3D21A2C333B}"/>
          </ac:spMkLst>
        </pc:spChg>
        <pc:spChg chg="del mod topLvl">
          <ac:chgData name="حصه بنت العتيبي" userId="c1fe605c-1aaf-4791-a440-af891effc177" providerId="ADAL" clId="{58271A88-B02A-4F30-9DCC-BD572D9CBF4C}" dt="2022-04-16T13:44:26.777" v="2776" actId="21"/>
          <ac:spMkLst>
            <pc:docMk/>
            <pc:sldMk cId="2043304583" sldId="309"/>
            <ac:spMk id="12" creationId="{C0AF628D-C9F4-4F60-B616-58506D660B60}"/>
          </ac:spMkLst>
        </pc:spChg>
        <pc:spChg chg="del mod topLvl">
          <ac:chgData name="حصه بنت العتيبي" userId="c1fe605c-1aaf-4791-a440-af891effc177" providerId="ADAL" clId="{58271A88-B02A-4F30-9DCC-BD572D9CBF4C}" dt="2022-04-16T13:35:51.470" v="2733" actId="21"/>
          <ac:spMkLst>
            <pc:docMk/>
            <pc:sldMk cId="2043304583" sldId="309"/>
            <ac:spMk id="13" creationId="{C24EDDD1-A8EE-4799-B0A2-5DB557B4BBBC}"/>
          </ac:spMkLst>
        </pc:spChg>
        <pc:spChg chg="del mod topLvl">
          <ac:chgData name="حصه بنت العتيبي" userId="c1fe605c-1aaf-4791-a440-af891effc177" providerId="ADAL" clId="{58271A88-B02A-4F30-9DCC-BD572D9CBF4C}" dt="2022-04-16T13:35:51.470" v="2733" actId="21"/>
          <ac:spMkLst>
            <pc:docMk/>
            <pc:sldMk cId="2043304583" sldId="309"/>
            <ac:spMk id="14" creationId="{79AB3BA3-84E3-46CB-A21D-A67B0233E1CA}"/>
          </ac:spMkLst>
        </pc:spChg>
        <pc:spChg chg="del mod topLvl">
          <ac:chgData name="حصه بنت العتيبي" userId="c1fe605c-1aaf-4791-a440-af891effc177" providerId="ADAL" clId="{58271A88-B02A-4F30-9DCC-BD572D9CBF4C}" dt="2022-04-16T13:35:51.470" v="2733" actId="21"/>
          <ac:spMkLst>
            <pc:docMk/>
            <pc:sldMk cId="2043304583" sldId="309"/>
            <ac:spMk id="15" creationId="{57A041B3-A381-4629-BDED-869715ACD2E7}"/>
          </ac:spMkLst>
        </pc:spChg>
        <pc:spChg chg="del mod topLvl">
          <ac:chgData name="حصه بنت العتيبي" userId="c1fe605c-1aaf-4791-a440-af891effc177" providerId="ADAL" clId="{58271A88-B02A-4F30-9DCC-BD572D9CBF4C}" dt="2022-04-16T13:35:51.470" v="2733" actId="21"/>
          <ac:spMkLst>
            <pc:docMk/>
            <pc:sldMk cId="2043304583" sldId="309"/>
            <ac:spMk id="16" creationId="{D498A304-FAF5-4948-8762-3EE22B711664}"/>
          </ac:spMkLst>
        </pc:spChg>
        <pc:spChg chg="del mod topLvl">
          <ac:chgData name="حصه بنت العتيبي" userId="c1fe605c-1aaf-4791-a440-af891effc177" providerId="ADAL" clId="{58271A88-B02A-4F30-9DCC-BD572D9CBF4C}" dt="2022-04-16T13:35:51.470" v="2733" actId="21"/>
          <ac:spMkLst>
            <pc:docMk/>
            <pc:sldMk cId="2043304583" sldId="309"/>
            <ac:spMk id="17" creationId="{40F6B1D1-6885-419D-A415-72076D84BBDC}"/>
          </ac:spMkLst>
        </pc:spChg>
        <pc:spChg chg="add mod">
          <ac:chgData name="حصه بنت العتيبي" userId="c1fe605c-1aaf-4791-a440-af891effc177" providerId="ADAL" clId="{58271A88-B02A-4F30-9DCC-BD572D9CBF4C}" dt="2022-04-16T13:46:54.910" v="2800" actId="2085"/>
          <ac:spMkLst>
            <pc:docMk/>
            <pc:sldMk cId="2043304583" sldId="309"/>
            <ac:spMk id="18" creationId="{FC1DFEA3-5B03-4117-B391-25E7EF9FC9CE}"/>
          </ac:spMkLst>
        </pc:spChg>
        <pc:spChg chg="mod topLvl">
          <ac:chgData name="حصه بنت العتيبي" userId="c1fe605c-1aaf-4791-a440-af891effc177" providerId="ADAL" clId="{58271A88-B02A-4F30-9DCC-BD572D9CBF4C}" dt="2022-04-16T13:46:21.116" v="2784" actId="207"/>
          <ac:spMkLst>
            <pc:docMk/>
            <pc:sldMk cId="2043304583" sldId="309"/>
            <ac:spMk id="21" creationId="{D1BE7DC1-879F-438A-A4C7-98818C7D73A8}"/>
          </ac:spMkLst>
        </pc:spChg>
        <pc:spChg chg="mod topLvl">
          <ac:chgData name="حصه بنت العتيبي" userId="c1fe605c-1aaf-4791-a440-af891effc177" providerId="ADAL" clId="{58271A88-B02A-4F30-9DCC-BD572D9CBF4C}" dt="2022-04-16T13:49:53.058" v="2863" actId="1076"/>
          <ac:spMkLst>
            <pc:docMk/>
            <pc:sldMk cId="2043304583" sldId="309"/>
            <ac:spMk id="22" creationId="{12A3D26D-F87E-43D7-8FA5-3DCC7F9ECBA9}"/>
          </ac:spMkLst>
        </pc:spChg>
        <pc:spChg chg="mod topLvl">
          <ac:chgData name="حصه بنت العتيبي" userId="c1fe605c-1aaf-4791-a440-af891effc177" providerId="ADAL" clId="{58271A88-B02A-4F30-9DCC-BD572D9CBF4C}" dt="2022-04-16T13:49:50.063" v="2862" actId="1076"/>
          <ac:spMkLst>
            <pc:docMk/>
            <pc:sldMk cId="2043304583" sldId="309"/>
            <ac:spMk id="23" creationId="{10FD7A1B-0FE9-4C2F-9F80-6CE0BF229B58}"/>
          </ac:spMkLst>
        </pc:spChg>
        <pc:spChg chg="mod topLvl">
          <ac:chgData name="حصه بنت العتيبي" userId="c1fe605c-1aaf-4791-a440-af891effc177" providerId="ADAL" clId="{58271A88-B02A-4F30-9DCC-BD572D9CBF4C}" dt="2022-04-16T13:49:27.443" v="2857" actId="1076"/>
          <ac:spMkLst>
            <pc:docMk/>
            <pc:sldMk cId="2043304583" sldId="309"/>
            <ac:spMk id="24" creationId="{61CEF6E1-A2B6-4F79-B753-A899C3EA56D8}"/>
          </ac:spMkLst>
        </pc:spChg>
        <pc:spChg chg="mod topLvl">
          <ac:chgData name="حصه بنت العتيبي" userId="c1fe605c-1aaf-4791-a440-af891effc177" providerId="ADAL" clId="{58271A88-B02A-4F30-9DCC-BD572D9CBF4C}" dt="2022-04-16T13:49:57.042" v="2865" actId="1076"/>
          <ac:spMkLst>
            <pc:docMk/>
            <pc:sldMk cId="2043304583" sldId="309"/>
            <ac:spMk id="25" creationId="{023703A6-D9B5-44A1-977B-FD3573DF0EA2}"/>
          </ac:spMkLst>
        </pc:spChg>
        <pc:spChg chg="mod topLvl">
          <ac:chgData name="حصه بنت العتيبي" userId="c1fe605c-1aaf-4791-a440-af891effc177" providerId="ADAL" clId="{58271A88-B02A-4F30-9DCC-BD572D9CBF4C}" dt="2022-04-16T13:45:00.716" v="2779" actId="165"/>
          <ac:spMkLst>
            <pc:docMk/>
            <pc:sldMk cId="2043304583" sldId="309"/>
            <ac:spMk id="26" creationId="{506DF33F-1053-42FC-B2D2-635EE193324D}"/>
          </ac:spMkLst>
        </pc:spChg>
        <pc:spChg chg="mod topLvl">
          <ac:chgData name="حصه بنت العتيبي" userId="c1fe605c-1aaf-4791-a440-af891effc177" providerId="ADAL" clId="{58271A88-B02A-4F30-9DCC-BD572D9CBF4C}" dt="2022-04-16T13:46:12.745" v="2783" actId="2085"/>
          <ac:spMkLst>
            <pc:docMk/>
            <pc:sldMk cId="2043304583" sldId="309"/>
            <ac:spMk id="27" creationId="{DF49783C-11FD-43B3-8205-D5B20333C352}"/>
          </ac:spMkLst>
        </pc:spChg>
        <pc:spChg chg="mod topLvl">
          <ac:chgData name="حصه بنت العتيبي" userId="c1fe605c-1aaf-4791-a440-af891effc177" providerId="ADAL" clId="{58271A88-B02A-4F30-9DCC-BD572D9CBF4C}" dt="2022-04-16T13:48:53.856" v="2845" actId="1076"/>
          <ac:spMkLst>
            <pc:docMk/>
            <pc:sldMk cId="2043304583" sldId="309"/>
            <ac:spMk id="28" creationId="{FC0443D0-17DE-4A0D-8D8A-580F71EDAE67}"/>
          </ac:spMkLst>
        </pc:spChg>
        <pc:spChg chg="mod topLvl">
          <ac:chgData name="حصه بنت العتيبي" userId="c1fe605c-1aaf-4791-a440-af891effc177" providerId="ADAL" clId="{58271A88-B02A-4F30-9DCC-BD572D9CBF4C}" dt="2022-04-16T13:49:42.401" v="2859" actId="14100"/>
          <ac:spMkLst>
            <pc:docMk/>
            <pc:sldMk cId="2043304583" sldId="309"/>
            <ac:spMk id="29" creationId="{5E81E53E-D603-4433-A3D8-A0C8934CED92}"/>
          </ac:spMkLst>
        </pc:spChg>
        <pc:spChg chg="add mod">
          <ac:chgData name="حصه بنت العتيبي" userId="c1fe605c-1aaf-4791-a440-af891effc177" providerId="ADAL" clId="{58271A88-B02A-4F30-9DCC-BD572D9CBF4C}" dt="2022-04-16T13:47:49.725" v="2841" actId="113"/>
          <ac:spMkLst>
            <pc:docMk/>
            <pc:sldMk cId="2043304583" sldId="309"/>
            <ac:spMk id="30" creationId="{310E1402-3AAE-42FC-9E73-E959B6703556}"/>
          </ac:spMkLst>
        </pc:spChg>
        <pc:spChg chg="add mod">
          <ac:chgData name="حصه بنت العتيبي" userId="c1fe605c-1aaf-4791-a440-af891effc177" providerId="ADAL" clId="{58271A88-B02A-4F30-9DCC-BD572D9CBF4C}" dt="2022-04-16T13:49:12.124" v="2852" actId="1076"/>
          <ac:spMkLst>
            <pc:docMk/>
            <pc:sldMk cId="2043304583" sldId="309"/>
            <ac:spMk id="31" creationId="{3109FE07-58AC-4AD8-B0C4-D1D66F7F20B9}"/>
          </ac:spMkLst>
        </pc:spChg>
        <pc:spChg chg="add mod">
          <ac:chgData name="حصه بنت العتيبي" userId="c1fe605c-1aaf-4791-a440-af891effc177" providerId="ADAL" clId="{58271A88-B02A-4F30-9DCC-BD572D9CBF4C}" dt="2022-04-16T13:49:44.528" v="2860" actId="14100"/>
          <ac:spMkLst>
            <pc:docMk/>
            <pc:sldMk cId="2043304583" sldId="309"/>
            <ac:spMk id="32" creationId="{8A15D2FE-9E76-4A1D-BF9C-32A266E7A061}"/>
          </ac:spMkLst>
        </pc:spChg>
        <pc:spChg chg="add mod">
          <ac:chgData name="حصه بنت العتيبي" userId="c1fe605c-1aaf-4791-a440-af891effc177" providerId="ADAL" clId="{58271A88-B02A-4F30-9DCC-BD572D9CBF4C}" dt="2022-04-16T13:50:12.507" v="2872" actId="1076"/>
          <ac:spMkLst>
            <pc:docMk/>
            <pc:sldMk cId="2043304583" sldId="309"/>
            <ac:spMk id="33" creationId="{3B6B882E-A4C8-41C5-B62B-9191A02C84A9}"/>
          </ac:spMkLst>
        </pc:spChg>
        <pc:spChg chg="add mod">
          <ac:chgData name="حصه بنت العتيبي" userId="c1fe605c-1aaf-4791-a440-af891effc177" providerId="ADAL" clId="{58271A88-B02A-4F30-9DCC-BD572D9CBF4C}" dt="2022-04-16T13:50:20.959" v="2875" actId="1076"/>
          <ac:spMkLst>
            <pc:docMk/>
            <pc:sldMk cId="2043304583" sldId="309"/>
            <ac:spMk id="34" creationId="{53DB974E-6BB5-4A53-B8C2-EE176576FB21}"/>
          </ac:spMkLst>
        </pc:spChg>
        <pc:grpChg chg="del mod">
          <ac:chgData name="حصه بنت العتيبي" userId="c1fe605c-1aaf-4791-a440-af891effc177" providerId="ADAL" clId="{58271A88-B02A-4F30-9DCC-BD572D9CBF4C}" dt="2022-04-16T13:35:36.466" v="2728" actId="165"/>
          <ac:grpSpMkLst>
            <pc:docMk/>
            <pc:sldMk cId="2043304583" sldId="309"/>
            <ac:grpSpMk id="5" creationId="{C7D986A7-EBDB-43C8-A54C-695DB68B9DF1}"/>
          </ac:grpSpMkLst>
        </pc:grpChg>
        <pc:grpChg chg="del mod">
          <ac:chgData name="حصه بنت العتيبي" userId="c1fe605c-1aaf-4791-a440-af891effc177" providerId="ADAL" clId="{58271A88-B02A-4F30-9DCC-BD572D9CBF4C}" dt="2022-04-16T13:45:00.716" v="2779" actId="165"/>
          <ac:grpSpMkLst>
            <pc:docMk/>
            <pc:sldMk cId="2043304583" sldId="309"/>
            <ac:grpSpMk id="20" creationId="{DA08F07B-1E20-419B-B03E-7832F5B7FB6E}"/>
          </ac:grpSpMkLst>
        </pc:grpChg>
        <pc:graphicFrameChg chg="add del modGraphic">
          <ac:chgData name="حصه بنت العتيبي" userId="c1fe605c-1aaf-4791-a440-af891effc177" providerId="ADAL" clId="{58271A88-B02A-4F30-9DCC-BD572D9CBF4C}" dt="2022-04-16T13:35:28.647" v="2726" actId="18245"/>
          <ac:graphicFrameMkLst>
            <pc:docMk/>
            <pc:sldMk cId="2043304583" sldId="309"/>
            <ac:graphicFrameMk id="3" creationId="{E6B08B35-F368-4E90-8DFB-F61D2BE852B0}"/>
          </ac:graphicFrameMkLst>
        </pc:graphicFrameChg>
        <pc:graphicFrameChg chg="add del modGraphic">
          <ac:chgData name="حصه بنت العتيبي" userId="c1fe605c-1aaf-4791-a440-af891effc177" providerId="ADAL" clId="{58271A88-B02A-4F30-9DCC-BD572D9CBF4C}" dt="2022-04-16T13:44:13.114" v="2774" actId="18245"/>
          <ac:graphicFrameMkLst>
            <pc:docMk/>
            <pc:sldMk cId="2043304583" sldId="309"/>
            <ac:graphicFrameMk id="19" creationId="{CF845BA6-E6B6-4FB5-9ACD-5402F1CB11C3}"/>
          </ac:graphicFrameMkLst>
        </pc:graphicFrameChg>
        <pc:picChg chg="add del mod">
          <ac:chgData name="حصه بنت العتيبي" userId="c1fe605c-1aaf-4791-a440-af891effc177" providerId="ADAL" clId="{58271A88-B02A-4F30-9DCC-BD572D9CBF4C}" dt="2022-04-16T13:36:46.510" v="2746" actId="478"/>
          <ac:picMkLst>
            <pc:docMk/>
            <pc:sldMk cId="2043304583" sldId="309"/>
            <ac:picMk id="2" creationId="{21FEF0F4-C6B7-48A8-98B2-588A60CF6721}"/>
          </ac:picMkLst>
        </pc:picChg>
      </pc:sldChg>
      <pc:sldMasterChg chg="addSp modSp mod">
        <pc:chgData name="حصه بنت العتيبي" userId="c1fe605c-1aaf-4791-a440-af891effc177" providerId="ADAL" clId="{58271A88-B02A-4F30-9DCC-BD572D9CBF4C}" dt="2022-04-15T13:12:06.293" v="922" actId="207"/>
        <pc:sldMasterMkLst>
          <pc:docMk/>
          <pc:sldMasterMk cId="3757554666" sldId="2147483648"/>
        </pc:sldMasterMkLst>
        <pc:spChg chg="add mod">
          <ac:chgData name="حصه بنت العتيبي" userId="c1fe605c-1aaf-4791-a440-af891effc177" providerId="ADAL" clId="{58271A88-B02A-4F30-9DCC-BD572D9CBF4C}" dt="2022-04-15T13:11:32.490" v="917" actId="113"/>
          <ac:spMkLst>
            <pc:docMk/>
            <pc:sldMasterMk cId="3757554666" sldId="2147483648"/>
            <ac:spMk id="7" creationId="{FADDBD0F-35E9-412C-BCF7-3C63D3C7CFD2}"/>
          </ac:spMkLst>
        </pc:spChg>
        <pc:spChg chg="add mod">
          <ac:chgData name="حصه بنت العتيبي" userId="c1fe605c-1aaf-4791-a440-af891effc177" providerId="ADAL" clId="{58271A88-B02A-4F30-9DCC-BD572D9CBF4C}" dt="2022-04-15T13:12:06.293" v="922" actId="207"/>
          <ac:spMkLst>
            <pc:docMk/>
            <pc:sldMasterMk cId="3757554666" sldId="2147483648"/>
            <ac:spMk id="8" creationId="{A5CAB60F-5FB8-4B98-BA82-67F8F609813E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5936921-03D1-4314-A4D7-7F5ACBCBFDDF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8AED2EE-AD63-48F9-BF50-F591DBB83E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3223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ED2EE-AD63-48F9-BF50-F591DBB83E12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349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ED2EE-AD63-48F9-BF50-F591DBB83E12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0994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B34DFF"/>
                </a:solidFill>
                <a:latin typeface="ProximaNovaExCn-Regular"/>
              </a:rPr>
              <a:t>Language Builder</a:t>
            </a:r>
          </a:p>
          <a:p>
            <a:pPr algn="l"/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Have to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expresses strong obligation, or something that is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necessary and very important to do. There is often no choice.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For example,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I have to take my passport to the airport.</a:t>
            </a:r>
          </a:p>
          <a:p>
            <a:pPr algn="l"/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Have to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is used in the same way as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must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to express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obligation and necessity; but In American English,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have to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is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used more often than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must.</a:t>
            </a:r>
          </a:p>
          <a:p>
            <a:pPr algn="l"/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Need to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also means that something is necessary but it less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strong than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have to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.</a:t>
            </a:r>
          </a:p>
          <a:p>
            <a:pPr algn="l"/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Don’t need to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means something is not necessary.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example,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I don’t need to take both my passport and my</a:t>
            </a:r>
          </a:p>
          <a:p>
            <a:pPr algn="l"/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national identity card to the airport.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ED2EE-AD63-48F9-BF50-F591DBB83E12}" type="slidenum">
              <a:rPr lang="ar-SA" smtClean="0"/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0250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solidFill>
                  <a:srgbClr val="B34DFF"/>
                </a:solidFill>
                <a:latin typeface="ProximaNovaExCn-Regular"/>
              </a:rPr>
              <a:t>Language Builder</a:t>
            </a:r>
          </a:p>
          <a:p>
            <a:pPr algn="l"/>
            <a:r>
              <a:rPr lang="en-US" sz="1200" b="0" i="1" u="none" strike="noStrike" baseline="0" dirty="0">
                <a:solidFill>
                  <a:srgbClr val="000000"/>
                </a:solidFill>
                <a:latin typeface="ProximaNova-LightIt"/>
              </a:rPr>
              <a:t>Have to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ProximaNova-Light"/>
              </a:rPr>
              <a:t>expresses strong obligation, or something that is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ProximaNova-Light"/>
              </a:rPr>
              <a:t>necessary and very important to do. There is often no choice.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ProximaNova-Light"/>
              </a:rPr>
              <a:t>For example,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ProximaNova-LightIt"/>
              </a:rPr>
              <a:t>I have to take my passport to the airport.</a:t>
            </a:r>
          </a:p>
          <a:p>
            <a:pPr algn="l"/>
            <a:r>
              <a:rPr lang="en-US" sz="1200" b="0" i="1" u="none" strike="noStrike" baseline="0" dirty="0">
                <a:solidFill>
                  <a:srgbClr val="000000"/>
                </a:solidFill>
                <a:latin typeface="ProximaNova-LightIt"/>
              </a:rPr>
              <a:t>Have to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ProximaNova-Light"/>
              </a:rPr>
              <a:t>is used in the same way as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ProximaNova-LightIt"/>
              </a:rPr>
              <a:t>must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ProximaNova-Light"/>
              </a:rPr>
              <a:t>to express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ProximaNova-Light"/>
              </a:rPr>
              <a:t>obligation and necessity; but In American English,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ProximaNova-LightIt"/>
              </a:rPr>
              <a:t>have to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ProximaNova-Light"/>
              </a:rPr>
              <a:t>is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ProximaNova-Light"/>
              </a:rPr>
              <a:t>used more often than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ProximaNova-LightIt"/>
              </a:rPr>
              <a:t>must.</a:t>
            </a:r>
          </a:p>
          <a:p>
            <a:pPr algn="l"/>
            <a:r>
              <a:rPr lang="en-US" sz="1200" b="0" i="1" u="none" strike="noStrike" baseline="0" dirty="0">
                <a:solidFill>
                  <a:srgbClr val="000000"/>
                </a:solidFill>
                <a:latin typeface="ProximaNova-LightIt"/>
              </a:rPr>
              <a:t>Need to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ProximaNova-Light"/>
              </a:rPr>
              <a:t>also means that something is necessary but it less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ProximaNova-Light"/>
              </a:rPr>
              <a:t>strong than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ProximaNova-LightIt"/>
              </a:rPr>
              <a:t>have to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ProximaNova-Light"/>
              </a:rPr>
              <a:t>.</a:t>
            </a:r>
          </a:p>
          <a:p>
            <a:pPr algn="l"/>
            <a:r>
              <a:rPr lang="en-US" sz="1200" b="0" i="1" u="none" strike="noStrike" baseline="0" dirty="0">
                <a:solidFill>
                  <a:srgbClr val="000000"/>
                </a:solidFill>
                <a:latin typeface="ProximaNova-LightIt"/>
              </a:rPr>
              <a:t>Don’t need to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ProximaNova-Light"/>
              </a:rPr>
              <a:t>means something is not necessary. For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ProximaNova-Light"/>
              </a:rPr>
              <a:t>example,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ProximaNova-LightIt"/>
              </a:rPr>
              <a:t>I don’t need to take both my passport and my</a:t>
            </a:r>
          </a:p>
          <a:p>
            <a:pPr algn="l"/>
            <a:r>
              <a:rPr lang="en-US" sz="1200" b="0" i="1" u="none" strike="noStrike" baseline="0" dirty="0">
                <a:solidFill>
                  <a:srgbClr val="000000"/>
                </a:solidFill>
                <a:latin typeface="ProximaNova-LightIt"/>
              </a:rPr>
              <a:t>national identity card to the airport.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ED2EE-AD63-48F9-BF50-F591DBB83E12}" type="slidenum">
              <a:rPr lang="ar-SA" smtClean="0"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4852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ED2EE-AD63-48F9-BF50-F591DBB83E12}" type="slidenum">
              <a:rPr lang="ar-SA" smtClean="0"/>
              <a:t>31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7585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E46B190-B476-477B-BDFB-302DB1F95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0357758F-9A87-490A-A2BB-795BFED68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4C085DFB-ED6B-4E18-8775-DDCBA1E4A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127B-01EE-42A8-B222-C10056A9A0E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2DA5AD66-832F-4DCF-9406-1B1EEE1C1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5544A613-F53D-4D1F-8C72-E5146FA49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C53C-79FA-4C5C-BE67-77698D5949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612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5212843-899F-4661-B047-7A9CDDCCF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F1CBBD4D-5941-4851-B05E-769D1AD7C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9DBCE2A4-3860-4C2B-A921-E5A1F6DC2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127B-01EE-42A8-B222-C10056A9A0E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12AE3062-F188-4F81-837C-959354363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D8357380-588C-41F1-9FDD-FDA4AD2D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C53C-79FA-4C5C-BE67-77698D5949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138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CB0176EA-0C22-4647-80AB-F8787193F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E45B02E4-108F-4BE0-B1D9-EEAEB595B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D1A08A1E-8360-4918-959E-B1B4FF0A6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127B-01EE-42A8-B222-C10056A9A0E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AA746B3A-B4CB-4180-9C65-13AD13590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BE243F41-41DA-48A4-9602-2A57F9CD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C53C-79FA-4C5C-BE67-77698D5949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38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CA21C1C-553D-45B6-A1FF-B44862779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B8CBDCE2-E4B2-49D7-9AF7-C31641BDC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6E47B54D-DAA1-43D1-9501-D69542A1B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127B-01EE-42A8-B222-C10056A9A0E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6598D19A-5732-4AE3-BBC6-2A10D867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425CE63A-8531-4641-8535-201B2DF3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C53C-79FA-4C5C-BE67-77698D5949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1421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E2952E5-C751-4EA6-9741-4AC813B15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56230C4A-7242-4545-9443-658E9EAEA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4D91D659-B47E-4C90-BD37-9970F0C3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127B-01EE-42A8-B222-C10056A9A0E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34DEB19A-6CF3-48C9-A75A-340183D5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C4EE4FF2-CDEB-4D8B-83C3-35D48722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C53C-79FA-4C5C-BE67-77698D5949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333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79ECE5F-3066-4F1B-B710-9A05C8C0B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19F1E94C-DE8F-47E7-A318-F37D62008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D4F99F35-8B6D-469D-8E6D-72A0A87E4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47FF7D6B-8B50-4D20-B29C-279303EED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127B-01EE-42A8-B222-C10056A9A0E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C49F1DE1-943F-4231-84D3-B6E934E0B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8279C8AF-F959-4186-9273-68A01823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C53C-79FA-4C5C-BE67-77698D5949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528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4A443D1-094F-44B6-A293-82AD8BECB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046EB760-AC80-4335-957A-071EB01A2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8ACCEAED-47BF-44F6-B51C-43D27A6BD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AB881427-A01E-4921-80DA-294C4399B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48239B9C-BB3C-47E4-BA73-890AB3875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234E56B6-1F16-445D-A746-28B675C40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127B-01EE-42A8-B222-C10056A9A0E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839D157C-AF95-45E0-8B2B-27058DFE1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39884F03-3A37-4EDB-A351-40C20DF8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C53C-79FA-4C5C-BE67-77698D5949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628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7CE2BCD-4E3E-4FF2-85F2-7ACE125DB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22DB6721-46B4-485D-B699-E13C28B7C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127B-01EE-42A8-B222-C10056A9A0E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CA123A8B-A3F6-4E57-9879-763CD15E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797B3DAE-4457-4F57-B5C0-3924FC393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C53C-79FA-4C5C-BE67-77698D5949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327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C57E5343-189D-41EE-8092-C62201E15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127B-01EE-42A8-B222-C10056A9A0E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ECA9D803-0EF4-4891-869D-ABB6F2693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CB0C3637-B586-4EC1-B40F-A9B5BDF1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C53C-79FA-4C5C-BE67-77698D5949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44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83190DA-CFFA-430C-AA70-51FA0C4BB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1E255943-496D-4E45-AAD6-584479674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DE88498C-8C33-4543-AAFD-718BA56A6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FA330662-D7A6-4404-BEA2-9289FC363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127B-01EE-42A8-B222-C10056A9A0E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00DA6409-7B8B-442C-A27A-55655AB2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53ACF3F9-CE9F-45E8-A097-E5D33108D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C53C-79FA-4C5C-BE67-77698D5949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476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9C6B46E-8C05-4DB5-9993-AD8BED7F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D6F9A24F-42DB-4700-AB51-E54954D8C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6FB6297A-C02B-4417-B325-86E0943C3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90D6BADA-4832-4823-836B-1F16D9F27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127B-01EE-42A8-B222-C10056A9A0E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A8BD8B9A-255E-4F6F-95E1-E6AEB75CE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0BF4006C-1EEB-4E24-AD09-33C5256E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C53C-79FA-4C5C-BE67-77698D5949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2905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9A3ABC1A-7707-4060-A035-B9248C342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9BCC2F47-070C-4E17-ADCF-22EE96F31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CF9AD48-F8C6-4762-9554-93D451B7A4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0127B-01EE-42A8-B222-C10056A9A0E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766C249D-0660-4A4B-AC45-D626A7796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25E5EA12-E182-4DE1-B8D8-274CDE669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EC53C-79FA-4C5C-BE67-77698D594976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FADDBD0F-35E9-412C-BCF7-3C63D3C7CFD2}"/>
              </a:ext>
            </a:extLst>
          </p:cNvPr>
          <p:cNvSpPr txBox="1"/>
          <p:nvPr userDrawn="1"/>
        </p:nvSpPr>
        <p:spPr>
          <a:xfrm>
            <a:off x="-60036" y="6900862"/>
            <a:ext cx="65564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000" b="1" dirty="0">
              <a:latin typeface="MV Boli" panose="0200050003020009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A5CAB60F-5FB8-4B98-BA82-67F8F609813E}"/>
              </a:ext>
            </a:extLst>
          </p:cNvPr>
          <p:cNvSpPr txBox="1"/>
          <p:nvPr userDrawn="1"/>
        </p:nvSpPr>
        <p:spPr>
          <a:xfrm rot="16200000">
            <a:off x="10198865" y="4907725"/>
            <a:ext cx="3586163" cy="4001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000" b="1" dirty="0">
              <a:solidFill>
                <a:schemeClr val="bg1">
                  <a:lumMod val="95000"/>
                </a:schemeClr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55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16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ordwall.net/resource/1258075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ordwall.net/resource/1258183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BB77AE5D-7D42-4960-9D32-23EF318121CD}"/>
              </a:ext>
            </a:extLst>
          </p:cNvPr>
          <p:cNvGrpSpPr/>
          <p:nvPr/>
        </p:nvGrpSpPr>
        <p:grpSpPr>
          <a:xfrm>
            <a:off x="75565" y="0"/>
            <a:ext cx="12116435" cy="6645275"/>
            <a:chOff x="75565" y="0"/>
            <a:chExt cx="12116435" cy="6645275"/>
          </a:xfrm>
        </p:grpSpPr>
        <p:pic>
          <p:nvPicPr>
            <p:cNvPr id="1026" name="Picture 2" descr="سكرابز رمضان ، فوانيس ، مدافع ، مخطوطات ، اشرطه ، سكرابز رمضاني جديد وحصري  | Flamingo wallpaper, Ramadan kareem, Clip art">
              <a:extLst>
                <a:ext uri="{FF2B5EF4-FFF2-40B4-BE49-F238E27FC236}">
                  <a16:creationId xmlns:a16="http://schemas.microsoft.com/office/drawing/2014/main" xmlns="" id="{85BEE33F-D8D4-4CB1-B658-BF0898C7F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" y="0"/>
              <a:ext cx="11988800" cy="1432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D5134BEC-0A20-455C-889E-BF83A35A1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5" y="2854325"/>
              <a:ext cx="3790950" cy="3790950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xmlns="" id="{9DD5E63C-B0EE-412C-AAC1-BD885AD1786B}"/>
                </a:ext>
              </a:extLst>
            </p:cNvPr>
            <p:cNvSpPr txBox="1"/>
            <p:nvPr/>
          </p:nvSpPr>
          <p:spPr>
            <a:xfrm>
              <a:off x="3129280" y="3504922"/>
              <a:ext cx="7091680" cy="11079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CAA8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Good Morning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73092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546BCF1A-5573-41E0-81EE-872A4D7DD8CD}"/>
              </a:ext>
            </a:extLst>
          </p:cNvPr>
          <p:cNvSpPr txBox="1"/>
          <p:nvPr/>
        </p:nvSpPr>
        <p:spPr>
          <a:xfrm>
            <a:off x="1092382" y="1352606"/>
            <a:ext cx="3138716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Independent Clause</a:t>
            </a:r>
            <a:endParaRPr lang="en-US" sz="4000" dirty="0">
              <a:ln w="0"/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22A1D431-FF74-41CF-ADB5-0A9BD1DA16FD}"/>
              </a:ext>
            </a:extLst>
          </p:cNvPr>
          <p:cNvSpPr txBox="1"/>
          <p:nvPr/>
        </p:nvSpPr>
        <p:spPr>
          <a:xfrm>
            <a:off x="4281897" y="1187215"/>
            <a:ext cx="30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647B3222-B001-4CC3-8D2F-9CFC3CEAED45}"/>
              </a:ext>
            </a:extLst>
          </p:cNvPr>
          <p:cNvSpPr txBox="1"/>
          <p:nvPr/>
        </p:nvSpPr>
        <p:spPr>
          <a:xfrm>
            <a:off x="4637496" y="1352606"/>
            <a:ext cx="375920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Coordinating conjunction</a:t>
            </a:r>
            <a:endParaRPr lang="en-US" sz="4000" dirty="0">
              <a:ln w="0"/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0292C6BA-8347-4284-9C6F-3E7E084D52E9}"/>
              </a:ext>
            </a:extLst>
          </p:cNvPr>
          <p:cNvSpPr txBox="1"/>
          <p:nvPr/>
        </p:nvSpPr>
        <p:spPr>
          <a:xfrm>
            <a:off x="8752302" y="1352606"/>
            <a:ext cx="3138716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Independent Clause</a:t>
            </a:r>
            <a:endParaRPr lang="en-US" sz="4000" dirty="0">
              <a:ln w="0"/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xmlns="" id="{5BF35DDE-7022-4C8F-8A61-BF12B8778369}"/>
              </a:ext>
            </a:extLst>
          </p:cNvPr>
          <p:cNvSpPr txBox="1"/>
          <p:nvPr/>
        </p:nvSpPr>
        <p:spPr>
          <a:xfrm>
            <a:off x="4874703" y="3659251"/>
            <a:ext cx="512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Coordinating conjunction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xmlns="" id="{2BBE6A10-C7E7-4350-AE10-528930E1BC0A}"/>
              </a:ext>
            </a:extLst>
          </p:cNvPr>
          <p:cNvSpPr txBox="1"/>
          <p:nvPr/>
        </p:nvSpPr>
        <p:spPr>
          <a:xfrm>
            <a:off x="4874703" y="5139273"/>
            <a:ext cx="594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Use a comma</a:t>
            </a:r>
            <a:r>
              <a:rPr lang="en-US" sz="20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 only when the coordinating conjunction joins two independent clause.</a:t>
            </a:r>
            <a:endParaRPr lang="en-US" sz="3600" dirty="0">
              <a:ln w="0"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431D8867-62C3-4D03-AF09-190C57D7386D}"/>
              </a:ext>
            </a:extLst>
          </p:cNvPr>
          <p:cNvSpPr txBox="1"/>
          <p:nvPr/>
        </p:nvSpPr>
        <p:spPr>
          <a:xfrm>
            <a:off x="2595738" y="518635"/>
            <a:ext cx="8252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It is raining hard, </a:t>
            </a:r>
            <a:r>
              <a:rPr lang="en-US" sz="24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there is a lot of lightning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xmlns="" id="{956E343D-17EE-4557-8A4D-446913ED45E1}"/>
              </a:ext>
            </a:extLst>
          </p:cNvPr>
          <p:cNvGrpSpPr/>
          <p:nvPr/>
        </p:nvGrpSpPr>
        <p:grpSpPr>
          <a:xfrm>
            <a:off x="1293044" y="2249007"/>
            <a:ext cx="2946172" cy="4451703"/>
            <a:chOff x="129612" y="2159306"/>
            <a:chExt cx="2946172" cy="4451703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xmlns="" id="{2BCAFABE-0F94-4513-9D5C-92CF9E343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3056" r="95000">
                          <a14:foregroundMark x1="90556" y1="71944" x2="90556" y2="71944"/>
                          <a14:foregroundMark x1="79722" y1="61389" x2="90278" y2="77222"/>
                          <a14:foregroundMark x1="6944" y1="30278" x2="7778" y2="46389"/>
                          <a14:foregroundMark x1="4167" y1="31111" x2="3889" y2="31111"/>
                          <a14:foregroundMark x1="3889" y1="31111" x2="3611" y2="47500"/>
                          <a14:foregroundMark x1="3611" y1="47500" x2="10556" y2="75556"/>
                          <a14:foregroundMark x1="10556" y1="75556" x2="14444" y2="76111"/>
                          <a14:foregroundMark x1="38889" y1="73611" x2="26944" y2="81944"/>
                          <a14:foregroundMark x1="80556" y1="56944" x2="91111" y2="72222"/>
                          <a14:foregroundMark x1="84722" y1="20278" x2="84722" y2="20278"/>
                          <a14:foregroundMark x1="58611" y1="19444" x2="73611" y2="19167"/>
                          <a14:foregroundMark x1="73611" y1="19167" x2="89167" y2="19167"/>
                          <a14:foregroundMark x1="95000" y1="71944" x2="95000" y2="71944"/>
                          <a14:foregroundMark x1="88333" y1="77222" x2="88333" y2="7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78" b="13063"/>
            <a:stretch/>
          </p:blipFill>
          <p:spPr>
            <a:xfrm>
              <a:off x="129612" y="2159306"/>
              <a:ext cx="2946172" cy="4451703"/>
            </a:xfrm>
            <a:prstGeom prst="rect">
              <a:avLst/>
            </a:prstGeom>
          </p:spPr>
        </p:pic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xmlns="" id="{7205A466-4B23-4593-AB10-B522CB127834}"/>
                </a:ext>
              </a:extLst>
            </p:cNvPr>
            <p:cNvSpPr txBox="1"/>
            <p:nvPr/>
          </p:nvSpPr>
          <p:spPr>
            <a:xfrm>
              <a:off x="1306236" y="2640356"/>
              <a:ext cx="1030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3F252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for</a:t>
              </a:r>
              <a:endParaRPr lang="en-US" b="1" dirty="0">
                <a:solidFill>
                  <a:srgbClr val="3F252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xmlns="" id="{A5E03757-DEAF-4215-A38D-03426FCF5FB0}"/>
                </a:ext>
              </a:extLst>
            </p:cNvPr>
            <p:cNvSpPr txBox="1"/>
            <p:nvPr/>
          </p:nvSpPr>
          <p:spPr>
            <a:xfrm>
              <a:off x="1306236" y="3061703"/>
              <a:ext cx="1030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3F252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and</a:t>
              </a:r>
              <a:endParaRPr lang="en-US" b="1" dirty="0">
                <a:solidFill>
                  <a:srgbClr val="3F252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xmlns="" id="{037C0581-8076-4360-8FC4-CDE47A767745}"/>
                </a:ext>
              </a:extLst>
            </p:cNvPr>
            <p:cNvSpPr txBox="1"/>
            <p:nvPr/>
          </p:nvSpPr>
          <p:spPr>
            <a:xfrm>
              <a:off x="1306236" y="3486365"/>
              <a:ext cx="1030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3F252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nor</a:t>
              </a:r>
              <a:endParaRPr lang="en-US" b="1" dirty="0">
                <a:solidFill>
                  <a:srgbClr val="3F252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xmlns="" id="{60017EFE-B014-4A03-89A2-CA609ABC0586}"/>
                </a:ext>
              </a:extLst>
            </p:cNvPr>
            <p:cNvSpPr txBox="1"/>
            <p:nvPr/>
          </p:nvSpPr>
          <p:spPr>
            <a:xfrm>
              <a:off x="1306236" y="3923493"/>
              <a:ext cx="1030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3F252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but</a:t>
              </a:r>
              <a:endParaRPr lang="en-US" b="1" dirty="0">
                <a:solidFill>
                  <a:srgbClr val="3F252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xmlns="" id="{B6783ACB-3D7F-489C-BE30-44E36503DAD2}"/>
                </a:ext>
              </a:extLst>
            </p:cNvPr>
            <p:cNvSpPr txBox="1"/>
            <p:nvPr/>
          </p:nvSpPr>
          <p:spPr>
            <a:xfrm>
              <a:off x="1306236" y="4368961"/>
              <a:ext cx="1030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3F252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or</a:t>
              </a:r>
              <a:endParaRPr lang="en-US" b="1" dirty="0">
                <a:solidFill>
                  <a:srgbClr val="3F252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xmlns="" id="{62846649-0F50-446C-AE68-7A7841CCA0B8}"/>
                </a:ext>
              </a:extLst>
            </p:cNvPr>
            <p:cNvSpPr txBox="1"/>
            <p:nvPr/>
          </p:nvSpPr>
          <p:spPr>
            <a:xfrm>
              <a:off x="1306236" y="4778897"/>
              <a:ext cx="1030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3F252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yet</a:t>
              </a:r>
              <a:endParaRPr lang="en-US" b="1" dirty="0">
                <a:solidFill>
                  <a:srgbClr val="3F252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xmlns="" id="{7E34E26D-8682-4DE4-8817-036349FA6E0A}"/>
                </a:ext>
              </a:extLst>
            </p:cNvPr>
            <p:cNvSpPr txBox="1"/>
            <p:nvPr/>
          </p:nvSpPr>
          <p:spPr>
            <a:xfrm>
              <a:off x="1306236" y="5224365"/>
              <a:ext cx="1030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3F252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so</a:t>
              </a:r>
              <a:endParaRPr lang="en-US" b="1" dirty="0">
                <a:solidFill>
                  <a:srgbClr val="3F252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22EC8116-4845-49C5-8AFE-2C0D66278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2" r="18290"/>
          <a:stretch/>
        </p:blipFill>
        <p:spPr bwMode="auto">
          <a:xfrm rot="3531288" flipH="1">
            <a:off x="10553076" y="4575801"/>
            <a:ext cx="530557" cy="254271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4918151-654D-4D82-B0C5-BBB017405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2" t="35686" r="16875" b="28824"/>
          <a:stretch/>
        </p:blipFill>
        <p:spPr>
          <a:xfrm>
            <a:off x="539750" y="2262033"/>
            <a:ext cx="11112500" cy="3968173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C42A39BC-6B47-4B9F-9073-39135CD3D354}"/>
              </a:ext>
            </a:extLst>
          </p:cNvPr>
          <p:cNvSpPr txBox="1"/>
          <p:nvPr/>
        </p:nvSpPr>
        <p:spPr>
          <a:xfrm>
            <a:off x="613642" y="2496457"/>
            <a:ext cx="8932883" cy="733663"/>
          </a:xfrm>
          <a:prstGeom prst="rightArrow">
            <a:avLst>
              <a:gd name="adj1" fmla="val 12589"/>
              <a:gd name="adj2" fmla="val 2356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9D68A5EC-EDDC-4958-A35A-599F773914EE}"/>
              </a:ext>
            </a:extLst>
          </p:cNvPr>
          <p:cNvSpPr txBox="1"/>
          <p:nvPr/>
        </p:nvSpPr>
        <p:spPr>
          <a:xfrm>
            <a:off x="4660489" y="3697184"/>
            <a:ext cx="1015999" cy="2691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F5F81B51-6FBB-4B6C-9DB1-456E6C499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59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A3416666-6E7C-4CD0-9AC8-0863D012B9D1}"/>
              </a:ext>
            </a:extLst>
          </p:cNvPr>
          <p:cNvSpPr txBox="1"/>
          <p:nvPr/>
        </p:nvSpPr>
        <p:spPr>
          <a:xfrm>
            <a:off x="1562738" y="3525612"/>
            <a:ext cx="8900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The Past with Dependent Time Clauses</a:t>
            </a:r>
            <a:endParaRPr lang="ar-SA" sz="2800" dirty="0">
              <a:latin typeface="MV Boli" panose="02000500030200090000" pitchFamily="2" charset="0"/>
            </a:endParaRPr>
          </a:p>
        </p:txBody>
      </p:sp>
      <p:pic>
        <p:nvPicPr>
          <p:cNvPr id="12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BA35CAB0-2493-4BAC-B6FF-086E4FE0A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3d فوانيس رمضان مع أضواء مجردة, رمضان, رمضان كريم, فانوس رمضان PNG وملف PSD  للتحميل مجانا">
            <a:extLst>
              <a:ext uri="{FF2B5EF4-FFF2-40B4-BE49-F238E27FC236}">
                <a16:creationId xmlns:a16="http://schemas.microsoft.com/office/drawing/2014/main" xmlns="" id="{7A63EC30-3BFB-4D83-82A4-61D4144A5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3" b="94844" l="10000" r="90000">
                        <a14:foregroundMark x1="54844" y1="91094" x2="54844" y2="91094"/>
                        <a14:foregroundMark x1="63594" y1="93906" x2="63594" y2="93906"/>
                        <a14:foregroundMark x1="57813" y1="92031" x2="57813" y2="92031"/>
                        <a14:foregroundMark x1="38906" y1="94375" x2="38906" y2="94375"/>
                        <a14:foregroundMark x1="29844" y1="91563" x2="29844" y2="91563"/>
                        <a14:foregroundMark x1="52812" y1="94531" x2="52812" y2="94531"/>
                        <a14:foregroundMark x1="52031" y1="94531" x2="52031" y2="94531"/>
                        <a14:foregroundMark x1="48125" y1="94844" x2="48125" y2="94844"/>
                        <a14:foregroundMark x1="43906" y1="93594" x2="43906" y2="93594"/>
                        <a14:foregroundMark x1="34531" y1="9063" x2="34531" y2="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3583" r="10417" b="2417"/>
          <a:stretch/>
        </p:blipFill>
        <p:spPr bwMode="auto">
          <a:xfrm>
            <a:off x="203200" y="4712937"/>
            <a:ext cx="2129145" cy="229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0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xmlns="" id="{55014592-7BC1-4001-99DC-C4E2CD1CCC74}"/>
              </a:ext>
            </a:extLst>
          </p:cNvPr>
          <p:cNvSpPr txBox="1"/>
          <p:nvPr/>
        </p:nvSpPr>
        <p:spPr>
          <a:xfrm>
            <a:off x="1131480" y="2510150"/>
            <a:ext cx="1031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After</a:t>
            </a:r>
            <a:r>
              <a:rPr lang="en-US" sz="28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they gathered</a:t>
            </a:r>
            <a:r>
              <a:rPr lang="en-US" sz="28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en-US" sz="44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D0BBC9E8-374C-401D-8A6B-96BEC74DAD54}"/>
              </a:ext>
            </a:extLst>
          </p:cNvPr>
          <p:cNvSpPr txBox="1"/>
          <p:nvPr/>
        </p:nvSpPr>
        <p:spPr>
          <a:xfrm>
            <a:off x="1131480" y="3310326"/>
            <a:ext cx="1031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As soon as </a:t>
            </a:r>
            <a:r>
              <a:rPr lang="en-US" sz="28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lost control</a:t>
            </a:r>
            <a:r>
              <a:rPr lang="en-US" sz="28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8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en-US" sz="44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06BF248B-37C1-43BB-83DB-B69395449E93}"/>
              </a:ext>
            </a:extLst>
          </p:cNvPr>
          <p:cNvSpPr txBox="1"/>
          <p:nvPr/>
        </p:nvSpPr>
        <p:spPr>
          <a:xfrm>
            <a:off x="1040053" y="4072408"/>
            <a:ext cx="9112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Since</a:t>
            </a:r>
            <a:r>
              <a:rPr lang="en-US" sz="28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 exploded</a:t>
            </a:r>
            <a:r>
              <a:rPr lang="en-US" sz="28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en-US" sz="44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FF4243F6-7B2D-4260-8BDC-7740DAFF1D8D}"/>
              </a:ext>
            </a:extLst>
          </p:cNvPr>
          <p:cNvSpPr/>
          <p:nvPr/>
        </p:nvSpPr>
        <p:spPr>
          <a:xfrm rot="755113" flipV="1">
            <a:off x="119229" y="306877"/>
            <a:ext cx="2964191" cy="1336735"/>
          </a:xfrm>
          <a:prstGeom prst="rect">
            <a:avLst/>
          </a:prstGeom>
          <a:solidFill>
            <a:srgbClr val="0BA6B8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DE5C040A-38F9-43B6-AD6F-36190C1EFFB9}"/>
              </a:ext>
            </a:extLst>
          </p:cNvPr>
          <p:cNvSpPr/>
          <p:nvPr/>
        </p:nvSpPr>
        <p:spPr>
          <a:xfrm flipH="1">
            <a:off x="154940" y="299027"/>
            <a:ext cx="2892771" cy="1273632"/>
          </a:xfrm>
          <a:prstGeom prst="rect">
            <a:avLst/>
          </a:prstGeom>
          <a:solidFill>
            <a:srgbClr val="FCBE1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        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 </a:t>
            </a:r>
          </a:p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F252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شبه منحرف 8">
            <a:extLst>
              <a:ext uri="{FF2B5EF4-FFF2-40B4-BE49-F238E27FC236}">
                <a16:creationId xmlns:a16="http://schemas.microsoft.com/office/drawing/2014/main" xmlns="" id="{73DFCD74-C215-4685-80C9-6A16018A2A4F}"/>
              </a:ext>
            </a:extLst>
          </p:cNvPr>
          <p:cNvSpPr/>
          <p:nvPr/>
        </p:nvSpPr>
        <p:spPr>
          <a:xfrm rot="15160159">
            <a:off x="803264" y="-657566"/>
            <a:ext cx="761245" cy="2477846"/>
          </a:xfrm>
          <a:prstGeom prst="trapezoid">
            <a:avLst>
              <a:gd name="adj" fmla="val 14915"/>
            </a:avLst>
          </a:prstGeom>
          <a:solidFill>
            <a:srgbClr val="DA251E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به منحرف 9">
            <a:extLst>
              <a:ext uri="{FF2B5EF4-FFF2-40B4-BE49-F238E27FC236}">
                <a16:creationId xmlns:a16="http://schemas.microsoft.com/office/drawing/2014/main" xmlns="" id="{321F71A9-C7AE-40FF-808C-C87C0861180B}"/>
              </a:ext>
            </a:extLst>
          </p:cNvPr>
          <p:cNvSpPr/>
          <p:nvPr/>
        </p:nvSpPr>
        <p:spPr>
          <a:xfrm rot="15160159">
            <a:off x="932351" y="-743888"/>
            <a:ext cx="562171" cy="2658852"/>
          </a:xfrm>
          <a:prstGeom prst="trapezoid">
            <a:avLst>
              <a:gd name="adj" fmla="val 14915"/>
            </a:avLst>
          </a:prstGeom>
          <a:solidFill>
            <a:srgbClr val="3F252E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2BBB5120-A4C9-4C9E-9484-0A8DC101223E}"/>
              </a:ext>
            </a:extLst>
          </p:cNvPr>
          <p:cNvSpPr txBox="1"/>
          <p:nvPr/>
        </p:nvSpPr>
        <p:spPr>
          <a:xfrm>
            <a:off x="550175" y="768045"/>
            <a:ext cx="3184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Dependent </a:t>
            </a:r>
          </a:p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Clause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xmlns="" id="{05750B3E-9585-494A-87D0-51BDDA7F516C}"/>
              </a:ext>
            </a:extLst>
          </p:cNvPr>
          <p:cNvSpPr txBox="1"/>
          <p:nvPr/>
        </p:nvSpPr>
        <p:spPr>
          <a:xfrm>
            <a:off x="1131480" y="2510150"/>
            <a:ext cx="1031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After</a:t>
            </a:r>
            <a:r>
              <a:rPr lang="en-US" sz="28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they gathered</a:t>
            </a:r>
            <a:r>
              <a:rPr lang="en-US" sz="28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8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they started a meeting.</a:t>
            </a:r>
            <a:endParaRPr lang="en-US" sz="44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BA611062-CD5E-4289-BF8D-5CD48BFE83A2}"/>
              </a:ext>
            </a:extLst>
          </p:cNvPr>
          <p:cNvSpPr txBox="1"/>
          <p:nvPr/>
        </p:nvSpPr>
        <p:spPr>
          <a:xfrm>
            <a:off x="1131480" y="3320539"/>
            <a:ext cx="1031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As soon as </a:t>
            </a:r>
            <a:r>
              <a:rPr lang="en-US" sz="28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lost control</a:t>
            </a:r>
            <a:r>
              <a:rPr lang="en-US" sz="28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8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crashed the car.</a:t>
            </a:r>
            <a:endParaRPr lang="en-US" sz="44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xmlns="" id="{90383DDC-6629-491C-BF2A-AACC735C458E}"/>
              </a:ext>
            </a:extLst>
          </p:cNvPr>
          <p:cNvSpPr txBox="1"/>
          <p:nvPr/>
        </p:nvSpPr>
        <p:spPr>
          <a:xfrm>
            <a:off x="1040052" y="4063515"/>
            <a:ext cx="9112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Since</a:t>
            </a:r>
            <a:r>
              <a:rPr lang="en-US" sz="28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 exploded</a:t>
            </a:r>
            <a:r>
              <a:rPr lang="en-US" sz="28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8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 destroyed the city.</a:t>
            </a:r>
            <a:endParaRPr lang="en-US" sz="44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5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6A37EDB2-1C2C-4046-B526-D88D36093151}"/>
              </a:ext>
            </a:extLst>
          </p:cNvPr>
          <p:cNvSpPr txBox="1"/>
          <p:nvPr/>
        </p:nvSpPr>
        <p:spPr>
          <a:xfrm>
            <a:off x="3893028" y="3580688"/>
            <a:ext cx="4836885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Subordinating Conjunctions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ED0AFE75-AEE2-4FB4-8E00-702772BFED8D}"/>
              </a:ext>
            </a:extLst>
          </p:cNvPr>
          <p:cNvSpPr txBox="1"/>
          <p:nvPr/>
        </p:nvSpPr>
        <p:spPr>
          <a:xfrm>
            <a:off x="79075" y="939394"/>
            <a:ext cx="604673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Time Clause ( </a:t>
            </a:r>
            <a:r>
              <a:rPr lang="en-US" sz="2400" b="1" dirty="0">
                <a:ln w="0"/>
                <a:solidFill>
                  <a:srgbClr val="99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dependent</a:t>
            </a:r>
            <a:r>
              <a:rPr lang="en-US" sz="2400" b="1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)</a:t>
            </a:r>
            <a:endParaRPr lang="en-US" sz="4000" b="1" dirty="0">
              <a:ln w="0"/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EEBA85FD-8619-4C42-8EB5-FBFB1B2819F9}"/>
              </a:ext>
            </a:extLst>
          </p:cNvPr>
          <p:cNvSpPr txBox="1"/>
          <p:nvPr/>
        </p:nvSpPr>
        <p:spPr>
          <a:xfrm>
            <a:off x="5500859" y="705662"/>
            <a:ext cx="624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EE39B965-3247-47BE-A418-6BE812F0FF8E}"/>
              </a:ext>
            </a:extLst>
          </p:cNvPr>
          <p:cNvSpPr txBox="1"/>
          <p:nvPr/>
        </p:nvSpPr>
        <p:spPr>
          <a:xfrm>
            <a:off x="6909152" y="957415"/>
            <a:ext cx="4948846" cy="467252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Main clause ( </a:t>
            </a:r>
            <a:r>
              <a:rPr lang="en-US" sz="2400" b="1" dirty="0">
                <a:ln w="0"/>
                <a:solidFill>
                  <a:srgbClr val="99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independent</a:t>
            </a:r>
            <a:r>
              <a:rPr lang="en-US" sz="2400" b="1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)</a:t>
            </a:r>
            <a:endParaRPr lang="en-US" sz="4000" b="1" dirty="0">
              <a:ln w="0"/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xmlns="" id="{0D805C99-D742-4F69-A0D1-1C785DAEC746}"/>
              </a:ext>
            </a:extLst>
          </p:cNvPr>
          <p:cNvSpPr txBox="1"/>
          <p:nvPr/>
        </p:nvSpPr>
        <p:spPr>
          <a:xfrm>
            <a:off x="2267787" y="290225"/>
            <a:ext cx="8082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After</a:t>
            </a:r>
            <a:r>
              <a:rPr lang="en-US" sz="2000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0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went to USA </a:t>
            </a:r>
            <a:r>
              <a:rPr lang="en-US" sz="2800" i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000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was better at communicating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xmlns="" id="{1114D2F1-A65C-4B10-B6DC-0640A18AC693}"/>
              </a:ext>
            </a:extLst>
          </p:cNvPr>
          <p:cNvSpPr txBox="1"/>
          <p:nvPr/>
        </p:nvSpPr>
        <p:spPr>
          <a:xfrm>
            <a:off x="1655402" y="2238762"/>
            <a:ext cx="9995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The past time clause can come after </a:t>
            </a:r>
            <a:r>
              <a:rPr lang="en-US" sz="20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or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before the main clause ( independent )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xmlns="" id="{7A32BE60-D840-42DA-ACF5-CD79AEF0F41C}"/>
              </a:ext>
            </a:extLst>
          </p:cNvPr>
          <p:cNvSpPr txBox="1"/>
          <p:nvPr/>
        </p:nvSpPr>
        <p:spPr>
          <a:xfrm>
            <a:off x="3719802" y="4557671"/>
            <a:ext cx="7236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They used to join a dependent clause  ( </a:t>
            </a:r>
            <a:r>
              <a:rPr lang="en-US" dirty="0">
                <a:ln w="0"/>
                <a:solidFill>
                  <a:srgbClr val="CC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incomplete thought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) to an independent clause .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xmlns="" id="{27FD2993-FF28-4C2E-80A4-F82A77517F65}"/>
              </a:ext>
            </a:extLst>
          </p:cNvPr>
          <p:cNvSpPr txBox="1"/>
          <p:nvPr/>
        </p:nvSpPr>
        <p:spPr>
          <a:xfrm>
            <a:off x="2009453" y="1646684"/>
            <a:ext cx="8173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99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Use </a:t>
            </a:r>
            <a:r>
              <a:rPr lang="en-US" sz="2000" b="1" dirty="0">
                <a:ln w="0"/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comma</a:t>
            </a:r>
            <a:r>
              <a:rPr lang="en-US" sz="2000" dirty="0">
                <a:ln w="0"/>
                <a:solidFill>
                  <a:srgbClr val="99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only when the time clause comes at the beginning .</a:t>
            </a:r>
            <a:endParaRPr lang="en-US" sz="3600" dirty="0">
              <a:ln w="0"/>
              <a:solidFill>
                <a:srgbClr val="99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F375C4A0-AA4F-4F56-85F0-2DC9FF2D1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2" r="18290"/>
          <a:stretch/>
        </p:blipFill>
        <p:spPr bwMode="auto">
          <a:xfrm rot="3531288" flipH="1">
            <a:off x="10553076" y="4575801"/>
            <a:ext cx="530557" cy="254271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مجموعة 34">
            <a:extLst>
              <a:ext uri="{FF2B5EF4-FFF2-40B4-BE49-F238E27FC236}">
                <a16:creationId xmlns:a16="http://schemas.microsoft.com/office/drawing/2014/main" xmlns="" id="{E7405086-1F77-4489-AA68-4F13C53DCF59}"/>
              </a:ext>
            </a:extLst>
          </p:cNvPr>
          <p:cNvGrpSpPr/>
          <p:nvPr/>
        </p:nvGrpSpPr>
        <p:grpSpPr>
          <a:xfrm>
            <a:off x="79075" y="2406297"/>
            <a:ext cx="2946172" cy="4451703"/>
            <a:chOff x="79075" y="2406297"/>
            <a:chExt cx="2946172" cy="4451703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xmlns="" id="{FDFEAF74-D2B6-4E81-A708-8BC178C1C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056" r="95000">
                          <a14:foregroundMark x1="90556" y1="71944" x2="90556" y2="71944"/>
                          <a14:foregroundMark x1="79722" y1="61389" x2="90278" y2="77222"/>
                          <a14:foregroundMark x1="6944" y1="30278" x2="7778" y2="46389"/>
                          <a14:foregroundMark x1="4167" y1="31111" x2="3889" y2="31111"/>
                          <a14:foregroundMark x1="3889" y1="31111" x2="3611" y2="47500"/>
                          <a14:foregroundMark x1="3611" y1="47500" x2="10556" y2="75556"/>
                          <a14:foregroundMark x1="10556" y1="75556" x2="14444" y2="76111"/>
                          <a14:foregroundMark x1="38889" y1="73611" x2="26944" y2="81944"/>
                          <a14:foregroundMark x1="80556" y1="56944" x2="91111" y2="72222"/>
                          <a14:foregroundMark x1="84722" y1="20278" x2="84722" y2="20278"/>
                          <a14:foregroundMark x1="58611" y1="19444" x2="73611" y2="19167"/>
                          <a14:foregroundMark x1="73611" y1="19167" x2="89167" y2="19167"/>
                          <a14:foregroundMark x1="95000" y1="71944" x2="95000" y2="71944"/>
                          <a14:foregroundMark x1="88333" y1="77222" x2="88333" y2="7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78" b="13063"/>
            <a:stretch/>
          </p:blipFill>
          <p:spPr>
            <a:xfrm>
              <a:off x="79075" y="2406297"/>
              <a:ext cx="2946172" cy="4451703"/>
            </a:xfrm>
            <a:prstGeom prst="rect">
              <a:avLst/>
            </a:prstGeom>
          </p:spPr>
        </p:pic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xmlns="" id="{A025C8FB-18D1-414F-87B9-4EAFB18D8817}"/>
                </a:ext>
              </a:extLst>
            </p:cNvPr>
            <p:cNvSpPr txBox="1"/>
            <p:nvPr/>
          </p:nvSpPr>
          <p:spPr>
            <a:xfrm>
              <a:off x="680709" y="2915277"/>
              <a:ext cx="1030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when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29" name="TextBox 14">
              <a:extLst>
                <a:ext uri="{FF2B5EF4-FFF2-40B4-BE49-F238E27FC236}">
                  <a16:creationId xmlns:a16="http://schemas.microsoft.com/office/drawing/2014/main" xmlns="" id="{3D1F984C-F9CC-4FFD-BA72-72F343532250}"/>
                </a:ext>
              </a:extLst>
            </p:cNvPr>
            <p:cNvSpPr txBox="1"/>
            <p:nvPr/>
          </p:nvSpPr>
          <p:spPr>
            <a:xfrm>
              <a:off x="209550" y="3349856"/>
              <a:ext cx="20306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As soon as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xmlns="" id="{691C27D3-559C-4052-BC0D-C96A520EB7AF}"/>
                </a:ext>
              </a:extLst>
            </p:cNvPr>
            <p:cNvSpPr txBox="1"/>
            <p:nvPr/>
          </p:nvSpPr>
          <p:spPr>
            <a:xfrm>
              <a:off x="587095" y="3793722"/>
              <a:ext cx="11997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before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xmlns="" id="{BC483AA3-873B-4E60-BA2E-E70F4EBD8574}"/>
                </a:ext>
              </a:extLst>
            </p:cNvPr>
            <p:cNvSpPr txBox="1"/>
            <p:nvPr/>
          </p:nvSpPr>
          <p:spPr>
            <a:xfrm>
              <a:off x="596108" y="4230763"/>
              <a:ext cx="11997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after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32" name="TextBox 22">
              <a:extLst>
                <a:ext uri="{FF2B5EF4-FFF2-40B4-BE49-F238E27FC236}">
                  <a16:creationId xmlns:a16="http://schemas.microsoft.com/office/drawing/2014/main" xmlns="" id="{8C22BB06-9CF2-4432-9C94-D063030EFD50}"/>
                </a:ext>
              </a:extLst>
            </p:cNvPr>
            <p:cNvSpPr txBox="1"/>
            <p:nvPr/>
          </p:nvSpPr>
          <p:spPr>
            <a:xfrm>
              <a:off x="624888" y="4650005"/>
              <a:ext cx="1030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while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xmlns="" id="{97FF7C30-42B6-4E66-9155-B780E280514A}"/>
                </a:ext>
              </a:extLst>
            </p:cNvPr>
            <p:cNvSpPr txBox="1"/>
            <p:nvPr/>
          </p:nvSpPr>
          <p:spPr>
            <a:xfrm>
              <a:off x="653668" y="5111670"/>
              <a:ext cx="1030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until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34" name="TextBox 24">
              <a:extLst>
                <a:ext uri="{FF2B5EF4-FFF2-40B4-BE49-F238E27FC236}">
                  <a16:creationId xmlns:a16="http://schemas.microsoft.com/office/drawing/2014/main" xmlns="" id="{DD546FA8-2D2B-4B00-9040-87886A0B1390}"/>
                </a:ext>
              </a:extLst>
            </p:cNvPr>
            <p:cNvSpPr txBox="1"/>
            <p:nvPr/>
          </p:nvSpPr>
          <p:spPr>
            <a:xfrm>
              <a:off x="653668" y="5543526"/>
              <a:ext cx="1030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since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74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05EFCE-DE8D-49E5-892A-19682FA27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t="50000" r="17174" b="32558"/>
          <a:stretch/>
        </p:blipFill>
        <p:spPr>
          <a:xfrm>
            <a:off x="974035" y="2329069"/>
            <a:ext cx="10243930" cy="2199861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D09B5796-9B12-4814-A851-71BC4DCF9D3E}"/>
              </a:ext>
            </a:extLst>
          </p:cNvPr>
          <p:cNvSpPr txBox="1"/>
          <p:nvPr/>
        </p:nvSpPr>
        <p:spPr>
          <a:xfrm>
            <a:off x="1202038" y="2695336"/>
            <a:ext cx="9759718" cy="733663"/>
          </a:xfrm>
          <a:prstGeom prst="rightArrow">
            <a:avLst>
              <a:gd name="adj1" fmla="val 12589"/>
              <a:gd name="adj2" fmla="val 2356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437559BF-4F78-452F-92EE-39F03116CBF3}"/>
              </a:ext>
            </a:extLst>
          </p:cNvPr>
          <p:cNvSpPr txBox="1"/>
          <p:nvPr/>
        </p:nvSpPr>
        <p:spPr>
          <a:xfrm>
            <a:off x="6415087" y="3219441"/>
            <a:ext cx="756989" cy="295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C5342BFE-BE64-49C1-9564-6703F7C77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3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estion">
            <a:extLst>
              <a:ext uri="{FF2B5EF4-FFF2-40B4-BE49-F238E27FC236}">
                <a16:creationId xmlns:a16="http://schemas.microsoft.com/office/drawing/2014/main" xmlns="" id="{2935F1BB-C8E6-4AAC-B59C-B09DCDF4E8EE}"/>
              </a:ext>
            </a:extLst>
          </p:cNvPr>
          <p:cNvSpPr txBox="1"/>
          <p:nvPr/>
        </p:nvSpPr>
        <p:spPr>
          <a:xfrm>
            <a:off x="2805217" y="455578"/>
            <a:ext cx="589280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FF0000"/>
                </a:solidFill>
                <a:latin typeface="MV Boli" panose="02000500030200090000" pitchFamily="2" charset="0"/>
                <a:ea typeface="Cocon® Next Arabic" panose="020A0503020102020204" pitchFamily="18" charset="-78"/>
                <a:cs typeface="MV Boli" panose="02000500030200090000" pitchFamily="2" charset="0"/>
              </a:rPr>
              <a:t>Classify into </a:t>
            </a:r>
            <a:r>
              <a:rPr lang="en-US" sz="2400" u="sng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MV Boli" panose="02000500030200090000" pitchFamily="2" charset="0"/>
                <a:ea typeface="Cocon® Next Arabic" panose="020A0503020102020204" pitchFamily="18" charset="-78"/>
                <a:cs typeface="MV Boli" panose="02000500030200090000" pitchFamily="2" charset="0"/>
              </a:rPr>
              <a:t>dependent</a:t>
            </a:r>
            <a:r>
              <a:rPr lang="en-US" sz="2400" dirty="0">
                <a:ln w="0"/>
                <a:solidFill>
                  <a:srgbClr val="FF0000"/>
                </a:solidFill>
                <a:latin typeface="MV Boli" panose="02000500030200090000" pitchFamily="2" charset="0"/>
                <a:ea typeface="Cocon® Next Arabic" panose="020A0503020102020204" pitchFamily="18" charset="-78"/>
                <a:cs typeface="MV Boli" panose="02000500030200090000" pitchFamily="2" charset="0"/>
              </a:rPr>
              <a:t> or </a:t>
            </a:r>
            <a:r>
              <a:rPr lang="en-US" sz="2400" u="sng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MV Boli" panose="02000500030200090000" pitchFamily="2" charset="0"/>
                <a:ea typeface="Cocon® Next Arabic" panose="020A0503020102020204" pitchFamily="18" charset="-78"/>
                <a:cs typeface="MV Boli" panose="02000500030200090000" pitchFamily="2" charset="0"/>
              </a:rPr>
              <a:t>independent</a:t>
            </a:r>
          </a:p>
        </p:txBody>
      </p:sp>
      <p:sp>
        <p:nvSpPr>
          <p:cNvPr id="3" name="When  i teased">
            <a:extLst>
              <a:ext uri="{FF2B5EF4-FFF2-40B4-BE49-F238E27FC236}">
                <a16:creationId xmlns:a16="http://schemas.microsoft.com/office/drawing/2014/main" xmlns="" id="{130B4417-5CC5-4947-B9E3-1A60F0F3D804}"/>
              </a:ext>
            </a:extLst>
          </p:cNvPr>
          <p:cNvSpPr/>
          <p:nvPr/>
        </p:nvSpPr>
        <p:spPr>
          <a:xfrm>
            <a:off x="546926" y="1022354"/>
            <a:ext cx="3464989" cy="61449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When I teased my bull .</a:t>
            </a:r>
          </a:p>
        </p:txBody>
      </p:sp>
      <p:sp>
        <p:nvSpPr>
          <p:cNvPr id="4" name="My teacher">
            <a:extLst>
              <a:ext uri="{FF2B5EF4-FFF2-40B4-BE49-F238E27FC236}">
                <a16:creationId xmlns:a16="http://schemas.microsoft.com/office/drawing/2014/main" xmlns="" id="{30F97B49-E9F1-4CA4-896C-FBCC489924B1}"/>
              </a:ext>
            </a:extLst>
          </p:cNvPr>
          <p:cNvSpPr/>
          <p:nvPr/>
        </p:nvSpPr>
        <p:spPr>
          <a:xfrm>
            <a:off x="5987145" y="1224570"/>
            <a:ext cx="5276600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l"/>
            <a:r>
              <a:rPr lang="en-US" sz="20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My teacher taught me how to read .</a:t>
            </a:r>
          </a:p>
        </p:txBody>
      </p:sp>
      <p:sp>
        <p:nvSpPr>
          <p:cNvPr id="5" name="after it stcked">
            <a:extLst>
              <a:ext uri="{FF2B5EF4-FFF2-40B4-BE49-F238E27FC236}">
                <a16:creationId xmlns:a16="http://schemas.microsoft.com/office/drawing/2014/main" xmlns="" id="{443D57F1-5600-4A7E-9560-054723FC20DB}"/>
              </a:ext>
            </a:extLst>
          </p:cNvPr>
          <p:cNvSpPr/>
          <p:nvPr/>
        </p:nvSpPr>
        <p:spPr>
          <a:xfrm>
            <a:off x="6751454" y="1600741"/>
            <a:ext cx="3799968" cy="61449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After it sticked around.</a:t>
            </a:r>
          </a:p>
        </p:txBody>
      </p:sp>
      <p:sp>
        <p:nvSpPr>
          <p:cNvPr id="6" name="It penetrated">
            <a:extLst>
              <a:ext uri="{FF2B5EF4-FFF2-40B4-BE49-F238E27FC236}">
                <a16:creationId xmlns:a16="http://schemas.microsoft.com/office/drawing/2014/main" xmlns="" id="{37AB7AAA-E20E-454F-B0A0-2B0A28B5D43A}"/>
              </a:ext>
            </a:extLst>
          </p:cNvPr>
          <p:cNvSpPr/>
          <p:nvPr/>
        </p:nvSpPr>
        <p:spPr>
          <a:xfrm>
            <a:off x="376879" y="1686235"/>
            <a:ext cx="4714426" cy="44350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 penetrated into lower levels.</a:t>
            </a:r>
          </a:p>
        </p:txBody>
      </p:sp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xmlns="" id="{942EAF86-5585-437A-B3C5-7FEDA2293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308994"/>
              </p:ext>
            </p:extLst>
          </p:nvPr>
        </p:nvGraphicFramePr>
        <p:xfrm>
          <a:off x="734291" y="2603050"/>
          <a:ext cx="10792691" cy="3035449"/>
        </p:xfrm>
        <a:graphic>
          <a:graphicData uri="http://schemas.openxmlformats.org/drawingml/2006/table">
            <a:tbl>
              <a:tblPr rtl="1" firstRow="1" bandRow="1">
                <a:tableStyleId>{912C8C85-51F0-491E-9774-3900AFEF0FD7}</a:tableStyleId>
              </a:tblPr>
              <a:tblGrid>
                <a:gridCol w="6192982">
                  <a:extLst>
                    <a:ext uri="{9D8B030D-6E8A-4147-A177-3AD203B41FA5}">
                      <a16:colId xmlns:a16="http://schemas.microsoft.com/office/drawing/2014/main" xmlns="" val="1642239322"/>
                    </a:ext>
                  </a:extLst>
                </a:gridCol>
                <a:gridCol w="4599709">
                  <a:extLst>
                    <a:ext uri="{9D8B030D-6E8A-4147-A177-3AD203B41FA5}">
                      <a16:colId xmlns:a16="http://schemas.microsoft.com/office/drawing/2014/main" xmlns="" val="1749988142"/>
                    </a:ext>
                  </a:extLst>
                </a:gridCol>
              </a:tblGrid>
              <a:tr h="666623">
                <a:tc>
                  <a:txBody>
                    <a:bodyPr/>
                    <a:lstStyle/>
                    <a:p>
                      <a:pPr algn="ctr" rtl="1"/>
                      <a:r>
                        <a:rPr lang="en-US" sz="2400" u="sng" dirty="0">
                          <a:ln w="0"/>
                          <a:solidFill>
                            <a:schemeClr val="tx1"/>
                          </a:solidFill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Independent</a:t>
                      </a:r>
                      <a:endParaRPr lang="ar-SA" sz="2400" i="0" dirty="0">
                        <a:solidFill>
                          <a:schemeClr val="tx1"/>
                        </a:solidFill>
                        <a:latin typeface="MV Boli" panose="0200050003020009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u="sng" dirty="0">
                          <a:ln w="0"/>
                          <a:solidFill>
                            <a:schemeClr val="tx1"/>
                          </a:solidFill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Dependent</a:t>
                      </a:r>
                      <a:endParaRPr lang="ar-SA" sz="2400" i="0" dirty="0">
                        <a:solidFill>
                          <a:schemeClr val="tx1"/>
                        </a:solidFill>
                        <a:latin typeface="MV Boli" panose="0200050003020009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2150078"/>
                  </a:ext>
                </a:extLst>
              </a:tr>
              <a:tr h="1184413">
                <a:tc>
                  <a:txBody>
                    <a:bodyPr/>
                    <a:lstStyle/>
                    <a:p>
                      <a:pPr algn="l" rtl="1"/>
                      <a:endParaRPr lang="ar-SA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ar-SA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82334003"/>
                  </a:ext>
                </a:extLst>
              </a:tr>
              <a:tr h="1184413">
                <a:tc>
                  <a:txBody>
                    <a:bodyPr/>
                    <a:lstStyle/>
                    <a:p>
                      <a:pPr algn="l" rtl="1"/>
                      <a:endParaRPr lang="ar-SA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ar-SA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98131827"/>
                  </a:ext>
                </a:extLst>
              </a:tr>
            </a:tbl>
          </a:graphicData>
        </a:graphic>
      </p:graphicFrame>
      <p:sp>
        <p:nvSpPr>
          <p:cNvPr id="8" name="When  i teased">
            <a:extLst>
              <a:ext uri="{FF2B5EF4-FFF2-40B4-BE49-F238E27FC236}">
                <a16:creationId xmlns:a16="http://schemas.microsoft.com/office/drawing/2014/main" xmlns="" id="{2097AB59-9B7F-4C3F-825E-74345104E324}"/>
              </a:ext>
            </a:extLst>
          </p:cNvPr>
          <p:cNvSpPr/>
          <p:nvPr/>
        </p:nvSpPr>
        <p:spPr>
          <a:xfrm>
            <a:off x="1094509" y="3575891"/>
            <a:ext cx="4095043" cy="61449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When I teased my bull .</a:t>
            </a:r>
          </a:p>
        </p:txBody>
      </p:sp>
      <p:sp>
        <p:nvSpPr>
          <p:cNvPr id="9" name="My teacher">
            <a:extLst>
              <a:ext uri="{FF2B5EF4-FFF2-40B4-BE49-F238E27FC236}">
                <a16:creationId xmlns:a16="http://schemas.microsoft.com/office/drawing/2014/main" xmlns="" id="{62B31568-18CE-44CE-9E29-BFAA413D4779}"/>
              </a:ext>
            </a:extLst>
          </p:cNvPr>
          <p:cNvSpPr/>
          <p:nvPr/>
        </p:nvSpPr>
        <p:spPr>
          <a:xfrm>
            <a:off x="5217261" y="3714543"/>
            <a:ext cx="6240448" cy="60622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l"/>
            <a:r>
              <a:rPr lang="en-US" sz="24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My teacher taught me how to read .</a:t>
            </a:r>
          </a:p>
        </p:txBody>
      </p:sp>
      <p:sp>
        <p:nvSpPr>
          <p:cNvPr id="10" name="after it stcked">
            <a:extLst>
              <a:ext uri="{FF2B5EF4-FFF2-40B4-BE49-F238E27FC236}">
                <a16:creationId xmlns:a16="http://schemas.microsoft.com/office/drawing/2014/main" xmlns="" id="{8DDAE4BC-9E9A-491E-9743-61EBD4D1CA55}"/>
              </a:ext>
            </a:extLst>
          </p:cNvPr>
          <p:cNvSpPr/>
          <p:nvPr/>
        </p:nvSpPr>
        <p:spPr>
          <a:xfrm>
            <a:off x="1094509" y="4663692"/>
            <a:ext cx="3799968" cy="61449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After it sticked around.</a:t>
            </a:r>
          </a:p>
        </p:txBody>
      </p:sp>
      <p:sp>
        <p:nvSpPr>
          <p:cNvPr id="11" name="It penetrated">
            <a:extLst>
              <a:ext uri="{FF2B5EF4-FFF2-40B4-BE49-F238E27FC236}">
                <a16:creationId xmlns:a16="http://schemas.microsoft.com/office/drawing/2014/main" xmlns="" id="{72E06314-E372-4587-87FB-6DE8C4C2813B}"/>
              </a:ext>
            </a:extLst>
          </p:cNvPr>
          <p:cNvSpPr/>
          <p:nvPr/>
        </p:nvSpPr>
        <p:spPr>
          <a:xfrm>
            <a:off x="6203385" y="4779174"/>
            <a:ext cx="4714426" cy="44350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 penetrated into lower levels.</a:t>
            </a:r>
          </a:p>
        </p:txBody>
      </p:sp>
    </p:spTree>
    <p:extLst>
      <p:ext uri="{BB962C8B-B14F-4D97-AF65-F5344CB8AC3E}">
        <p14:creationId xmlns:p14="http://schemas.microsoft.com/office/powerpoint/2010/main" val="258963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07DF9849-F8B3-440C-9759-49E57540E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8" b="93443" l="4369" r="96117">
                        <a14:foregroundMark x1="59223" y1="94672" x2="59223" y2="94672"/>
                        <a14:foregroundMark x1="56311" y1="89344" x2="56311" y2="89344"/>
                        <a14:foregroundMark x1="56311" y1="81967" x2="56796" y2="81967"/>
                        <a14:foregroundMark x1="16019" y1="49180" x2="16019" y2="49180"/>
                        <a14:foregroundMark x1="14563" y1="34016" x2="14563" y2="34016"/>
                        <a14:foregroundMark x1="4854" y1="30738" x2="4854" y2="30738"/>
                        <a14:foregroundMark x1="23786" y1="18443" x2="23786" y2="18443"/>
                        <a14:foregroundMark x1="46117" y1="6557" x2="46117" y2="6557"/>
                        <a14:foregroundMark x1="75243" y1="10246" x2="75243" y2="10246"/>
                        <a14:foregroundMark x1="13592" y1="50000" x2="13592" y2="50000"/>
                        <a14:foregroundMark x1="95631" y1="24180" x2="95631" y2="24180"/>
                        <a14:foregroundMark x1="96117" y1="46721" x2="96117" y2="46721"/>
                        <a14:foregroundMark x1="74272" y1="57787" x2="74272" y2="57787"/>
                        <a14:foregroundMark x1="36893" y1="69262" x2="36893" y2="69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535" y="-974546"/>
            <a:ext cx="822772" cy="974546"/>
          </a:xfrm>
          <a:prstGeom prst="rect">
            <a:avLst/>
          </a:prstGeom>
        </p:spPr>
      </p:pic>
      <p:sp>
        <p:nvSpPr>
          <p:cNvPr id="5" name="مخطط انسيابي: إدخال يدوي 4">
            <a:extLst>
              <a:ext uri="{FF2B5EF4-FFF2-40B4-BE49-F238E27FC236}">
                <a16:creationId xmlns:a16="http://schemas.microsoft.com/office/drawing/2014/main" xmlns="" id="{694DE0D9-FEF5-4219-83CB-F90DED0566B0}"/>
              </a:ext>
            </a:extLst>
          </p:cNvPr>
          <p:cNvSpPr/>
          <p:nvPr/>
        </p:nvSpPr>
        <p:spPr>
          <a:xfrm rot="20921018">
            <a:off x="1423385" y="1915522"/>
            <a:ext cx="5883008" cy="1975472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EF712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Practice Time</a:t>
            </a:r>
            <a:endParaRPr lang="ar-SA" sz="3600" dirty="0">
              <a:solidFill>
                <a:srgbClr val="EF7122"/>
              </a:solidFill>
              <a:latin typeface="MV Boli" panose="02000500030200090000" pitchFamily="2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E8767DF2-0DCF-46F2-9F1A-3B6E22C84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" r="96000">
                        <a14:foregroundMark x1="66250" y1="42619" x2="66250" y2="42619"/>
                        <a14:foregroundMark x1="81000" y1="44048" x2="81000" y2="44048"/>
                        <a14:foregroundMark x1="92000" y1="32619" x2="92000" y2="32619"/>
                        <a14:foregroundMark x1="96000" y1="74524" x2="96000" y2="74524"/>
                        <a14:foregroundMark x1="6250" y1="61905" x2="6250" y2="61905"/>
                        <a14:foregroundMark x1="8250" y1="58095" x2="8250" y2="58095"/>
                        <a14:foregroundMark x1="1000" y1="58810" x2="1000" y2="58810"/>
                        <a14:foregroundMark x1="8000" y1="69524" x2="8000" y2="69524"/>
                        <a14:foregroundMark x1="23500" y1="67857" x2="23500" y2="67857"/>
                        <a14:foregroundMark x1="75000" y1="61905" x2="81500" y2="72143"/>
                        <a14:foregroundMark x1="75750" y1="17381" x2="75250" y2="17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8405" y="2055200"/>
            <a:ext cx="3981508" cy="335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24907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03C81C01-384E-4353-B446-A78985A780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" t="23073" r="16573" b="20139"/>
          <a:stretch/>
        </p:blipFill>
        <p:spPr>
          <a:xfrm>
            <a:off x="708916" y="523982"/>
            <a:ext cx="10428269" cy="5630238"/>
          </a:xfrm>
          <a:custGeom>
            <a:avLst/>
            <a:gdLst>
              <a:gd name="connsiteX0" fmla="*/ 0 w 9421404"/>
              <a:gd name="connsiteY0" fmla="*/ 0 h 3678148"/>
              <a:gd name="connsiteX1" fmla="*/ 9421404 w 9421404"/>
              <a:gd name="connsiteY1" fmla="*/ 0 h 3678148"/>
              <a:gd name="connsiteX2" fmla="*/ 9421404 w 9421404"/>
              <a:gd name="connsiteY2" fmla="*/ 2605116 h 3678148"/>
              <a:gd name="connsiteX3" fmla="*/ 9382547 w 9421404"/>
              <a:gd name="connsiteY3" fmla="*/ 2597393 h 3678148"/>
              <a:gd name="connsiteX4" fmla="*/ 9176879 w 9421404"/>
              <a:gd name="connsiteY4" fmla="*/ 2681603 h 3678148"/>
              <a:gd name="connsiteX5" fmla="*/ 8571826 w 9421404"/>
              <a:gd name="connsiteY5" fmla="*/ 3409511 h 3678148"/>
              <a:gd name="connsiteX6" fmla="*/ 8543593 w 9421404"/>
              <a:gd name="connsiteY6" fmla="*/ 3669579 h 3678148"/>
              <a:gd name="connsiteX7" fmla="*/ 8550495 w 9421404"/>
              <a:gd name="connsiteY7" fmla="*/ 3678148 h 3678148"/>
              <a:gd name="connsiteX8" fmla="*/ 0 w 9421404"/>
              <a:gd name="connsiteY8" fmla="*/ 3678148 h 367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1404" h="3678148">
                <a:moveTo>
                  <a:pt x="0" y="0"/>
                </a:moveTo>
                <a:lnTo>
                  <a:pt x="9421404" y="0"/>
                </a:lnTo>
                <a:lnTo>
                  <a:pt x="9421404" y="2605116"/>
                </a:lnTo>
                <a:lnTo>
                  <a:pt x="9382547" y="2597393"/>
                </a:lnTo>
                <a:cubicBezTo>
                  <a:pt x="9306955" y="2589859"/>
                  <a:pt x="9229093" y="2618786"/>
                  <a:pt x="9176879" y="2681603"/>
                </a:cubicBezTo>
                <a:lnTo>
                  <a:pt x="8571826" y="3409511"/>
                </a:lnTo>
                <a:cubicBezTo>
                  <a:pt x="8509170" y="3484890"/>
                  <a:pt x="8501240" y="3587661"/>
                  <a:pt x="8543593" y="3669579"/>
                </a:cubicBezTo>
                <a:lnTo>
                  <a:pt x="8550495" y="3678148"/>
                </a:lnTo>
                <a:lnTo>
                  <a:pt x="0" y="3678148"/>
                </a:lnTo>
                <a:close/>
              </a:path>
            </a:pathLst>
          </a:cu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427F21F3-625E-4D75-9AEF-7AB3E8B3C523}"/>
              </a:ext>
            </a:extLst>
          </p:cNvPr>
          <p:cNvSpPr txBox="1"/>
          <p:nvPr/>
        </p:nvSpPr>
        <p:spPr>
          <a:xfrm>
            <a:off x="5466608" y="2113290"/>
            <a:ext cx="1258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heard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ABB7E41C-E20C-4E8C-83CD-270F4CC483B9}"/>
              </a:ext>
            </a:extLst>
          </p:cNvPr>
          <p:cNvSpPr txBox="1"/>
          <p:nvPr/>
        </p:nvSpPr>
        <p:spPr>
          <a:xfrm>
            <a:off x="6239838" y="2613064"/>
            <a:ext cx="164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had seen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xmlns="" id="{E32DBA26-14EE-4F8B-BAEE-82135493325F}"/>
              </a:ext>
            </a:extLst>
          </p:cNvPr>
          <p:cNvSpPr txBox="1"/>
          <p:nvPr/>
        </p:nvSpPr>
        <p:spPr>
          <a:xfrm>
            <a:off x="1424143" y="2930314"/>
            <a:ext cx="1375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had heard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xmlns="" id="{CE466F20-459F-4A75-BB96-F6FA077CFE8E}"/>
              </a:ext>
            </a:extLst>
          </p:cNvPr>
          <p:cNvSpPr txBox="1"/>
          <p:nvPr/>
        </p:nvSpPr>
        <p:spPr>
          <a:xfrm>
            <a:off x="6424773" y="2959400"/>
            <a:ext cx="1271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arrived 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xmlns="" id="{69E98D37-0710-44A3-9F11-13C15CC43B27}"/>
              </a:ext>
            </a:extLst>
          </p:cNvPr>
          <p:cNvSpPr txBox="1"/>
          <p:nvPr/>
        </p:nvSpPr>
        <p:spPr>
          <a:xfrm>
            <a:off x="2741893" y="3255832"/>
            <a:ext cx="895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had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E84A8B3A-B2F7-4EE2-AFA8-B927AABEB39E}"/>
              </a:ext>
            </a:extLst>
          </p:cNvPr>
          <p:cNvSpPr txBox="1"/>
          <p:nvPr/>
        </p:nvSpPr>
        <p:spPr>
          <a:xfrm>
            <a:off x="5273986" y="3291168"/>
            <a:ext cx="164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gathered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xmlns="" id="{F1B4CD69-460C-44F9-A4EB-5D50B9603271}"/>
              </a:ext>
            </a:extLst>
          </p:cNvPr>
          <p:cNvSpPr txBox="1"/>
          <p:nvPr/>
        </p:nvSpPr>
        <p:spPr>
          <a:xfrm>
            <a:off x="1586482" y="3698102"/>
            <a:ext cx="164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had fallen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814FAE20-F2E3-4537-AA8E-ED2BE36CBDE0}"/>
              </a:ext>
            </a:extLst>
          </p:cNvPr>
          <p:cNvSpPr txBox="1"/>
          <p:nvPr/>
        </p:nvSpPr>
        <p:spPr>
          <a:xfrm>
            <a:off x="6113880" y="3685183"/>
            <a:ext cx="164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were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xmlns="" id="{15D2F7E4-7DEE-4DF1-8D39-277BFE74615F}"/>
              </a:ext>
            </a:extLst>
          </p:cNvPr>
          <p:cNvSpPr txBox="1"/>
          <p:nvPr/>
        </p:nvSpPr>
        <p:spPr>
          <a:xfrm>
            <a:off x="1912210" y="4049854"/>
            <a:ext cx="164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had 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xmlns="" id="{51864513-85F5-4029-85F5-03A5633DB181}"/>
              </a:ext>
            </a:extLst>
          </p:cNvPr>
          <p:cNvSpPr txBox="1"/>
          <p:nvPr/>
        </p:nvSpPr>
        <p:spPr>
          <a:xfrm>
            <a:off x="3937139" y="4072795"/>
            <a:ext cx="164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seen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xmlns="" id="{8D483445-A116-4EF1-A7D6-CA431D6C5A88}"/>
              </a:ext>
            </a:extLst>
          </p:cNvPr>
          <p:cNvSpPr txBox="1"/>
          <p:nvPr/>
        </p:nvSpPr>
        <p:spPr>
          <a:xfrm>
            <a:off x="1883052" y="4393719"/>
            <a:ext cx="164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called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xmlns="" id="{2FBF92E0-B5D6-4B1F-B379-1823B73E2CB9}"/>
              </a:ext>
            </a:extLst>
          </p:cNvPr>
          <p:cNvSpPr txBox="1"/>
          <p:nvPr/>
        </p:nvSpPr>
        <p:spPr>
          <a:xfrm>
            <a:off x="7165362" y="4393719"/>
            <a:ext cx="164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ran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xmlns="" id="{82F82AEB-103B-4E1B-B3C5-E44DC50CA92B}"/>
              </a:ext>
            </a:extLst>
          </p:cNvPr>
          <p:cNvSpPr txBox="1"/>
          <p:nvPr/>
        </p:nvSpPr>
        <p:spPr>
          <a:xfrm>
            <a:off x="4682409" y="4793829"/>
            <a:ext cx="164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had thought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xmlns="" id="{DCC02859-7426-4BBB-8E23-3D916ABF7533}"/>
              </a:ext>
            </a:extLst>
          </p:cNvPr>
          <p:cNvSpPr txBox="1"/>
          <p:nvPr/>
        </p:nvSpPr>
        <p:spPr>
          <a:xfrm>
            <a:off x="4932649" y="5235939"/>
            <a:ext cx="164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realized</a:t>
            </a: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xmlns="" id="{087AC028-788F-41C0-9983-5A53EEE22621}"/>
              </a:ext>
            </a:extLst>
          </p:cNvPr>
          <p:cNvSpPr txBox="1"/>
          <p:nvPr/>
        </p:nvSpPr>
        <p:spPr>
          <a:xfrm>
            <a:off x="8415839" y="5193939"/>
            <a:ext cx="164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EF7122"/>
                </a:solidFill>
                <a:latin typeface="ةر"/>
              </a:rPr>
              <a:t>was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xmlns="" id="{95D652EB-B714-4CBC-BFEC-9B190CB27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48" b="93443" l="4369" r="96117">
                        <a14:foregroundMark x1="59223" y1="94672" x2="59223" y2="94672"/>
                        <a14:foregroundMark x1="56311" y1="89344" x2="56311" y2="89344"/>
                        <a14:foregroundMark x1="56311" y1="81967" x2="56796" y2="81967"/>
                        <a14:foregroundMark x1="16019" y1="49180" x2="16019" y2="49180"/>
                        <a14:foregroundMark x1="14563" y1="34016" x2="14563" y2="34016"/>
                        <a14:foregroundMark x1="4854" y1="30738" x2="4854" y2="30738"/>
                        <a14:foregroundMark x1="23786" y1="18443" x2="23786" y2="18443"/>
                        <a14:foregroundMark x1="46117" y1="6557" x2="46117" y2="6557"/>
                        <a14:foregroundMark x1="75243" y1="10246" x2="75243" y2="10246"/>
                        <a14:foregroundMark x1="13592" y1="50000" x2="13592" y2="50000"/>
                        <a14:foregroundMark x1="95631" y1="24180" x2="95631" y2="24180"/>
                        <a14:foregroundMark x1="96117" y1="46721" x2="96117" y2="46721"/>
                        <a14:foregroundMark x1="74272" y1="57787" x2="74272" y2="57787"/>
                        <a14:foregroundMark x1="36893" y1="69262" x2="36893" y2="69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6" y="1688972"/>
            <a:ext cx="822772" cy="97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13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BD65202A-521A-4F76-8C2B-586066B3B538}"/>
              </a:ext>
            </a:extLst>
          </p:cNvPr>
          <p:cNvSpPr txBox="1"/>
          <p:nvPr/>
        </p:nvSpPr>
        <p:spPr>
          <a:xfrm>
            <a:off x="1109221" y="3655168"/>
            <a:ext cx="9973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Expressing Enthusiasm with </a:t>
            </a:r>
            <a:r>
              <a:rPr lang="en-US" sz="28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Intensifiers</a:t>
            </a:r>
            <a:r>
              <a:rPr lang="en-US" sz="28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and </a:t>
            </a:r>
            <a:r>
              <a:rPr lang="en-US" sz="28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Adjectives</a:t>
            </a:r>
            <a:endParaRPr lang="ar-SA" sz="2800" dirty="0">
              <a:latin typeface="MV Boli" panose="02000500030200090000" pitchFamily="2" charset="0"/>
            </a:endParaRPr>
          </a:p>
        </p:txBody>
      </p:sp>
      <p:pic>
        <p:nvPicPr>
          <p:cNvPr id="12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BA35CAB0-2493-4BAC-B6FF-086E4FE0A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1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7098660-11E7-4580-8DFB-DE5005D65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42160"/>
            <a:ext cx="6858000" cy="4653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705FBA78-AA62-412F-9D47-4D9A2EB2F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17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Gradable and Non Gradable Adjectives Introduction Lesson_1080p">
            <a:hlinkClick r:id="" action="ppaction://media"/>
            <a:extLst>
              <a:ext uri="{FF2B5EF4-FFF2-40B4-BE49-F238E27FC236}">
                <a16:creationId xmlns:a16="http://schemas.microsoft.com/office/drawing/2014/main" xmlns="" id="{5C34D86E-1CB9-4D61-9EA2-1DE94338A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225" y="249381"/>
            <a:ext cx="10689550" cy="6012872"/>
          </a:xfrm>
          <a:prstGeom prst="round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xmlns="" id="{2E646187-0BC6-4FBD-BAAF-448DCABB5447}"/>
              </a:ext>
            </a:extLst>
          </p:cNvPr>
          <p:cNvGrpSpPr/>
          <p:nvPr/>
        </p:nvGrpSpPr>
        <p:grpSpPr>
          <a:xfrm rot="21171738">
            <a:off x="-4750987" y="1730443"/>
            <a:ext cx="3630477" cy="1304878"/>
            <a:chOff x="-146899" y="162503"/>
            <a:chExt cx="5165703" cy="1304878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xmlns="" id="{52974C20-8D00-4A0C-B5AE-2B8A6F577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250" b="90156" l="10625" r="85000">
                          <a14:foregroundMark x1="10781" y1="51563" x2="10781" y2="51563"/>
                          <a14:foregroundMark x1="16875" y1="23125" x2="16875" y2="23125"/>
                          <a14:foregroundMark x1="14063" y1="11250" x2="14063" y2="11250"/>
                          <a14:foregroundMark x1="84375" y1="28750" x2="84375" y2="28750"/>
                          <a14:foregroundMark x1="84844" y1="42969" x2="84844" y2="42969"/>
                          <a14:foregroundMark x1="85000" y1="58125" x2="85000" y2="58125"/>
                          <a14:foregroundMark x1="85156" y1="87031" x2="85156" y2="87031"/>
                          <a14:foregroundMark x1="83906" y1="86875" x2="83906" y2="86875"/>
                          <a14:foregroundMark x1="13906" y1="72813" x2="18594" y2="83594"/>
                          <a14:foregroundMark x1="18594" y1="83594" x2="18594" y2="83594"/>
                          <a14:foregroundMark x1="29531" y1="90156" x2="29531" y2="90156"/>
                          <a14:foregroundMark x1="13750" y1="14688" x2="19219" y2="25938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0" t="7774" r="10689" b="66800"/>
            <a:stretch/>
          </p:blipFill>
          <p:spPr>
            <a:xfrm rot="21291786">
              <a:off x="-52927" y="297799"/>
              <a:ext cx="5071731" cy="1169582"/>
            </a:xfrm>
            <a:prstGeom prst="rect">
              <a:avLst/>
            </a:prstGeom>
          </p:spPr>
        </p:pic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xmlns="" id="{E3FC8513-897A-4BB8-B314-5BD6E84E482A}"/>
                </a:ext>
              </a:extLst>
            </p:cNvPr>
            <p:cNvGrpSpPr/>
            <p:nvPr/>
          </p:nvGrpSpPr>
          <p:grpSpPr>
            <a:xfrm rot="222105">
              <a:off x="-146899" y="162503"/>
              <a:ext cx="5071731" cy="1169582"/>
              <a:chOff x="-233917" y="499730"/>
              <a:chExt cx="5071731" cy="1169582"/>
            </a:xfrm>
          </p:grpSpPr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xmlns="" id="{92E9605B-9134-4471-810B-A2A44FCB54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1250" b="90156" l="10625" r="85000">
                            <a14:foregroundMark x1="10781" y1="51563" x2="10781" y2="51563"/>
                            <a14:foregroundMark x1="16875" y1="23125" x2="16875" y2="23125"/>
                            <a14:foregroundMark x1="14063" y1="11250" x2="14063" y2="11250"/>
                            <a14:foregroundMark x1="84375" y1="28750" x2="84375" y2="28750"/>
                            <a14:foregroundMark x1="84844" y1="42969" x2="84844" y2="42969"/>
                            <a14:foregroundMark x1="85000" y1="58125" x2="85000" y2="58125"/>
                            <a14:foregroundMark x1="85156" y1="87031" x2="85156" y2="87031"/>
                            <a14:foregroundMark x1="83906" y1="86875" x2="83906" y2="86875"/>
                            <a14:foregroundMark x1="13906" y1="72813" x2="18594" y2="83594"/>
                            <a14:foregroundMark x1="18594" y1="83594" x2="18594" y2="83594"/>
                            <a14:foregroundMark x1="29531" y1="90156" x2="29531" y2="90156"/>
                            <a14:foregroundMark x1="13750" y1="14688" x2="19219" y2="25938"/>
                          </a14:backgroundRemoval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1" t="66046" r="12378" b="8528"/>
              <a:stretch/>
            </p:blipFill>
            <p:spPr>
              <a:xfrm rot="21069681">
                <a:off x="-233917" y="499730"/>
                <a:ext cx="5071731" cy="1169582"/>
              </a:xfrm>
              <a:prstGeom prst="rect">
                <a:avLst/>
              </a:prstGeom>
            </p:spPr>
          </p:pic>
          <p:sp>
            <p:nvSpPr>
              <p:cNvPr id="7" name="مربع نص 6">
                <a:extLst>
                  <a:ext uri="{FF2B5EF4-FFF2-40B4-BE49-F238E27FC236}">
                    <a16:creationId xmlns:a16="http://schemas.microsoft.com/office/drawing/2014/main" xmlns="" id="{1B72CFAB-65FB-43D8-AF9C-345833AB867E}"/>
                  </a:ext>
                </a:extLst>
              </p:cNvPr>
              <p:cNvSpPr txBox="1"/>
              <p:nvPr/>
            </p:nvSpPr>
            <p:spPr>
              <a:xfrm rot="21057847">
                <a:off x="1378165" y="888648"/>
                <a:ext cx="2917502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Gradable </a:t>
                </a:r>
                <a:endParaRPr lang="ar-SA" sz="2400" b="1" dirty="0">
                  <a:latin typeface="MV Boli" panose="02000500030200090000" pitchFamily="2" charset="0"/>
                </a:endParaRPr>
              </a:p>
            </p:txBody>
          </p:sp>
        </p:grp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xmlns="" id="{8D491F19-347D-4CAA-B6E8-A594D0F5E19A}"/>
              </a:ext>
            </a:extLst>
          </p:cNvPr>
          <p:cNvGrpSpPr/>
          <p:nvPr/>
        </p:nvGrpSpPr>
        <p:grpSpPr>
          <a:xfrm rot="697101">
            <a:off x="14016243" y="1683853"/>
            <a:ext cx="3778289" cy="1302166"/>
            <a:chOff x="7078093" y="115510"/>
            <a:chExt cx="5151117" cy="1302166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xmlns="" id="{B5CB4B43-EB6E-4EE6-9A88-02F7134B0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250" b="90156" l="10625" r="85000">
                          <a14:foregroundMark x1="10781" y1="51563" x2="10781" y2="51563"/>
                          <a14:foregroundMark x1="16875" y1="23125" x2="16875" y2="23125"/>
                          <a14:foregroundMark x1="14063" y1="11250" x2="14063" y2="11250"/>
                          <a14:foregroundMark x1="84375" y1="28750" x2="84375" y2="28750"/>
                          <a14:foregroundMark x1="84844" y1="42969" x2="84844" y2="42969"/>
                          <a14:foregroundMark x1="85000" y1="58125" x2="85000" y2="58125"/>
                          <a14:foregroundMark x1="85156" y1="87031" x2="85156" y2="87031"/>
                          <a14:foregroundMark x1="83906" y1="86875" x2="83906" y2="86875"/>
                          <a14:foregroundMark x1="13906" y1="72813" x2="18594" y2="83594"/>
                          <a14:foregroundMark x1="18594" y1="83594" x2="18594" y2="83594"/>
                          <a14:foregroundMark x1="29531" y1="90156" x2="29531" y2="90156"/>
                          <a14:foregroundMark x1="13750" y1="14688" x2="19219" y2="25938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0" t="7774" r="10689" b="66800"/>
            <a:stretch/>
          </p:blipFill>
          <p:spPr>
            <a:xfrm rot="308214" flipH="1">
              <a:off x="7078093" y="248094"/>
              <a:ext cx="5071731" cy="1169582"/>
            </a:xfrm>
            <a:prstGeom prst="rect">
              <a:avLst/>
            </a:prstGeom>
          </p:spPr>
        </p:pic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xmlns="" id="{B088DDDE-992C-459F-9EDB-7124E6E351C0}"/>
                </a:ext>
              </a:extLst>
            </p:cNvPr>
            <p:cNvGrpSpPr/>
            <p:nvPr/>
          </p:nvGrpSpPr>
          <p:grpSpPr>
            <a:xfrm rot="21377895" flipH="1">
              <a:off x="7157479" y="115510"/>
              <a:ext cx="5071731" cy="1169582"/>
              <a:chOff x="-265360" y="423524"/>
              <a:chExt cx="5071731" cy="1169582"/>
            </a:xfrm>
          </p:grpSpPr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xmlns="" id="{822A534C-4067-4D0B-BC5B-C67F9A88E0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1250" b="90156" l="10625" r="85000">
                            <a14:foregroundMark x1="10781" y1="51563" x2="10781" y2="51563"/>
                            <a14:foregroundMark x1="16875" y1="23125" x2="16875" y2="23125"/>
                            <a14:foregroundMark x1="14063" y1="11250" x2="14063" y2="11250"/>
                            <a14:foregroundMark x1="84375" y1="28750" x2="84375" y2="28750"/>
                            <a14:foregroundMark x1="84844" y1="42969" x2="84844" y2="42969"/>
                            <a14:foregroundMark x1="85000" y1="58125" x2="85000" y2="58125"/>
                            <a14:foregroundMark x1="85156" y1="87031" x2="85156" y2="87031"/>
                            <a14:foregroundMark x1="83906" y1="86875" x2="83906" y2="86875"/>
                            <a14:foregroundMark x1="13906" y1="72813" x2="18594" y2="83594"/>
                            <a14:foregroundMark x1="18594" y1="83594" x2="18594" y2="83594"/>
                            <a14:foregroundMark x1="29531" y1="90156" x2="29531" y2="90156"/>
                            <a14:foregroundMark x1="13750" y1="14688" x2="19219" y2="25938"/>
                          </a14:backgroundRemoval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1" t="66046" r="12378" b="8528"/>
              <a:stretch/>
            </p:blipFill>
            <p:spPr>
              <a:xfrm rot="21069681">
                <a:off x="-265360" y="423524"/>
                <a:ext cx="5071731" cy="1169582"/>
              </a:xfrm>
              <a:prstGeom prst="rect">
                <a:avLst/>
              </a:prstGeom>
            </p:spPr>
          </p:pic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xmlns="" id="{83716827-982E-4E4F-BBA1-1F77D57D8533}"/>
                  </a:ext>
                </a:extLst>
              </p:cNvPr>
              <p:cNvSpPr txBox="1"/>
              <p:nvPr/>
            </p:nvSpPr>
            <p:spPr>
              <a:xfrm rot="21057847">
                <a:off x="954792" y="812126"/>
                <a:ext cx="3310728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Non-Gradable </a:t>
                </a:r>
                <a:endParaRPr lang="ar-SA" sz="2400" b="1" dirty="0">
                  <a:latin typeface="MV Boli" panose="02000500030200090000" pitchFamily="2" charset="0"/>
                </a:endParaRPr>
              </a:p>
            </p:txBody>
          </p:sp>
        </p:grp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xmlns="" id="{10C31BD3-E837-4132-837B-C21A0DCCA078}"/>
              </a:ext>
            </a:extLst>
          </p:cNvPr>
          <p:cNvGrpSpPr/>
          <p:nvPr/>
        </p:nvGrpSpPr>
        <p:grpSpPr>
          <a:xfrm>
            <a:off x="3969927" y="-1812757"/>
            <a:ext cx="3976777" cy="1363579"/>
            <a:chOff x="3985969" y="0"/>
            <a:chExt cx="3976777" cy="1363579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xmlns="" id="{C126BF82-4FC9-48FD-90E6-29B952E40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250" b="90156" l="10625" r="85000">
                          <a14:foregroundMark x1="10781" y1="51563" x2="10781" y2="51563"/>
                          <a14:foregroundMark x1="16875" y1="23125" x2="16875" y2="23125"/>
                          <a14:foregroundMark x1="14063" y1="11250" x2="14063" y2="11250"/>
                          <a14:foregroundMark x1="84375" y1="28750" x2="84375" y2="28750"/>
                          <a14:foregroundMark x1="84844" y1="42969" x2="84844" y2="42969"/>
                          <a14:foregroundMark x1="85000" y1="58125" x2="85000" y2="58125"/>
                          <a14:foregroundMark x1="85156" y1="87031" x2="85156" y2="87031"/>
                          <a14:foregroundMark x1="83906" y1="86875" x2="83906" y2="86875"/>
                          <a14:foregroundMark x1="13906" y1="72813" x2="18594" y2="83594"/>
                          <a14:foregroundMark x1="18594" y1="83594" x2="18594" y2="83594"/>
                          <a14:foregroundMark x1="29531" y1="90156" x2="29531" y2="90156"/>
                          <a14:foregroundMark x1="13750" y1="14688" x2="19219" y2="25938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4" t="36371" r="10689" b="33987"/>
            <a:stretch/>
          </p:blipFill>
          <p:spPr>
            <a:xfrm rot="10800000" flipH="1">
              <a:off x="3985969" y="0"/>
              <a:ext cx="3976777" cy="1363579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xmlns="" id="{D1BC9D21-E941-4908-BD86-FCBE5A48BE22}"/>
                </a:ext>
              </a:extLst>
            </p:cNvPr>
            <p:cNvSpPr txBox="1"/>
            <p:nvPr/>
          </p:nvSpPr>
          <p:spPr>
            <a:xfrm>
              <a:off x="5219240" y="515835"/>
              <a:ext cx="192718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Adjectives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98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5686567C-7FCF-4E43-A7E2-6A6F94A8437F}"/>
              </a:ext>
            </a:extLst>
          </p:cNvPr>
          <p:cNvGrpSpPr/>
          <p:nvPr/>
        </p:nvGrpSpPr>
        <p:grpSpPr>
          <a:xfrm rot="262239">
            <a:off x="148235" y="1094956"/>
            <a:ext cx="3630477" cy="1304878"/>
            <a:chOff x="-146899" y="162503"/>
            <a:chExt cx="5165703" cy="1304878"/>
          </a:xfrm>
        </p:grpSpPr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xmlns="" id="{520D74E2-359D-456C-BD18-D26EEF6B7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250" b="90156" l="10625" r="85000">
                          <a14:foregroundMark x1="10781" y1="51563" x2="10781" y2="51563"/>
                          <a14:foregroundMark x1="16875" y1="23125" x2="16875" y2="23125"/>
                          <a14:foregroundMark x1="14063" y1="11250" x2="14063" y2="11250"/>
                          <a14:foregroundMark x1="84375" y1="28750" x2="84375" y2="28750"/>
                          <a14:foregroundMark x1="84844" y1="42969" x2="84844" y2="42969"/>
                          <a14:foregroundMark x1="85000" y1="58125" x2="85000" y2="58125"/>
                          <a14:foregroundMark x1="85156" y1="87031" x2="85156" y2="87031"/>
                          <a14:foregroundMark x1="83906" y1="86875" x2="83906" y2="86875"/>
                          <a14:foregroundMark x1="13906" y1="72813" x2="18594" y2="83594"/>
                          <a14:foregroundMark x1="18594" y1="83594" x2="18594" y2="83594"/>
                          <a14:foregroundMark x1="29531" y1="90156" x2="29531" y2="90156"/>
                          <a14:foregroundMark x1="13750" y1="14688" x2="19219" y2="25938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0" t="7774" r="10689" b="66800"/>
            <a:stretch/>
          </p:blipFill>
          <p:spPr>
            <a:xfrm rot="21291786">
              <a:off x="-52927" y="297799"/>
              <a:ext cx="5071731" cy="1169582"/>
            </a:xfrm>
            <a:prstGeom prst="rect">
              <a:avLst/>
            </a:prstGeom>
          </p:spPr>
        </p:pic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xmlns="" id="{0DCAF555-C3A1-49EE-BDB5-084CD4A85549}"/>
                </a:ext>
              </a:extLst>
            </p:cNvPr>
            <p:cNvGrpSpPr/>
            <p:nvPr/>
          </p:nvGrpSpPr>
          <p:grpSpPr>
            <a:xfrm rot="222105">
              <a:off x="-146899" y="162503"/>
              <a:ext cx="5071731" cy="1169582"/>
              <a:chOff x="-233917" y="499730"/>
              <a:chExt cx="5071731" cy="1169582"/>
            </a:xfrm>
          </p:grpSpPr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xmlns="" id="{DD1E8122-38DA-4FE7-AC0C-20B8CF0171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1250" b="90156" l="10625" r="85000">
                            <a14:foregroundMark x1="10781" y1="51563" x2="10781" y2="51563"/>
                            <a14:foregroundMark x1="16875" y1="23125" x2="16875" y2="23125"/>
                            <a14:foregroundMark x1="14063" y1="11250" x2="14063" y2="11250"/>
                            <a14:foregroundMark x1="84375" y1="28750" x2="84375" y2="28750"/>
                            <a14:foregroundMark x1="84844" y1="42969" x2="84844" y2="42969"/>
                            <a14:foregroundMark x1="85000" y1="58125" x2="85000" y2="58125"/>
                            <a14:foregroundMark x1="85156" y1="87031" x2="85156" y2="87031"/>
                            <a14:foregroundMark x1="83906" y1="86875" x2="83906" y2="86875"/>
                            <a14:foregroundMark x1="13906" y1="72813" x2="18594" y2="83594"/>
                            <a14:foregroundMark x1="18594" y1="83594" x2="18594" y2="83594"/>
                            <a14:foregroundMark x1="29531" y1="90156" x2="29531" y2="90156"/>
                            <a14:foregroundMark x1="13750" y1="14688" x2="19219" y2="25938"/>
                          </a14:backgroundRemoval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1" t="66046" r="12378" b="8528"/>
              <a:stretch/>
            </p:blipFill>
            <p:spPr>
              <a:xfrm rot="21069681">
                <a:off x="-233917" y="499730"/>
                <a:ext cx="5071731" cy="1169582"/>
              </a:xfrm>
              <a:prstGeom prst="rect">
                <a:avLst/>
              </a:prstGeom>
            </p:spPr>
          </p:pic>
          <p:sp>
            <p:nvSpPr>
              <p:cNvPr id="14" name="مربع نص 13">
                <a:extLst>
                  <a:ext uri="{FF2B5EF4-FFF2-40B4-BE49-F238E27FC236}">
                    <a16:creationId xmlns:a16="http://schemas.microsoft.com/office/drawing/2014/main" xmlns="" id="{1AB7DFD2-66FE-483A-9917-DADD8C554B8B}"/>
                  </a:ext>
                </a:extLst>
              </p:cNvPr>
              <p:cNvSpPr txBox="1"/>
              <p:nvPr/>
            </p:nvSpPr>
            <p:spPr>
              <a:xfrm rot="21057847">
                <a:off x="1378165" y="888648"/>
                <a:ext cx="2917502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Gradable </a:t>
                </a:r>
                <a:endParaRPr lang="ar-SA" sz="2400" b="1" dirty="0">
                  <a:latin typeface="MV Boli" panose="02000500030200090000" pitchFamily="2" charset="0"/>
                </a:endParaRPr>
              </a:p>
            </p:txBody>
          </p:sp>
        </p:grpSp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xmlns="" id="{E541AAFE-7DC9-4593-BB2A-31D68E2CB864}"/>
              </a:ext>
            </a:extLst>
          </p:cNvPr>
          <p:cNvGrpSpPr/>
          <p:nvPr/>
        </p:nvGrpSpPr>
        <p:grpSpPr>
          <a:xfrm>
            <a:off x="8294502" y="1222151"/>
            <a:ext cx="3778289" cy="1302166"/>
            <a:chOff x="7078093" y="115510"/>
            <a:chExt cx="5151117" cy="1302166"/>
          </a:xfrm>
        </p:grpSpPr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xmlns="" id="{91D6EEC6-4B89-4768-BAEA-DACD74893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250" b="90156" l="10625" r="85000">
                          <a14:foregroundMark x1="10781" y1="51563" x2="10781" y2="51563"/>
                          <a14:foregroundMark x1="16875" y1="23125" x2="16875" y2="23125"/>
                          <a14:foregroundMark x1="14063" y1="11250" x2="14063" y2="11250"/>
                          <a14:foregroundMark x1="84375" y1="28750" x2="84375" y2="28750"/>
                          <a14:foregroundMark x1="84844" y1="42969" x2="84844" y2="42969"/>
                          <a14:foregroundMark x1="85000" y1="58125" x2="85000" y2="58125"/>
                          <a14:foregroundMark x1="85156" y1="87031" x2="85156" y2="87031"/>
                          <a14:foregroundMark x1="83906" y1="86875" x2="83906" y2="86875"/>
                          <a14:foregroundMark x1="13906" y1="72813" x2="18594" y2="83594"/>
                          <a14:foregroundMark x1="18594" y1="83594" x2="18594" y2="83594"/>
                          <a14:foregroundMark x1="29531" y1="90156" x2="29531" y2="90156"/>
                          <a14:foregroundMark x1="13750" y1="14688" x2="19219" y2="25938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0" t="7774" r="10689" b="66800"/>
            <a:stretch/>
          </p:blipFill>
          <p:spPr>
            <a:xfrm rot="308214" flipH="1">
              <a:off x="7078093" y="248094"/>
              <a:ext cx="5071731" cy="1169582"/>
            </a:xfrm>
            <a:prstGeom prst="rect">
              <a:avLst/>
            </a:prstGeom>
          </p:spPr>
        </p:pic>
        <p:grpSp>
          <p:nvGrpSpPr>
            <p:cNvPr id="43" name="مجموعة 42">
              <a:extLst>
                <a:ext uri="{FF2B5EF4-FFF2-40B4-BE49-F238E27FC236}">
                  <a16:creationId xmlns:a16="http://schemas.microsoft.com/office/drawing/2014/main" xmlns="" id="{2BD56130-34E9-4917-B527-7DAA6DB1B2D6}"/>
                </a:ext>
              </a:extLst>
            </p:cNvPr>
            <p:cNvGrpSpPr/>
            <p:nvPr/>
          </p:nvGrpSpPr>
          <p:grpSpPr>
            <a:xfrm rot="21377895" flipH="1">
              <a:off x="7157479" y="115510"/>
              <a:ext cx="5071731" cy="1169582"/>
              <a:chOff x="-265360" y="423524"/>
              <a:chExt cx="5071731" cy="1169582"/>
            </a:xfrm>
          </p:grpSpPr>
          <p:pic>
            <p:nvPicPr>
              <p:cNvPr id="45" name="صورة 44">
                <a:extLst>
                  <a:ext uri="{FF2B5EF4-FFF2-40B4-BE49-F238E27FC236}">
                    <a16:creationId xmlns:a16="http://schemas.microsoft.com/office/drawing/2014/main" xmlns="" id="{3F8E11FF-1443-488D-A2C1-7A704F41E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1250" b="90156" l="10625" r="85000">
                            <a14:foregroundMark x1="10781" y1="51563" x2="10781" y2="51563"/>
                            <a14:foregroundMark x1="16875" y1="23125" x2="16875" y2="23125"/>
                            <a14:foregroundMark x1="14063" y1="11250" x2="14063" y2="11250"/>
                            <a14:foregroundMark x1="84375" y1="28750" x2="84375" y2="28750"/>
                            <a14:foregroundMark x1="84844" y1="42969" x2="84844" y2="42969"/>
                            <a14:foregroundMark x1="85000" y1="58125" x2="85000" y2="58125"/>
                            <a14:foregroundMark x1="85156" y1="87031" x2="85156" y2="87031"/>
                            <a14:foregroundMark x1="83906" y1="86875" x2="83906" y2="86875"/>
                            <a14:foregroundMark x1="13906" y1="72813" x2="18594" y2="83594"/>
                            <a14:foregroundMark x1="18594" y1="83594" x2="18594" y2="83594"/>
                            <a14:foregroundMark x1="29531" y1="90156" x2="29531" y2="90156"/>
                            <a14:foregroundMark x1="13750" y1="14688" x2="19219" y2="25938"/>
                          </a14:backgroundRemoval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1" t="66046" r="12378" b="8528"/>
              <a:stretch/>
            </p:blipFill>
            <p:spPr>
              <a:xfrm rot="21069681">
                <a:off x="-265360" y="423524"/>
                <a:ext cx="5071731" cy="1169582"/>
              </a:xfrm>
              <a:prstGeom prst="rect">
                <a:avLst/>
              </a:prstGeom>
            </p:spPr>
          </p:pic>
          <p:sp>
            <p:nvSpPr>
              <p:cNvPr id="46" name="مربع نص 45">
                <a:extLst>
                  <a:ext uri="{FF2B5EF4-FFF2-40B4-BE49-F238E27FC236}">
                    <a16:creationId xmlns:a16="http://schemas.microsoft.com/office/drawing/2014/main" xmlns="" id="{41EAA952-BEF9-4417-81A8-DF042D41F607}"/>
                  </a:ext>
                </a:extLst>
              </p:cNvPr>
              <p:cNvSpPr txBox="1"/>
              <p:nvPr/>
            </p:nvSpPr>
            <p:spPr>
              <a:xfrm rot="21057847">
                <a:off x="954792" y="812126"/>
                <a:ext cx="3310728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Non-Gradable </a:t>
                </a:r>
                <a:endParaRPr lang="ar-SA" sz="2400" b="1" dirty="0">
                  <a:latin typeface="MV Boli" panose="02000500030200090000" pitchFamily="2" charset="0"/>
                </a:endParaRPr>
              </a:p>
            </p:txBody>
          </p:sp>
        </p:grpSp>
      </p:grp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DD13D4F9-284C-46F1-B183-24CD18F66E1A}"/>
              </a:ext>
            </a:extLst>
          </p:cNvPr>
          <p:cNvSpPr txBox="1"/>
          <p:nvPr/>
        </p:nvSpPr>
        <p:spPr>
          <a:xfrm>
            <a:off x="2207932" y="3233030"/>
            <a:ext cx="20416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scary</a:t>
            </a:r>
          </a:p>
          <a:p>
            <a:pPr algn="l"/>
            <a:r>
              <a:rPr lang="en-US" sz="2400" b="1" i="0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good</a:t>
            </a:r>
          </a:p>
          <a:p>
            <a:pPr algn="l"/>
            <a:r>
              <a:rPr lang="en-US" sz="2400" b="1" i="0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interesting</a:t>
            </a:r>
          </a:p>
          <a:p>
            <a:pPr algn="l"/>
            <a:r>
              <a:rPr lang="en-US" sz="2400" b="1" i="0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small</a:t>
            </a:r>
          </a:p>
          <a:p>
            <a:pPr algn="l"/>
            <a:r>
              <a:rPr lang="en-US" sz="2400" b="1" i="0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big</a:t>
            </a:r>
            <a:endParaRPr lang="ar-SA" sz="2400" b="1" dirty="0">
              <a:solidFill>
                <a:schemeClr val="accent1"/>
              </a:solidFill>
              <a:latin typeface="MV Boli" panose="02000500030200090000" pitchFamily="2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xmlns="" id="{35B12B67-7006-4B2D-A0FA-87E7E4469108}"/>
              </a:ext>
            </a:extLst>
          </p:cNvPr>
          <p:cNvSpPr txBox="1"/>
          <p:nvPr/>
        </p:nvSpPr>
        <p:spPr>
          <a:xfrm>
            <a:off x="566531" y="3500361"/>
            <a:ext cx="15703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very</a:t>
            </a:r>
          </a:p>
          <a:p>
            <a:pPr algn="l"/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really</a:t>
            </a:r>
          </a:p>
          <a:p>
            <a:pPr algn="l"/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quite</a:t>
            </a:r>
            <a:endParaRPr lang="ar-SA" sz="24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xmlns="" id="{4D0D940A-A178-488E-9B2C-9AC646671376}"/>
              </a:ext>
            </a:extLst>
          </p:cNvPr>
          <p:cNvSpPr txBox="1"/>
          <p:nvPr/>
        </p:nvSpPr>
        <p:spPr>
          <a:xfrm>
            <a:off x="9480433" y="3233030"/>
            <a:ext cx="17525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terrifying</a:t>
            </a:r>
          </a:p>
          <a:p>
            <a:pPr algn="l"/>
            <a:r>
              <a:rPr lang="en-US" sz="2400" b="1" i="0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amazing</a:t>
            </a:r>
          </a:p>
          <a:p>
            <a:pPr algn="l"/>
            <a:r>
              <a:rPr lang="en-US" sz="2400" b="1" i="0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fascinating</a:t>
            </a:r>
          </a:p>
          <a:p>
            <a:pPr algn="l"/>
            <a:r>
              <a:rPr lang="en-US" sz="2400" b="1" i="0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tiny</a:t>
            </a:r>
          </a:p>
          <a:p>
            <a:pPr algn="l"/>
            <a:r>
              <a:rPr lang="en-US" sz="2400" b="1" i="0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massive</a:t>
            </a:r>
            <a:endParaRPr lang="ar-SA" sz="2400" b="1" dirty="0">
              <a:solidFill>
                <a:schemeClr val="accent1"/>
              </a:solidFill>
              <a:latin typeface="MV Boli" panose="02000500030200090000" pitchFamily="2" charset="0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xmlns="" id="{6620EF45-0B99-4D67-8617-FF6EC2B2C933}"/>
              </a:ext>
            </a:extLst>
          </p:cNvPr>
          <p:cNvSpPr txBox="1"/>
          <p:nvPr/>
        </p:nvSpPr>
        <p:spPr>
          <a:xfrm>
            <a:off x="7149937" y="3591375"/>
            <a:ext cx="1625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absolutely</a:t>
            </a:r>
          </a:p>
          <a:p>
            <a:pPr algn="l"/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really</a:t>
            </a:r>
          </a:p>
          <a:p>
            <a:pPr algn="l"/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quite</a:t>
            </a:r>
            <a:endParaRPr lang="ar-SA" sz="24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xmlns="" id="{D95E1179-168D-4DBA-B464-737B37D730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0" b="90156" l="10625" r="85000">
                        <a14:foregroundMark x1="10781" y1="51563" x2="10781" y2="51563"/>
                        <a14:foregroundMark x1="16875" y1="23125" x2="16875" y2="23125"/>
                        <a14:foregroundMark x1="14063" y1="11250" x2="14063" y2="11250"/>
                        <a14:foregroundMark x1="84375" y1="28750" x2="84375" y2="28750"/>
                        <a14:foregroundMark x1="84844" y1="42969" x2="84844" y2="42969"/>
                        <a14:foregroundMark x1="85000" y1="58125" x2="85000" y2="58125"/>
                        <a14:foregroundMark x1="85156" y1="87031" x2="85156" y2="87031"/>
                        <a14:foregroundMark x1="83906" y1="86875" x2="83906" y2="86875"/>
                        <a14:foregroundMark x1="13906" y1="72813" x2="18594" y2="83594"/>
                        <a14:foregroundMark x1="18594" y1="83594" x2="18594" y2="83594"/>
                        <a14:foregroundMark x1="29531" y1="90156" x2="29531" y2="90156"/>
                        <a14:foregroundMark x1="13750" y1="14688" x2="19219" y2="25938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61" t="7774" r="10689" b="83294"/>
          <a:stretch/>
        </p:blipFill>
        <p:spPr>
          <a:xfrm rot="5400000" flipH="1">
            <a:off x="676511" y="3895083"/>
            <a:ext cx="2580949" cy="410882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xmlns="" id="{804C5740-5494-4F4A-9E52-7D525D484518}"/>
              </a:ext>
            </a:extLst>
          </p:cNvPr>
          <p:cNvGrpSpPr/>
          <p:nvPr/>
        </p:nvGrpSpPr>
        <p:grpSpPr>
          <a:xfrm>
            <a:off x="3985969" y="0"/>
            <a:ext cx="3976777" cy="1363579"/>
            <a:chOff x="3985969" y="0"/>
            <a:chExt cx="3976777" cy="1363579"/>
          </a:xfrm>
        </p:grpSpPr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xmlns="" id="{F69E8E36-440D-4581-9205-83106149D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250" b="90156" l="10625" r="85000">
                          <a14:foregroundMark x1="10781" y1="51563" x2="10781" y2="51563"/>
                          <a14:foregroundMark x1="16875" y1="23125" x2="16875" y2="23125"/>
                          <a14:foregroundMark x1="14063" y1="11250" x2="14063" y2="11250"/>
                          <a14:foregroundMark x1="84375" y1="28750" x2="84375" y2="28750"/>
                          <a14:foregroundMark x1="84844" y1="42969" x2="84844" y2="42969"/>
                          <a14:foregroundMark x1="85000" y1="58125" x2="85000" y2="58125"/>
                          <a14:foregroundMark x1="85156" y1="87031" x2="85156" y2="87031"/>
                          <a14:foregroundMark x1="83906" y1="86875" x2="83906" y2="86875"/>
                          <a14:foregroundMark x1="13906" y1="72813" x2="18594" y2="83594"/>
                          <a14:foregroundMark x1="18594" y1="83594" x2="18594" y2="83594"/>
                          <a14:foregroundMark x1="29531" y1="90156" x2="29531" y2="90156"/>
                          <a14:foregroundMark x1="13750" y1="14688" x2="19219" y2="25938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4" t="36371" r="10689" b="33987"/>
            <a:stretch/>
          </p:blipFill>
          <p:spPr>
            <a:xfrm rot="10800000" flipH="1">
              <a:off x="3985969" y="0"/>
              <a:ext cx="3976777" cy="1363579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xmlns="" id="{486C5933-CE8E-4ADF-A0D9-10608E73B8C8}"/>
                </a:ext>
              </a:extLst>
            </p:cNvPr>
            <p:cNvSpPr txBox="1"/>
            <p:nvPr/>
          </p:nvSpPr>
          <p:spPr>
            <a:xfrm>
              <a:off x="5219240" y="515835"/>
              <a:ext cx="192718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Adjectives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39" name="صورة 38">
            <a:extLst>
              <a:ext uri="{FF2B5EF4-FFF2-40B4-BE49-F238E27FC236}">
                <a16:creationId xmlns:a16="http://schemas.microsoft.com/office/drawing/2014/main" xmlns="" id="{9ED3F910-C2F9-4908-85EC-F8F501948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0" b="90156" l="10625" r="85000">
                        <a14:foregroundMark x1="10781" y1="51563" x2="10781" y2="51563"/>
                        <a14:foregroundMark x1="16875" y1="23125" x2="16875" y2="23125"/>
                        <a14:foregroundMark x1="14063" y1="11250" x2="14063" y2="11250"/>
                        <a14:foregroundMark x1="84375" y1="28750" x2="84375" y2="28750"/>
                        <a14:foregroundMark x1="84844" y1="42969" x2="84844" y2="42969"/>
                        <a14:foregroundMark x1="85000" y1="58125" x2="85000" y2="58125"/>
                        <a14:foregroundMark x1="85156" y1="87031" x2="85156" y2="87031"/>
                        <a14:foregroundMark x1="83906" y1="86875" x2="83906" y2="86875"/>
                        <a14:foregroundMark x1="13906" y1="72813" x2="18594" y2="83594"/>
                        <a14:foregroundMark x1="18594" y1="83594" x2="18594" y2="83594"/>
                        <a14:foregroundMark x1="29531" y1="90156" x2="29531" y2="90156"/>
                        <a14:foregroundMark x1="13750" y1="14688" x2="19219" y2="25938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61" t="7774" r="10689" b="83294"/>
          <a:stretch/>
        </p:blipFill>
        <p:spPr>
          <a:xfrm rot="5400000" flipH="1">
            <a:off x="7774259" y="3676107"/>
            <a:ext cx="2580949" cy="41088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3155641F-C6F4-488D-B6B8-2A910436A9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65744" r="18764" b="23945"/>
          <a:stretch/>
        </p:blipFill>
        <p:spPr>
          <a:xfrm>
            <a:off x="568084" y="5716544"/>
            <a:ext cx="10941978" cy="1094803"/>
          </a:xfrm>
          <a:prstGeom prst="rect">
            <a:avLst/>
          </a:prstGeom>
        </p:spPr>
      </p:pic>
      <p:pic>
        <p:nvPicPr>
          <p:cNvPr id="1028" name="Picture 4" descr="Lovepik- صورة PNG-401477826 id الرسومات بحث - صور الكرتون الحب الوردي فاصل">
            <a:extLst>
              <a:ext uri="{FF2B5EF4-FFF2-40B4-BE49-F238E27FC236}">
                <a16:creationId xmlns:a16="http://schemas.microsoft.com/office/drawing/2014/main" xmlns="" id="{C0163674-04E3-461A-8754-39FF9B091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767" r="96744">
                        <a14:foregroundMark x1="92442" y1="54419" x2="92442" y2="54419"/>
                        <a14:foregroundMark x1="10233" y1="53721" x2="10233" y2="53721"/>
                        <a14:foregroundMark x1="26279" y1="45581" x2="26279" y2="45581"/>
                        <a14:foregroundMark x1="70581" y1="46512" x2="70581" y2="46512"/>
                        <a14:foregroundMark x1="52791" y1="49070" x2="52791" y2="49070"/>
                        <a14:foregroundMark x1="96860" y1="50349" x2="96860" y2="50349"/>
                        <a14:foregroundMark x1="92093" y1="56860" x2="92093" y2="56860"/>
                        <a14:foregroundMark x1="13140" y1="48372" x2="13140" y2="48372"/>
                        <a14:foregroundMark x1="4767" y1="52093" x2="4767" y2="52093"/>
                        <a14:backgroundMark x1="57907" y1="51860" x2="44767" y2="51628"/>
                        <a14:backgroundMark x1="35349" y1="51860" x2="27907" y2="51860"/>
                        <a14:backgroundMark x1="27907" y1="51860" x2="27907" y2="51860"/>
                        <a14:backgroundMark x1="19651" y1="51860" x2="15233" y2="51163"/>
                        <a14:backgroundMark x1="17558" y1="56279" x2="13140" y2="55698"/>
                        <a14:backgroundMark x1="32442" y1="56512" x2="25698" y2="55581"/>
                        <a14:backgroundMark x1="32209" y1="55930" x2="30698" y2="55930"/>
                        <a14:backgroundMark x1="17791" y1="55930" x2="17791" y2="55930"/>
                        <a14:backgroundMark x1="49651" y1="56279" x2="49651" y2="56279"/>
                        <a14:backgroundMark x1="45349" y1="55930" x2="44070" y2="55581"/>
                        <a14:backgroundMark x1="49419" y1="56163" x2="49419" y2="56163"/>
                        <a14:backgroundMark x1="49651" y1="56163" x2="50000" y2="56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48" b="40529"/>
          <a:stretch/>
        </p:blipFill>
        <p:spPr bwMode="auto">
          <a:xfrm rot="5400000">
            <a:off x="3911332" y="3417468"/>
            <a:ext cx="4531485" cy="3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1">
            <a:extLst>
              <a:ext uri="{FF2B5EF4-FFF2-40B4-BE49-F238E27FC236}">
                <a16:creationId xmlns:a16="http://schemas.microsoft.com/office/drawing/2014/main" xmlns="" id="{9801B9A4-6E00-430A-BFAB-7B2C9353DE0D}"/>
              </a:ext>
            </a:extLst>
          </p:cNvPr>
          <p:cNvSpPr txBox="1"/>
          <p:nvPr/>
        </p:nvSpPr>
        <p:spPr>
          <a:xfrm>
            <a:off x="517103" y="5975810"/>
            <a:ext cx="756989" cy="295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E2893F52-F449-4D57-863E-0478CE8E1821}"/>
              </a:ext>
            </a:extLst>
          </p:cNvPr>
          <p:cNvSpPr/>
          <p:nvPr/>
        </p:nvSpPr>
        <p:spPr>
          <a:xfrm>
            <a:off x="328773" y="5578867"/>
            <a:ext cx="11465960" cy="1279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0213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7" grpId="0" uiExpand="1" build="p"/>
      <p:bldP spid="29" grpId="0" uiExpand="1" build="p"/>
      <p:bldP spid="31" grpId="0" uiExpand="1" build="p"/>
      <p:bldP spid="47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2"/>
            <a:extLst>
              <a:ext uri="{FF2B5EF4-FFF2-40B4-BE49-F238E27FC236}">
                <a16:creationId xmlns:a16="http://schemas.microsoft.com/office/drawing/2014/main" xmlns="" id="{A990222B-B951-4FC6-B328-612BDC581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5" y="1928458"/>
            <a:ext cx="3329766" cy="332976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75B1416-5ECF-4E25-A9FF-1B211E0694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9" b="92754" l="10000" r="90000">
                        <a14:foregroundMark x1="54545" y1="91963" x2="54545" y2="91963"/>
                        <a14:foregroundMark x1="57955" y1="89987" x2="44545" y2="92754"/>
                        <a14:foregroundMark x1="31023" y1="42688" x2="31023" y2="42688"/>
                        <a14:foregroundMark x1="45682" y1="9618" x2="45682" y2="9618"/>
                        <a14:foregroundMark x1="34318" y1="6719" x2="34318" y2="6719"/>
                        <a14:foregroundMark x1="41364" y1="7378" x2="40455" y2="7115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2319" r="19666" b="4154"/>
          <a:stretch/>
        </p:blipFill>
        <p:spPr>
          <a:xfrm rot="20297495">
            <a:off x="6831740" y="3747986"/>
            <a:ext cx="1603026" cy="2015232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67B8656B-D0BF-4987-B546-DA7B9A0BCAA5}"/>
              </a:ext>
            </a:extLst>
          </p:cNvPr>
          <p:cNvSpPr txBox="1"/>
          <p:nvPr/>
        </p:nvSpPr>
        <p:spPr>
          <a:xfrm>
            <a:off x="386080" y="608717"/>
            <a:ext cx="297688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latin typeface="MV Boli" panose="02000500030200090000" pitchFamily="2" charset="0"/>
                <a:cs typeface="MV Boli" panose="02000500030200090000" pitchFamily="2" charset="0"/>
              </a:rPr>
              <a:t>Quick Check</a:t>
            </a:r>
            <a:endParaRPr lang="ar-SA" sz="3200" b="1" dirty="0">
              <a:latin typeface="MV Boli" panose="02000500030200090000" pitchFamily="2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C0250F7-86C9-451A-B216-88DAAB3D01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7" r="46528"/>
          <a:stretch/>
        </p:blipFill>
        <p:spPr>
          <a:xfrm>
            <a:off x="-1" y="3158438"/>
            <a:ext cx="2655065" cy="388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7AAFA5AD-FE9B-40A0-81DE-E1292482117C}"/>
              </a:ext>
            </a:extLst>
          </p:cNvPr>
          <p:cNvSpPr txBox="1"/>
          <p:nvPr/>
        </p:nvSpPr>
        <p:spPr>
          <a:xfrm>
            <a:off x="1115733" y="3572943"/>
            <a:ext cx="10163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Conditional Sentences with </a:t>
            </a:r>
            <a:r>
              <a:rPr lang="en-US" sz="2800" b="1" i="0" u="none" strike="noStrike" baseline="0" dirty="0">
                <a:solidFill>
                  <a:srgbClr val="EF712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Present</a:t>
            </a:r>
            <a:r>
              <a:rPr lang="en-US" sz="28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and </a:t>
            </a:r>
            <a:r>
              <a:rPr lang="en-US" sz="2800" b="1" i="0" u="none" strike="noStrike" baseline="0" dirty="0">
                <a:solidFill>
                  <a:srgbClr val="EF712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Future</a:t>
            </a:r>
            <a:r>
              <a:rPr lang="en-US" sz="28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Forms</a:t>
            </a:r>
            <a:endParaRPr lang="ar-SA" sz="2800" dirty="0">
              <a:latin typeface="MV Boli" panose="02000500030200090000" pitchFamily="2" charset="0"/>
            </a:endParaRPr>
          </a:p>
        </p:txBody>
      </p:sp>
      <p:pic>
        <p:nvPicPr>
          <p:cNvPr id="12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BA35CAB0-2493-4BAC-B6FF-086E4FE0A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9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1AB7DFD2-66FE-483A-9917-DADD8C554B8B}"/>
              </a:ext>
            </a:extLst>
          </p:cNvPr>
          <p:cNvSpPr txBox="1"/>
          <p:nvPr/>
        </p:nvSpPr>
        <p:spPr>
          <a:xfrm rot="21542191">
            <a:off x="746912" y="2126943"/>
            <a:ext cx="22940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Present</a:t>
            </a: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 Facts</a:t>
            </a:r>
            <a:endParaRPr lang="ar-SA" sz="2400" b="1" dirty="0">
              <a:latin typeface="MV Boli" panose="02000500030200090000" pitchFamily="2" charset="0"/>
            </a:endParaRPr>
          </a:p>
        </p:txBody>
      </p:sp>
      <p:pic>
        <p:nvPicPr>
          <p:cNvPr id="1028" name="Picture 4" descr="Lovepik- صورة PNG-401477826 id الرسومات بحث - صور الكرتون الحب الوردي فاصل">
            <a:extLst>
              <a:ext uri="{FF2B5EF4-FFF2-40B4-BE49-F238E27FC236}">
                <a16:creationId xmlns:a16="http://schemas.microsoft.com/office/drawing/2014/main" xmlns="" id="{C0163674-04E3-461A-8754-39FF9B091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767" r="96744">
                        <a14:foregroundMark x1="92442" y1="54419" x2="92442" y2="54419"/>
                        <a14:foregroundMark x1="10233" y1="53721" x2="10233" y2="53721"/>
                        <a14:foregroundMark x1="26279" y1="45581" x2="26279" y2="45581"/>
                        <a14:foregroundMark x1="70581" y1="46512" x2="70581" y2="46512"/>
                        <a14:foregroundMark x1="52791" y1="49070" x2="52791" y2="49070"/>
                        <a14:foregroundMark x1="96860" y1="50349" x2="96860" y2="50349"/>
                        <a14:foregroundMark x1="92093" y1="56860" x2="92093" y2="56860"/>
                        <a14:foregroundMark x1="13140" y1="48372" x2="13140" y2="48372"/>
                        <a14:foregroundMark x1="4767" y1="52093" x2="4767" y2="52093"/>
                        <a14:backgroundMark x1="57907" y1="51860" x2="44767" y2="51628"/>
                        <a14:backgroundMark x1="35349" y1="51860" x2="27907" y2="51860"/>
                        <a14:backgroundMark x1="27907" y1="51860" x2="27907" y2="51860"/>
                        <a14:backgroundMark x1="19651" y1="51860" x2="15233" y2="51163"/>
                        <a14:backgroundMark x1="17558" y1="56279" x2="13140" y2="55698"/>
                        <a14:backgroundMark x1="32442" y1="56512" x2="25698" y2="55581"/>
                        <a14:backgroundMark x1="32209" y1="55930" x2="30698" y2="55930"/>
                        <a14:backgroundMark x1="17791" y1="55930" x2="17791" y2="55930"/>
                        <a14:backgroundMark x1="49651" y1="56279" x2="49651" y2="56279"/>
                        <a14:backgroundMark x1="45349" y1="55930" x2="44070" y2="55581"/>
                        <a14:backgroundMark x1="49419" y1="56163" x2="49419" y2="56163"/>
                        <a14:backgroundMark x1="49651" y1="56163" x2="50000" y2="56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48" b="40529"/>
          <a:stretch/>
        </p:blipFill>
        <p:spPr bwMode="auto">
          <a:xfrm rot="5400000">
            <a:off x="2270136" y="4089066"/>
            <a:ext cx="4531485" cy="3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xmlns="" id="{FD6BFA5D-5182-42F7-9BD9-7C44675FBE9D}"/>
              </a:ext>
            </a:extLst>
          </p:cNvPr>
          <p:cNvGrpSpPr/>
          <p:nvPr/>
        </p:nvGrpSpPr>
        <p:grpSpPr>
          <a:xfrm>
            <a:off x="-275573" y="-112734"/>
            <a:ext cx="5269282" cy="1858292"/>
            <a:chOff x="4244307" y="2453605"/>
            <a:chExt cx="6484130" cy="1950789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xmlns="" id="{FA1790C7-D3CE-42B6-B0AF-976EE602F477}"/>
                </a:ext>
              </a:extLst>
            </p:cNvPr>
            <p:cNvGrpSpPr/>
            <p:nvPr/>
          </p:nvGrpSpPr>
          <p:grpSpPr>
            <a:xfrm>
              <a:off x="4244307" y="2453605"/>
              <a:ext cx="6484130" cy="1950789"/>
              <a:chOff x="4050259" y="808117"/>
              <a:chExt cx="4973923" cy="1950789"/>
            </a:xfrm>
          </p:grpSpPr>
          <p:pic>
            <p:nvPicPr>
              <p:cNvPr id="32" name="صورة 31">
                <a:extLst>
                  <a:ext uri="{FF2B5EF4-FFF2-40B4-BE49-F238E27FC236}">
                    <a16:creationId xmlns:a16="http://schemas.microsoft.com/office/drawing/2014/main" xmlns="" id="{32A98E30-8574-47EE-A42D-7A4EFDB687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000" r="92000">
                            <a14:foregroundMark x1="91667" y1="38750" x2="91667" y2="38750"/>
                            <a14:foregroundMark x1="7000" y1="20583" x2="7000" y2="20583"/>
                            <a14:foregroundMark x1="7667" y1="19250" x2="7667" y2="19250"/>
                            <a14:foregroundMark x1="12000" y1="65250" x2="12000" y2="65250"/>
                            <a14:foregroundMark x1="22250" y1="63000" x2="22250" y2="63000"/>
                            <a14:foregroundMark x1="25167" y1="71833" x2="25167" y2="71833"/>
                            <a14:foregroundMark x1="41417" y1="82917" x2="41417" y2="82917"/>
                            <a14:foregroundMark x1="27417" y1="66833" x2="27417" y2="66833"/>
                            <a14:foregroundMark x1="27417" y1="66833" x2="20667" y2="75667"/>
                            <a14:foregroundMark x1="92000" y1="82250" x2="92000" y2="82250"/>
                            <a14:foregroundMark x1="89750" y1="82917" x2="89750" y2="82917"/>
                            <a14:foregroundMark x1="29333" y1="62167" x2="29333" y2="62167"/>
                            <a14:foregroundMark x1="28667" y1="61167" x2="28667" y2="67000"/>
                            <a14:foregroundMark x1="90083" y1="63583" x2="90083" y2="63583"/>
                            <a14:foregroundMark x1="32583" y1="21167" x2="32583" y2="21167"/>
                            <a14:foregroundMark x1="29417" y1="18833" x2="32333" y2="21167"/>
                            <a14:foregroundMark x1="36667" y1="43250" x2="36667" y2="43250"/>
                            <a14:foregroundMark x1="21917" y1="43167" x2="21917" y2="43167"/>
                            <a14:backgroundMark x1="79667" y1="31667" x2="79667" y2="31667"/>
                            <a14:backgroundMark x1="86417" y1="29583" x2="55083" y2="35750"/>
                            <a14:backgroundMark x1="55083" y1="35750" x2="55083" y2="35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9" t="13446" r="-1819" b="47680"/>
              <a:stretch/>
            </p:blipFill>
            <p:spPr>
              <a:xfrm>
                <a:off x="4216333" y="808117"/>
                <a:ext cx="4641773" cy="1804463"/>
              </a:xfrm>
              <a:prstGeom prst="rect">
                <a:avLst/>
              </a:prstGeom>
            </p:spPr>
          </p:pic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xmlns="" id="{15B104BD-0299-4366-B9B1-F8FA6A04F3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750" l="7000" r="92000">
                            <a14:foregroundMark x1="91667" y1="38750" x2="91667" y2="38750"/>
                            <a14:foregroundMark x1="7000" y1="20583" x2="7000" y2="20583"/>
                            <a14:foregroundMark x1="7667" y1="19250" x2="7667" y2="19250"/>
                            <a14:foregroundMark x1="12000" y1="65250" x2="12000" y2="65250"/>
                            <a14:foregroundMark x1="22250" y1="63000" x2="22250" y2="63000"/>
                            <a14:foregroundMark x1="25167" y1="71833" x2="25167" y2="71833"/>
                            <a14:foregroundMark x1="41417" y1="82917" x2="41417" y2="82917"/>
                            <a14:foregroundMark x1="27417" y1="66833" x2="27417" y2="66833"/>
                            <a14:foregroundMark x1="27417" y1="66833" x2="20667" y2="75667"/>
                            <a14:foregroundMark x1="92000" y1="82250" x2="92000" y2="82250"/>
                            <a14:foregroundMark x1="89750" y1="82917" x2="89750" y2="82917"/>
                            <a14:foregroundMark x1="29333" y1="62167" x2="29333" y2="62167"/>
                            <a14:foregroundMark x1="28667" y1="61167" x2="28667" y2="67000"/>
                            <a14:foregroundMark x1="90083" y1="63583" x2="90083" y2="63583"/>
                            <a14:foregroundMark x1="37167" y1="85000" x2="37167" y2="85000"/>
                            <a14:foregroundMark x1="23250" y1="85333" x2="23250" y2="85333"/>
                            <a14:foregroundMark x1="33750" y1="62750" x2="33750" y2="62750"/>
                            <a14:foregroundMark x1="31167" y1="60417" x2="33250" y2="62417"/>
                            <a14:foregroundMark x1="37917" y1="84417" x2="37917" y2="84417"/>
                            <a14:foregroundMark x1="22500" y1="84167" x2="28167" y2="89250"/>
                            <a14:foregroundMark x1="28167" y1="89250" x2="34000" y2="90750"/>
                            <a14:foregroundMark x1="37917" y1="84000" x2="36333" y2="85167"/>
                            <a14:foregroundMark x1="32250" y1="64083" x2="32250" y2="64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" t="58186" r="-380" b="6663"/>
              <a:stretch/>
            </p:blipFill>
            <p:spPr>
              <a:xfrm>
                <a:off x="4050259" y="1216253"/>
                <a:ext cx="4973923" cy="1542653"/>
              </a:xfrm>
              <a:prstGeom prst="rect">
                <a:avLst/>
              </a:prstGeom>
            </p:spPr>
          </p:pic>
        </p:grp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xmlns="" id="{486C5933-CE8E-4ADF-A0D9-10608E73B8C8}"/>
                </a:ext>
              </a:extLst>
            </p:cNvPr>
            <p:cNvSpPr txBox="1"/>
            <p:nvPr/>
          </p:nvSpPr>
          <p:spPr>
            <a:xfrm>
              <a:off x="5941862" y="3235227"/>
              <a:ext cx="4098086" cy="4846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Conditional Sentences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33" name="Picture 4" descr="Lovepik- صورة PNG-401477826 id الرسومات بحث - صور الكرتون الحب الوردي فاصل">
            <a:extLst>
              <a:ext uri="{FF2B5EF4-FFF2-40B4-BE49-F238E27FC236}">
                <a16:creationId xmlns:a16="http://schemas.microsoft.com/office/drawing/2014/main" xmlns="" id="{592F84E3-89E2-46E6-95B3-27FB78578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767" r="96744">
                        <a14:foregroundMark x1="92442" y1="54419" x2="92442" y2="54419"/>
                        <a14:foregroundMark x1="10233" y1="53721" x2="10233" y2="53721"/>
                        <a14:foregroundMark x1="26279" y1="45581" x2="26279" y2="45581"/>
                        <a14:foregroundMark x1="70581" y1="46512" x2="70581" y2="46512"/>
                        <a14:foregroundMark x1="52791" y1="49070" x2="52791" y2="49070"/>
                        <a14:foregroundMark x1="96860" y1="50349" x2="96860" y2="50349"/>
                        <a14:foregroundMark x1="92093" y1="56860" x2="92093" y2="56860"/>
                        <a14:foregroundMark x1="13140" y1="48372" x2="13140" y2="48372"/>
                        <a14:foregroundMark x1="4767" y1="52093" x2="4767" y2="52093"/>
                        <a14:backgroundMark x1="57907" y1="51860" x2="44767" y2="51628"/>
                        <a14:backgroundMark x1="35349" y1="51860" x2="27907" y2="51860"/>
                        <a14:backgroundMark x1="27907" y1="51860" x2="27907" y2="51860"/>
                        <a14:backgroundMark x1="19651" y1="51860" x2="15233" y2="51163"/>
                        <a14:backgroundMark x1="17558" y1="56279" x2="13140" y2="55698"/>
                        <a14:backgroundMark x1="32442" y1="56512" x2="25698" y2="55581"/>
                        <a14:backgroundMark x1="32209" y1="55930" x2="30698" y2="55930"/>
                        <a14:backgroundMark x1="17791" y1="55930" x2="17791" y2="55930"/>
                        <a14:backgroundMark x1="49651" y1="56279" x2="49651" y2="56279"/>
                        <a14:backgroundMark x1="45349" y1="55930" x2="44070" y2="55581"/>
                        <a14:backgroundMark x1="49419" y1="56163" x2="49419" y2="56163"/>
                        <a14:backgroundMark x1="49651" y1="56163" x2="50000" y2="56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48" b="40529"/>
          <a:stretch/>
        </p:blipFill>
        <p:spPr bwMode="auto">
          <a:xfrm rot="5400000">
            <a:off x="6197052" y="4199524"/>
            <a:ext cx="4531485" cy="3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DF83C7AE-3887-47C0-A63D-8115DA40D18B}"/>
              </a:ext>
            </a:extLst>
          </p:cNvPr>
          <p:cNvSpPr txBox="1"/>
          <p:nvPr/>
        </p:nvSpPr>
        <p:spPr>
          <a:xfrm rot="21542191">
            <a:off x="5273001" y="2031460"/>
            <a:ext cx="22940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highlight>
                  <a:srgbClr val="00FFFF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Future </a:t>
            </a: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Facts</a:t>
            </a:r>
            <a:endParaRPr lang="ar-SA" sz="2400" b="1" dirty="0">
              <a:latin typeface="MV Boli" panose="02000500030200090000" pitchFamily="2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xmlns="" id="{3985C684-A659-490F-8E9E-40CE3DA20795}"/>
              </a:ext>
            </a:extLst>
          </p:cNvPr>
          <p:cNvSpPr txBox="1"/>
          <p:nvPr/>
        </p:nvSpPr>
        <p:spPr>
          <a:xfrm rot="21542191">
            <a:off x="9358574" y="2016483"/>
            <a:ext cx="22940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highlight>
                  <a:srgbClr val="00FF00"/>
                </a:highlight>
                <a:latin typeface="Comic Sans MS" panose="030F0702030302020204" pitchFamily="66" charset="0"/>
              </a:rPr>
              <a:t>Possibility</a:t>
            </a:r>
            <a:endParaRPr lang="en-US" sz="2400" dirty="0">
              <a:solidFill>
                <a:schemeClr val="tx1"/>
              </a:solidFill>
              <a:highlight>
                <a:srgbClr val="00FF00"/>
              </a:highlight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03E730EF-4338-42D1-BA05-918C42D9C437}"/>
              </a:ext>
            </a:extLst>
          </p:cNvPr>
          <p:cNvSpPr txBox="1"/>
          <p:nvPr/>
        </p:nvSpPr>
        <p:spPr>
          <a:xfrm>
            <a:off x="188843" y="3150704"/>
            <a:ext cx="361363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you </a:t>
            </a:r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heat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ice </a:t>
            </a:r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it </a:t>
            </a:r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melts</a:t>
            </a:r>
            <a:endParaRPr lang="ar-SA" sz="20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xmlns="" id="{78DF997C-847E-45AE-A113-7761DE290BC4}"/>
              </a:ext>
            </a:extLst>
          </p:cNvPr>
          <p:cNvSpPr txBox="1"/>
          <p:nvPr/>
        </p:nvSpPr>
        <p:spPr>
          <a:xfrm>
            <a:off x="4757897" y="3196871"/>
            <a:ext cx="33135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If you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leave </a:t>
            </a:r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now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you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will</a:t>
            </a:r>
            <a:r>
              <a:rPr lang="en-US" sz="20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sleep</a:t>
            </a:r>
            <a:r>
              <a:rPr lang="en-US" sz="20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early</a:t>
            </a:r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ar-SA" sz="2000" dirty="0">
              <a:latin typeface="MV Boli" panose="02000500030200090000" pitchFamily="2" charset="0"/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xmlns="" id="{86CC24E4-F86C-4FF4-A75F-4811E3E3E958}"/>
              </a:ext>
            </a:extLst>
          </p:cNvPr>
          <p:cNvSpPr txBox="1"/>
          <p:nvPr/>
        </p:nvSpPr>
        <p:spPr>
          <a:xfrm>
            <a:off x="8588015" y="3150704"/>
            <a:ext cx="34549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you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see </a:t>
            </a:r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a meteorite falling through the sky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it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may be </a:t>
            </a:r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a stony meteorite</a:t>
            </a:r>
            <a:endParaRPr lang="ar-SA" sz="2000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082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35" grpId="0"/>
          <p:bldP spid="36" grpId="0"/>
          <p:bldP spid="17" grpId="0"/>
          <p:bldP spid="40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35" grpId="0"/>
          <p:bldP spid="36" grpId="0"/>
          <p:bldP spid="17" grpId="0"/>
          <p:bldP spid="40" grpId="0"/>
          <p:bldP spid="42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D3B99895-3260-46C9-AAEF-59A6984CFCCC}"/>
              </a:ext>
            </a:extLst>
          </p:cNvPr>
          <p:cNvSpPr txBox="1"/>
          <p:nvPr/>
        </p:nvSpPr>
        <p:spPr>
          <a:xfrm>
            <a:off x="2438903" y="1144264"/>
            <a:ext cx="3433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you </a:t>
            </a:r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heat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ice </a:t>
            </a:r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it </a:t>
            </a:r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melts</a:t>
            </a:r>
            <a:endParaRPr lang="ar-SA" sz="20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356D0875-CA37-4BAA-A7E0-7ADFDD4816E1}"/>
              </a:ext>
            </a:extLst>
          </p:cNvPr>
          <p:cNvSpPr txBox="1"/>
          <p:nvPr/>
        </p:nvSpPr>
        <p:spPr>
          <a:xfrm>
            <a:off x="2383450" y="3104863"/>
            <a:ext cx="4895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If you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leave </a:t>
            </a:r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now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you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will</a:t>
            </a:r>
            <a:r>
              <a:rPr lang="en-US" sz="20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sleep</a:t>
            </a:r>
            <a:r>
              <a:rPr lang="en-US" sz="20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early</a:t>
            </a:r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ar-SA" sz="2000" dirty="0">
              <a:latin typeface="MV Boli" panose="02000500030200090000" pitchFamily="2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9F0D37D8-2B5B-4B09-BF4F-B79EE9D2550D}"/>
              </a:ext>
            </a:extLst>
          </p:cNvPr>
          <p:cNvSpPr txBox="1"/>
          <p:nvPr/>
        </p:nvSpPr>
        <p:spPr>
          <a:xfrm>
            <a:off x="2383450" y="4976044"/>
            <a:ext cx="94351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you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see </a:t>
            </a:r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a meteorite falling through the sky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it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may be </a:t>
            </a:r>
            <a:r>
              <a:rPr lang="en-US" sz="20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a stony meteorite</a:t>
            </a:r>
            <a:endParaRPr lang="ar-SA" sz="2000" dirty="0">
              <a:latin typeface="MV Boli" panose="02000500030200090000" pitchFamily="2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74B981F-0F72-4798-9ACB-68F55EFE582D}"/>
              </a:ext>
            </a:extLst>
          </p:cNvPr>
          <p:cNvSpPr/>
          <p:nvPr/>
        </p:nvSpPr>
        <p:spPr>
          <a:xfrm>
            <a:off x="202614" y="435587"/>
            <a:ext cx="2566771" cy="50405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 i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Present facts</a:t>
            </a:r>
            <a:endParaRPr lang="en-US" sz="28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xmlns="" id="{545FB05D-AEF6-4252-B25D-1510E580B54A}"/>
              </a:ext>
            </a:extLst>
          </p:cNvPr>
          <p:cNvSpPr/>
          <p:nvPr/>
        </p:nvSpPr>
        <p:spPr>
          <a:xfrm>
            <a:off x="202615" y="2336574"/>
            <a:ext cx="2566771" cy="50405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 i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Future facts</a:t>
            </a:r>
            <a:endParaRPr lang="en-US" sz="28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xmlns="" id="{5E94A26C-B49C-4122-A1B9-5C86E343E189}"/>
              </a:ext>
            </a:extLst>
          </p:cNvPr>
          <p:cNvSpPr/>
          <p:nvPr/>
        </p:nvSpPr>
        <p:spPr>
          <a:xfrm>
            <a:off x="202614" y="4165452"/>
            <a:ext cx="2566771" cy="50405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 i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Possibility</a:t>
            </a:r>
            <a:endParaRPr lang="en-US" sz="28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xmlns="" id="{CE43C04C-1BEF-430D-B1E9-E376960BC97D}"/>
              </a:ext>
            </a:extLst>
          </p:cNvPr>
          <p:cNvSpPr/>
          <p:nvPr/>
        </p:nvSpPr>
        <p:spPr>
          <a:xfrm>
            <a:off x="1433541" y="1643837"/>
            <a:ext cx="720080" cy="6032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</a:p>
        </p:txBody>
      </p:sp>
      <p:sp>
        <p:nvSpPr>
          <p:cNvPr id="9" name="Plus Sign 5">
            <a:extLst>
              <a:ext uri="{FF2B5EF4-FFF2-40B4-BE49-F238E27FC236}">
                <a16:creationId xmlns:a16="http://schemas.microsoft.com/office/drawing/2014/main" xmlns="" id="{F777FA30-EF7A-4ABB-8674-20F518AF0612}"/>
              </a:ext>
            </a:extLst>
          </p:cNvPr>
          <p:cNvSpPr/>
          <p:nvPr/>
        </p:nvSpPr>
        <p:spPr>
          <a:xfrm>
            <a:off x="1820220" y="1690946"/>
            <a:ext cx="720080" cy="559743"/>
          </a:xfrm>
          <a:prstGeom prst="mathPlus">
            <a:avLst>
              <a:gd name="adj1" fmla="val 1126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00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xmlns="" id="{2A816F54-FE40-4473-92B6-868A86371E02}"/>
              </a:ext>
            </a:extLst>
          </p:cNvPr>
          <p:cNvSpPr/>
          <p:nvPr/>
        </p:nvSpPr>
        <p:spPr>
          <a:xfrm>
            <a:off x="2560086" y="1660450"/>
            <a:ext cx="2117276" cy="70788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Present simple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3DE2CC0-0256-4625-AB04-91E397ED805C}"/>
              </a:ext>
            </a:extLst>
          </p:cNvPr>
          <p:cNvSpPr/>
          <p:nvPr/>
        </p:nvSpPr>
        <p:spPr>
          <a:xfrm>
            <a:off x="4977456" y="1695299"/>
            <a:ext cx="2995017" cy="75898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Present simple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xmlns="" id="{7FEFB19C-B1EB-473D-B238-B9766D76E260}"/>
              </a:ext>
            </a:extLst>
          </p:cNvPr>
          <p:cNvSpPr txBox="1"/>
          <p:nvPr/>
        </p:nvSpPr>
        <p:spPr>
          <a:xfrm>
            <a:off x="4602191" y="1836975"/>
            <a:ext cx="591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xmlns="" id="{037EA74C-9708-4AE8-9B17-B0C6290F6DEE}"/>
              </a:ext>
            </a:extLst>
          </p:cNvPr>
          <p:cNvSpPr/>
          <p:nvPr/>
        </p:nvSpPr>
        <p:spPr>
          <a:xfrm>
            <a:off x="1466813" y="3471911"/>
            <a:ext cx="720080" cy="83099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</a:p>
        </p:txBody>
      </p:sp>
      <p:sp>
        <p:nvSpPr>
          <p:cNvPr id="14" name="Plus Sign 19">
            <a:extLst>
              <a:ext uri="{FF2B5EF4-FFF2-40B4-BE49-F238E27FC236}">
                <a16:creationId xmlns:a16="http://schemas.microsoft.com/office/drawing/2014/main" xmlns="" id="{2D1971A5-37A7-463A-B28A-3159D8E27BFC}"/>
              </a:ext>
            </a:extLst>
          </p:cNvPr>
          <p:cNvSpPr/>
          <p:nvPr/>
        </p:nvSpPr>
        <p:spPr>
          <a:xfrm>
            <a:off x="1832219" y="3562179"/>
            <a:ext cx="836372" cy="638141"/>
          </a:xfrm>
          <a:prstGeom prst="mathPlus">
            <a:avLst>
              <a:gd name="adj1" fmla="val 919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00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Rectangle: Rounded Corners 20">
            <a:extLst>
              <a:ext uri="{FF2B5EF4-FFF2-40B4-BE49-F238E27FC236}">
                <a16:creationId xmlns:a16="http://schemas.microsoft.com/office/drawing/2014/main" xmlns="" id="{372235FC-AA9C-4232-BE8B-CEC11781A351}"/>
              </a:ext>
            </a:extLst>
          </p:cNvPr>
          <p:cNvSpPr/>
          <p:nvPr/>
        </p:nvSpPr>
        <p:spPr>
          <a:xfrm>
            <a:off x="2726148" y="3571252"/>
            <a:ext cx="2883856" cy="83099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Present simple</a:t>
            </a: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xmlns="" id="{2AAE5DE8-1815-43CC-BAB3-775667976C17}"/>
              </a:ext>
            </a:extLst>
          </p:cNvPr>
          <p:cNvSpPr txBox="1"/>
          <p:nvPr/>
        </p:nvSpPr>
        <p:spPr>
          <a:xfrm>
            <a:off x="5407314" y="3140613"/>
            <a:ext cx="97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</a:t>
            </a:r>
          </a:p>
        </p:txBody>
      </p:sp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xmlns="" id="{FB150B3E-80D6-4BD7-AEAD-F9CD47FA4C1A}"/>
              </a:ext>
            </a:extLst>
          </p:cNvPr>
          <p:cNvSpPr/>
          <p:nvPr/>
        </p:nvSpPr>
        <p:spPr>
          <a:xfrm>
            <a:off x="4616100" y="3672020"/>
            <a:ext cx="805196" cy="57938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will</a:t>
            </a:r>
          </a:p>
        </p:txBody>
      </p:sp>
      <p:sp>
        <p:nvSpPr>
          <p:cNvPr id="18" name="Plus Sign 23">
            <a:extLst>
              <a:ext uri="{FF2B5EF4-FFF2-40B4-BE49-F238E27FC236}">
                <a16:creationId xmlns:a16="http://schemas.microsoft.com/office/drawing/2014/main" xmlns="" id="{DB9C4C9B-1B3E-4C5B-BFFA-6192E4A8EC2E}"/>
              </a:ext>
            </a:extLst>
          </p:cNvPr>
          <p:cNvSpPr/>
          <p:nvPr/>
        </p:nvSpPr>
        <p:spPr>
          <a:xfrm>
            <a:off x="5282066" y="3751846"/>
            <a:ext cx="846816" cy="623139"/>
          </a:xfrm>
          <a:prstGeom prst="mathPlus">
            <a:avLst>
              <a:gd name="adj1" fmla="val 1251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00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xmlns="" id="{B6DE6977-4938-44FC-93B4-CF562845CDD9}"/>
              </a:ext>
            </a:extLst>
          </p:cNvPr>
          <p:cNvSpPr/>
          <p:nvPr/>
        </p:nvSpPr>
        <p:spPr>
          <a:xfrm>
            <a:off x="6272330" y="3792389"/>
            <a:ext cx="1374340" cy="63870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infinitive</a:t>
            </a:r>
          </a:p>
        </p:txBody>
      </p:sp>
      <p:sp>
        <p:nvSpPr>
          <p:cNvPr id="20" name="Rectangle: Rounded Corners 26">
            <a:extLst>
              <a:ext uri="{FF2B5EF4-FFF2-40B4-BE49-F238E27FC236}">
                <a16:creationId xmlns:a16="http://schemas.microsoft.com/office/drawing/2014/main" xmlns="" id="{5BAAA27E-BFAF-4BE6-ABD3-9DC268946AF8}"/>
              </a:ext>
            </a:extLst>
          </p:cNvPr>
          <p:cNvSpPr/>
          <p:nvPr/>
        </p:nvSpPr>
        <p:spPr>
          <a:xfrm>
            <a:off x="1325198" y="5324293"/>
            <a:ext cx="720080" cy="83099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</a:p>
        </p:txBody>
      </p:sp>
      <p:sp>
        <p:nvSpPr>
          <p:cNvPr id="21" name="Plus Sign 27">
            <a:extLst>
              <a:ext uri="{FF2B5EF4-FFF2-40B4-BE49-F238E27FC236}">
                <a16:creationId xmlns:a16="http://schemas.microsoft.com/office/drawing/2014/main" xmlns="" id="{F7847475-C124-4B7F-A259-105F87D9C424}"/>
              </a:ext>
            </a:extLst>
          </p:cNvPr>
          <p:cNvSpPr/>
          <p:nvPr/>
        </p:nvSpPr>
        <p:spPr>
          <a:xfrm>
            <a:off x="1971031" y="5382168"/>
            <a:ext cx="836372" cy="638141"/>
          </a:xfrm>
          <a:prstGeom prst="mathPlus">
            <a:avLst>
              <a:gd name="adj1" fmla="val 560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00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2" name="Rectangle: Rounded Corners 28">
            <a:extLst>
              <a:ext uri="{FF2B5EF4-FFF2-40B4-BE49-F238E27FC236}">
                <a16:creationId xmlns:a16="http://schemas.microsoft.com/office/drawing/2014/main" xmlns="" id="{8AAB9E0F-D4F0-4449-B928-E0689A3691F8}"/>
              </a:ext>
            </a:extLst>
          </p:cNvPr>
          <p:cNvSpPr/>
          <p:nvPr/>
        </p:nvSpPr>
        <p:spPr>
          <a:xfrm>
            <a:off x="2778064" y="5306558"/>
            <a:ext cx="2199391" cy="75898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Present simple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xmlns="" id="{CE30C1A0-79EF-4300-B0FB-7F460F8BED3C}"/>
              </a:ext>
            </a:extLst>
          </p:cNvPr>
          <p:cNvSpPr txBox="1"/>
          <p:nvPr/>
        </p:nvSpPr>
        <p:spPr>
          <a:xfrm>
            <a:off x="5502974" y="4894691"/>
            <a:ext cx="97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</a:t>
            </a:r>
          </a:p>
        </p:txBody>
      </p:sp>
      <p:sp>
        <p:nvSpPr>
          <p:cNvPr id="24" name="Rectangle: Rounded Corners 30">
            <a:extLst>
              <a:ext uri="{FF2B5EF4-FFF2-40B4-BE49-F238E27FC236}">
                <a16:creationId xmlns:a16="http://schemas.microsoft.com/office/drawing/2014/main" xmlns="" id="{44CA1346-C617-4B5D-B07B-0DCA9335FE89}"/>
              </a:ext>
            </a:extLst>
          </p:cNvPr>
          <p:cNvSpPr/>
          <p:nvPr/>
        </p:nvSpPr>
        <p:spPr>
          <a:xfrm>
            <a:off x="4810397" y="5333591"/>
            <a:ext cx="2290638" cy="75898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may</a:t>
            </a:r>
            <a:r>
              <a:rPr lang="en-US" sz="20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/ </a:t>
            </a:r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might</a:t>
            </a:r>
          </a:p>
        </p:txBody>
      </p:sp>
      <p:sp>
        <p:nvSpPr>
          <p:cNvPr id="25" name="Plus Sign 31">
            <a:extLst>
              <a:ext uri="{FF2B5EF4-FFF2-40B4-BE49-F238E27FC236}">
                <a16:creationId xmlns:a16="http://schemas.microsoft.com/office/drawing/2014/main" xmlns="" id="{0361AF78-C1DE-4591-9FEC-0E130C54DA1A}"/>
              </a:ext>
            </a:extLst>
          </p:cNvPr>
          <p:cNvSpPr/>
          <p:nvPr/>
        </p:nvSpPr>
        <p:spPr>
          <a:xfrm>
            <a:off x="6489431" y="5496474"/>
            <a:ext cx="846816" cy="623139"/>
          </a:xfrm>
          <a:prstGeom prst="mathPlus">
            <a:avLst>
              <a:gd name="adj1" fmla="val 884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6" name="Rectangle: Rounded Corners 32">
            <a:extLst>
              <a:ext uri="{FF2B5EF4-FFF2-40B4-BE49-F238E27FC236}">
                <a16:creationId xmlns:a16="http://schemas.microsoft.com/office/drawing/2014/main" xmlns="" id="{F31F1760-948A-450B-B56B-F851D51D1FCF}"/>
              </a:ext>
            </a:extLst>
          </p:cNvPr>
          <p:cNvSpPr/>
          <p:nvPr/>
        </p:nvSpPr>
        <p:spPr>
          <a:xfrm>
            <a:off x="7397172" y="5516584"/>
            <a:ext cx="2016764" cy="63870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infinitive</a:t>
            </a:r>
          </a:p>
        </p:txBody>
      </p:sp>
    </p:spTree>
    <p:extLst>
      <p:ext uri="{BB962C8B-B14F-4D97-AF65-F5344CB8AC3E}">
        <p14:creationId xmlns:p14="http://schemas.microsoft.com/office/powerpoint/2010/main" val="3782202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07DF9849-F8B3-440C-9759-49E57540E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8" b="93443" l="4369" r="96117">
                        <a14:foregroundMark x1="59223" y1="94672" x2="59223" y2="94672"/>
                        <a14:foregroundMark x1="56311" y1="89344" x2="56311" y2="89344"/>
                        <a14:foregroundMark x1="56311" y1="81967" x2="56796" y2="81967"/>
                        <a14:foregroundMark x1="16019" y1="49180" x2="16019" y2="49180"/>
                        <a14:foregroundMark x1="14563" y1="34016" x2="14563" y2="34016"/>
                        <a14:foregroundMark x1="4854" y1="30738" x2="4854" y2="30738"/>
                        <a14:foregroundMark x1="23786" y1="18443" x2="23786" y2="18443"/>
                        <a14:foregroundMark x1="46117" y1="6557" x2="46117" y2="6557"/>
                        <a14:foregroundMark x1="75243" y1="10246" x2="75243" y2="10246"/>
                        <a14:foregroundMark x1="13592" y1="50000" x2="13592" y2="50000"/>
                        <a14:foregroundMark x1="95631" y1="24180" x2="95631" y2="24180"/>
                        <a14:foregroundMark x1="96117" y1="46721" x2="96117" y2="46721"/>
                        <a14:foregroundMark x1="74272" y1="57787" x2="74272" y2="57787"/>
                        <a14:foregroundMark x1="36893" y1="69262" x2="36893" y2="69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535" y="-974546"/>
            <a:ext cx="822772" cy="974546"/>
          </a:xfrm>
          <a:prstGeom prst="rect">
            <a:avLst/>
          </a:prstGeom>
        </p:spPr>
      </p:pic>
      <p:sp>
        <p:nvSpPr>
          <p:cNvPr id="5" name="مخطط انسيابي: إدخال يدوي 4">
            <a:extLst>
              <a:ext uri="{FF2B5EF4-FFF2-40B4-BE49-F238E27FC236}">
                <a16:creationId xmlns:a16="http://schemas.microsoft.com/office/drawing/2014/main" xmlns="" id="{694DE0D9-FEF5-4219-83CB-F90DED0566B0}"/>
              </a:ext>
            </a:extLst>
          </p:cNvPr>
          <p:cNvSpPr/>
          <p:nvPr/>
        </p:nvSpPr>
        <p:spPr>
          <a:xfrm rot="20921018">
            <a:off x="1423385" y="1915522"/>
            <a:ext cx="5883008" cy="1975472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EF712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Practice Time</a:t>
            </a:r>
            <a:endParaRPr lang="ar-SA" sz="3600" dirty="0">
              <a:solidFill>
                <a:srgbClr val="EF7122"/>
              </a:solidFill>
              <a:latin typeface="MV Boli" panose="02000500030200090000" pitchFamily="2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E8767DF2-0DCF-46F2-9F1A-3B6E22C84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" r="96000">
                        <a14:foregroundMark x1="66250" y1="42619" x2="66250" y2="42619"/>
                        <a14:foregroundMark x1="81000" y1="44048" x2="81000" y2="44048"/>
                        <a14:foregroundMark x1="92000" y1="32619" x2="92000" y2="32619"/>
                        <a14:foregroundMark x1="96000" y1="74524" x2="96000" y2="74524"/>
                        <a14:foregroundMark x1="6250" y1="61905" x2="6250" y2="61905"/>
                        <a14:foregroundMark x1="8250" y1="58095" x2="8250" y2="58095"/>
                        <a14:foregroundMark x1="1000" y1="58810" x2="1000" y2="58810"/>
                        <a14:foregroundMark x1="8000" y1="69524" x2="8000" y2="69524"/>
                        <a14:foregroundMark x1="23500" y1="67857" x2="23500" y2="67857"/>
                        <a14:foregroundMark x1="75000" y1="61905" x2="81500" y2="72143"/>
                        <a14:foregroundMark x1="75750" y1="17381" x2="75250" y2="17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8405" y="2055200"/>
            <a:ext cx="3981508" cy="335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97477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3A4B2BB-425C-4D9A-B0EA-47983FA76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52471" r="17782" b="16471"/>
          <a:stretch/>
        </p:blipFill>
        <p:spPr>
          <a:xfrm>
            <a:off x="708915" y="1245870"/>
            <a:ext cx="11483085" cy="436626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194D1A1-DEDF-4872-82FF-734EA6EB2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48" b="93443" l="4369" r="96117">
                        <a14:foregroundMark x1="59223" y1="94672" x2="59223" y2="94672"/>
                        <a14:foregroundMark x1="56311" y1="89344" x2="56311" y2="89344"/>
                        <a14:foregroundMark x1="56311" y1="81967" x2="56796" y2="81967"/>
                        <a14:foregroundMark x1="16019" y1="49180" x2="16019" y2="49180"/>
                        <a14:foregroundMark x1="14563" y1="34016" x2="14563" y2="34016"/>
                        <a14:foregroundMark x1="4854" y1="30738" x2="4854" y2="30738"/>
                        <a14:foregroundMark x1="23786" y1="18443" x2="23786" y2="18443"/>
                        <a14:foregroundMark x1="46117" y1="6557" x2="46117" y2="6557"/>
                        <a14:foregroundMark x1="75243" y1="10246" x2="75243" y2="10246"/>
                        <a14:foregroundMark x1="13592" y1="50000" x2="13592" y2="50000"/>
                        <a14:foregroundMark x1="95631" y1="24180" x2="95631" y2="24180"/>
                        <a14:foregroundMark x1="96117" y1="46721" x2="96117" y2="46721"/>
                        <a14:foregroundMark x1="74272" y1="57787" x2="74272" y2="57787"/>
                        <a14:foregroundMark x1="36893" y1="69262" x2="36893" y2="69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5870"/>
            <a:ext cx="822772" cy="974546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81B45923-E7B8-4520-9011-70338C38F72F}"/>
              </a:ext>
            </a:extLst>
          </p:cNvPr>
          <p:cNvSpPr txBox="1"/>
          <p:nvPr/>
        </p:nvSpPr>
        <p:spPr>
          <a:xfrm>
            <a:off x="2851317" y="2339908"/>
            <a:ext cx="164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heat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FB82F265-DC23-4212-949E-2064C803CD39}"/>
              </a:ext>
            </a:extLst>
          </p:cNvPr>
          <p:cNvSpPr txBox="1"/>
          <p:nvPr/>
        </p:nvSpPr>
        <p:spPr>
          <a:xfrm>
            <a:off x="9340683" y="2339907"/>
            <a:ext cx="164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boils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51BA86E1-6C58-4118-BF70-5CFCB9B151A2}"/>
              </a:ext>
            </a:extLst>
          </p:cNvPr>
          <p:cNvSpPr txBox="1"/>
          <p:nvPr/>
        </p:nvSpPr>
        <p:spPr>
          <a:xfrm>
            <a:off x="2453089" y="3020917"/>
            <a:ext cx="164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climb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5217CE35-1B0B-4328-9E24-BF5F69BAA6D5}"/>
              </a:ext>
            </a:extLst>
          </p:cNvPr>
          <p:cNvSpPr txBox="1"/>
          <p:nvPr/>
        </p:nvSpPr>
        <p:spPr>
          <a:xfrm>
            <a:off x="8095641" y="2967335"/>
            <a:ext cx="164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will need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46D39AAC-973D-4B29-8D43-8173634899B5}"/>
              </a:ext>
            </a:extLst>
          </p:cNvPr>
          <p:cNvSpPr txBox="1"/>
          <p:nvPr/>
        </p:nvSpPr>
        <p:spPr>
          <a:xfrm>
            <a:off x="2452539" y="3646055"/>
            <a:ext cx="164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see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8D3A1FC3-ED69-498B-9906-13B4D8F70899}"/>
              </a:ext>
            </a:extLst>
          </p:cNvPr>
          <p:cNvSpPr txBox="1"/>
          <p:nvPr/>
        </p:nvSpPr>
        <p:spPr>
          <a:xfrm>
            <a:off x="7074863" y="3646055"/>
            <a:ext cx="164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might be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D9BA1887-06D6-4784-9A4D-237384C2132B}"/>
              </a:ext>
            </a:extLst>
          </p:cNvPr>
          <p:cNvSpPr txBox="1"/>
          <p:nvPr/>
        </p:nvSpPr>
        <p:spPr>
          <a:xfrm>
            <a:off x="2452539" y="4329310"/>
            <a:ext cx="164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get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57A7CFEA-BD1F-4A60-92C6-5D6FC89400EF}"/>
              </a:ext>
            </a:extLst>
          </p:cNvPr>
          <p:cNvSpPr txBox="1"/>
          <p:nvPr/>
        </p:nvSpPr>
        <p:spPr>
          <a:xfrm>
            <a:off x="7371691" y="4273623"/>
            <a:ext cx="164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will see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xmlns="" id="{1C79AF07-D306-4539-A19C-F47DAB95BD54}"/>
              </a:ext>
            </a:extLst>
          </p:cNvPr>
          <p:cNvSpPr txBox="1"/>
          <p:nvPr/>
        </p:nvSpPr>
        <p:spPr>
          <a:xfrm>
            <a:off x="2947848" y="4894996"/>
            <a:ext cx="164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mix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xmlns="" id="{C2BBB439-FEAE-4D69-A7A4-4A7D47D1FC5F}"/>
              </a:ext>
            </a:extLst>
          </p:cNvPr>
          <p:cNvSpPr txBox="1"/>
          <p:nvPr/>
        </p:nvSpPr>
        <p:spPr>
          <a:xfrm>
            <a:off x="7444402" y="4894996"/>
            <a:ext cx="2096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end up/will end up</a:t>
            </a:r>
          </a:p>
        </p:txBody>
      </p:sp>
    </p:spTree>
    <p:extLst>
      <p:ext uri="{BB962C8B-B14F-4D97-AF65-F5344CB8AC3E}">
        <p14:creationId xmlns:p14="http://schemas.microsoft.com/office/powerpoint/2010/main" val="4011319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4180B075-CA33-460F-90A5-A1266802807D}"/>
              </a:ext>
            </a:extLst>
          </p:cNvPr>
          <p:cNvSpPr txBox="1"/>
          <p:nvPr/>
        </p:nvSpPr>
        <p:spPr>
          <a:xfrm>
            <a:off x="1471077" y="3429000"/>
            <a:ext cx="8900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Express Necessity and Lack of Necessity:</a:t>
            </a:r>
            <a:endParaRPr lang="ar-SA" sz="28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pic>
        <p:nvPicPr>
          <p:cNvPr id="12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BA35CAB0-2493-4BAC-B6FF-086E4FE0A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6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949574FA-FF3E-4F0E-BF9C-35B05D15E065}"/>
              </a:ext>
            </a:extLst>
          </p:cNvPr>
          <p:cNvSpPr txBox="1"/>
          <p:nvPr/>
        </p:nvSpPr>
        <p:spPr>
          <a:xfrm>
            <a:off x="525204" y="1754072"/>
            <a:ext cx="6424749" cy="40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 </a:t>
            </a:r>
            <a:r>
              <a:rPr lang="en-US" sz="20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 to 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take</a:t>
            </a:r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my passport to the airport .</a:t>
            </a:r>
            <a:endParaRPr lang="en-US" sz="36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xmlns="" id="{D49F662F-BC65-40B9-916E-0D07D3251097}"/>
              </a:ext>
            </a:extLst>
          </p:cNvPr>
          <p:cNvSpPr txBox="1"/>
          <p:nvPr/>
        </p:nvSpPr>
        <p:spPr>
          <a:xfrm>
            <a:off x="525204" y="2384143"/>
            <a:ext cx="6759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has a toothache. She </a:t>
            </a:r>
            <a:r>
              <a:rPr lang="en-US" sz="20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has to 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go </a:t>
            </a:r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 the dentist .</a:t>
            </a:r>
            <a:endParaRPr lang="en-US" sz="36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7B23937A-5212-4388-872F-A116D9937712}"/>
              </a:ext>
            </a:extLst>
          </p:cNvPr>
          <p:cNvSpPr txBox="1"/>
          <p:nvPr/>
        </p:nvSpPr>
        <p:spPr>
          <a:xfrm>
            <a:off x="418296" y="3488844"/>
            <a:ext cx="6424749" cy="40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 </a:t>
            </a:r>
            <a:r>
              <a:rPr lang="en-US" sz="20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don’t need to</a:t>
            </a:r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go</a:t>
            </a:r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to the store .</a:t>
            </a:r>
            <a:endParaRPr lang="en-US" sz="36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A8EED419-512C-404B-95A1-951F81341CA9}"/>
              </a:ext>
            </a:extLst>
          </p:cNvPr>
          <p:cNvSpPr txBox="1"/>
          <p:nvPr/>
        </p:nvSpPr>
        <p:spPr>
          <a:xfrm>
            <a:off x="418295" y="4154078"/>
            <a:ext cx="8771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</a:t>
            </a:r>
            <a:r>
              <a:rPr lang="en-US" sz="20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needn’t </a:t>
            </a:r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complete</a:t>
            </a:r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the work right away. There’s plenty of time .</a:t>
            </a:r>
            <a:endParaRPr lang="en-US" sz="36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5A02CCFB-C91C-46B6-ADED-6622C9D56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533">
            <a:off x="9349887" y="3770713"/>
            <a:ext cx="3082859" cy="30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1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d فوانيس رمضان مع أضواء مجردة, رمضان, رمضان كريم, فانوس رمضان PNG وملف PSD  للتحميل مجانا">
            <a:extLst>
              <a:ext uri="{FF2B5EF4-FFF2-40B4-BE49-F238E27FC236}">
                <a16:creationId xmlns:a16="http://schemas.microsoft.com/office/drawing/2014/main" xmlns="" id="{45DFD728-0357-439E-BA0C-08DA06C67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63" b="94844" l="10000" r="90000">
                        <a14:foregroundMark x1="54844" y1="91094" x2="54844" y2="91094"/>
                        <a14:foregroundMark x1="63594" y1="93906" x2="63594" y2="93906"/>
                        <a14:foregroundMark x1="57813" y1="92031" x2="57813" y2="92031"/>
                        <a14:foregroundMark x1="38906" y1="94375" x2="38906" y2="94375"/>
                        <a14:foregroundMark x1="29844" y1="91563" x2="29844" y2="91563"/>
                        <a14:foregroundMark x1="52812" y1="94531" x2="52812" y2="94531"/>
                        <a14:foregroundMark x1="52031" y1="94531" x2="52031" y2="94531"/>
                        <a14:foregroundMark x1="48125" y1="94844" x2="48125" y2="94844"/>
                        <a14:foregroundMark x1="43906" y1="93594" x2="43906" y2="93594"/>
                        <a14:foregroundMark x1="34531" y1="9063" x2="34531" y2="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3583" r="10417" b="2417"/>
          <a:stretch/>
        </p:blipFill>
        <p:spPr bwMode="auto">
          <a:xfrm>
            <a:off x="-175126" y="4038599"/>
            <a:ext cx="2628766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5DBFDB11-B158-4946-8D46-110CE4D00C97}"/>
              </a:ext>
            </a:extLst>
          </p:cNvPr>
          <p:cNvSpPr txBox="1"/>
          <p:nvPr/>
        </p:nvSpPr>
        <p:spPr>
          <a:xfrm>
            <a:off x="2423160" y="2301240"/>
            <a:ext cx="8686800" cy="3269040"/>
          </a:xfrm>
          <a:prstGeom prst="snip2DiagRect">
            <a:avLst/>
          </a:prstGeom>
          <a:ln w="57150">
            <a:solidFill>
              <a:srgbClr val="CAA8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dirty="0">
                <a:latin typeface="MV Boli" panose="02000500030200090000" pitchFamily="2" charset="0"/>
                <a:cs typeface="MV Boli" panose="02000500030200090000" pitchFamily="2" charset="0"/>
              </a:rPr>
              <a:t>Unit -</a:t>
            </a:r>
            <a:r>
              <a:rPr lang="en-US" sz="4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  <a:r>
              <a:rPr lang="en-US" sz="4400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</a:p>
          <a:p>
            <a:pPr algn="ctr">
              <a:lnSpc>
                <a:spcPct val="200000"/>
              </a:lnSpc>
            </a:pPr>
            <a:r>
              <a:rPr lang="en-US" sz="48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 Wonder What Happened</a:t>
            </a:r>
          </a:p>
        </p:txBody>
      </p:sp>
      <p:pic>
        <p:nvPicPr>
          <p:cNvPr id="10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D33EE59A-D946-4E91-969A-2657B5274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89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E5EBB93C-47A7-45A8-A13F-62F1CD7A4AAD}"/>
              </a:ext>
            </a:extLst>
          </p:cNvPr>
          <p:cNvSpPr txBox="1"/>
          <p:nvPr/>
        </p:nvSpPr>
        <p:spPr>
          <a:xfrm>
            <a:off x="829262" y="1303083"/>
            <a:ext cx="19726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Necessity</a:t>
            </a:r>
            <a:endParaRPr lang="ar-SA" sz="20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8941F2EE-19C0-46B9-925A-2F7B8A4B7BF1}"/>
              </a:ext>
            </a:extLst>
          </p:cNvPr>
          <p:cNvSpPr txBox="1"/>
          <p:nvPr/>
        </p:nvSpPr>
        <p:spPr>
          <a:xfrm>
            <a:off x="8412823" y="1503138"/>
            <a:ext cx="27654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Lack of Necessity</a:t>
            </a:r>
            <a:endParaRPr lang="ar-SA" sz="20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0D187F22-3F66-4133-A65E-E429B11A59CD}"/>
              </a:ext>
            </a:extLst>
          </p:cNvPr>
          <p:cNvSpPr txBox="1"/>
          <p:nvPr/>
        </p:nvSpPr>
        <p:spPr>
          <a:xfrm>
            <a:off x="-2945" y="2556714"/>
            <a:ext cx="5609690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0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 to 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take</a:t>
            </a:r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my passport to the airport .</a:t>
            </a:r>
            <a:endParaRPr lang="en-US" sz="36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EB170AA6-C766-43D8-973F-CC04E55CEB6C}"/>
              </a:ext>
            </a:extLst>
          </p:cNvPr>
          <p:cNvSpPr txBox="1"/>
          <p:nvPr/>
        </p:nvSpPr>
        <p:spPr>
          <a:xfrm>
            <a:off x="145061" y="3204018"/>
            <a:ext cx="3245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has a toothache. She </a:t>
            </a:r>
            <a:r>
              <a:rPr lang="en-US" sz="20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has to 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go </a:t>
            </a:r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 the dentist .</a:t>
            </a:r>
            <a:endParaRPr lang="en-US" sz="36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D435A417-0CC9-49D1-81AD-F282F42B19E4}"/>
              </a:ext>
            </a:extLst>
          </p:cNvPr>
          <p:cNvSpPr txBox="1"/>
          <p:nvPr/>
        </p:nvSpPr>
        <p:spPr>
          <a:xfrm>
            <a:off x="7252083" y="2356660"/>
            <a:ext cx="4698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 </a:t>
            </a:r>
            <a:r>
              <a:rPr lang="en-US" sz="20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don’t need to</a:t>
            </a:r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go</a:t>
            </a:r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to the store .</a:t>
            </a:r>
            <a:endParaRPr lang="en-US" sz="36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59007A77-F27C-4E1B-8B06-77A41EAD7DB2}"/>
              </a:ext>
            </a:extLst>
          </p:cNvPr>
          <p:cNvSpPr txBox="1"/>
          <p:nvPr/>
        </p:nvSpPr>
        <p:spPr>
          <a:xfrm>
            <a:off x="6780944" y="3301764"/>
            <a:ext cx="5561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</a:t>
            </a:r>
            <a:r>
              <a:rPr lang="en-US" sz="20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needn’t </a:t>
            </a:r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complete</a:t>
            </a:r>
            <a:r>
              <a:rPr lang="en-US" sz="20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the work right away. There’s plenty of time .</a:t>
            </a:r>
            <a:endParaRPr lang="en-US" sz="3600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9" name="Picture 4" descr="Lovepik- صورة PNG-401477826 id الرسومات بحث - صور الكرتون الحب الوردي فاصل">
            <a:extLst>
              <a:ext uri="{FF2B5EF4-FFF2-40B4-BE49-F238E27FC236}">
                <a16:creationId xmlns:a16="http://schemas.microsoft.com/office/drawing/2014/main" xmlns="" id="{44177FC7-03F8-46D3-AC19-56B25EBF7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767" r="96744">
                        <a14:foregroundMark x1="92442" y1="54419" x2="92442" y2="54419"/>
                        <a14:foregroundMark x1="10233" y1="53721" x2="10233" y2="53721"/>
                        <a14:foregroundMark x1="26279" y1="45581" x2="26279" y2="45581"/>
                        <a14:foregroundMark x1="70581" y1="46512" x2="70581" y2="46512"/>
                        <a14:foregroundMark x1="52791" y1="49070" x2="52791" y2="49070"/>
                        <a14:foregroundMark x1="96860" y1="50349" x2="96860" y2="50349"/>
                        <a14:foregroundMark x1="92093" y1="56860" x2="92093" y2="56860"/>
                        <a14:foregroundMark x1="13140" y1="48372" x2="13140" y2="48372"/>
                        <a14:foregroundMark x1="4767" y1="52093" x2="4767" y2="52093"/>
                        <a14:backgroundMark x1="57907" y1="51860" x2="44767" y2="51628"/>
                        <a14:backgroundMark x1="35349" y1="51860" x2="27907" y2="51860"/>
                        <a14:backgroundMark x1="27907" y1="51860" x2="27907" y2="51860"/>
                        <a14:backgroundMark x1="19651" y1="51860" x2="15233" y2="51163"/>
                        <a14:backgroundMark x1="17558" y1="56279" x2="13140" y2="55698"/>
                        <a14:backgroundMark x1="32442" y1="56512" x2="25698" y2="55581"/>
                        <a14:backgroundMark x1="32209" y1="55930" x2="30698" y2="55930"/>
                        <a14:backgroundMark x1="17791" y1="55930" x2="17791" y2="55930"/>
                        <a14:backgroundMark x1="49651" y1="56279" x2="49651" y2="56279"/>
                        <a14:backgroundMark x1="45349" y1="55930" x2="44070" y2="55581"/>
                        <a14:backgroundMark x1="49419" y1="56163" x2="49419" y2="56163"/>
                        <a14:backgroundMark x1="49651" y1="56163" x2="50000" y2="56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48" b="40529"/>
          <a:stretch/>
        </p:blipFill>
        <p:spPr bwMode="auto">
          <a:xfrm rot="5400000">
            <a:off x="3922342" y="3309902"/>
            <a:ext cx="4347315" cy="33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E59FD5E-E5A3-48E0-8083-6A246C8D8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6772">
            <a:off x="9467943" y="3738511"/>
            <a:ext cx="3082859" cy="30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8268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12">
            <a:extLst>
              <a:ext uri="{FF2B5EF4-FFF2-40B4-BE49-F238E27FC236}">
                <a16:creationId xmlns:a16="http://schemas.microsoft.com/office/drawing/2014/main" xmlns="" id="{E25E35ED-2E42-4DC3-9798-CE67E01FB16E}"/>
              </a:ext>
            </a:extLst>
          </p:cNvPr>
          <p:cNvSpPr txBox="1"/>
          <p:nvPr/>
        </p:nvSpPr>
        <p:spPr>
          <a:xfrm>
            <a:off x="8980112" y="3578075"/>
            <a:ext cx="108210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000" b="0" i="0" u="none" strike="noStrike" baseline="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He</a:t>
            </a:r>
          </a:p>
          <a:p>
            <a:pPr algn="l"/>
            <a:r>
              <a:rPr lang="en-US" sz="32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She</a:t>
            </a:r>
          </a:p>
          <a:p>
            <a:pPr algn="l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It</a:t>
            </a:r>
            <a:endParaRPr lang="en-US" sz="2000" b="0" i="0" u="none" strike="noStrike" baseline="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مربع نص 11">
            <a:extLst>
              <a:ext uri="{FF2B5EF4-FFF2-40B4-BE49-F238E27FC236}">
                <a16:creationId xmlns:a16="http://schemas.microsoft.com/office/drawing/2014/main" xmlns="" id="{86004F09-6826-4A54-8541-E9EC623BD6C5}"/>
              </a:ext>
            </a:extLst>
          </p:cNvPr>
          <p:cNvSpPr txBox="1"/>
          <p:nvPr/>
        </p:nvSpPr>
        <p:spPr>
          <a:xfrm>
            <a:off x="2403421" y="2120635"/>
            <a:ext cx="16701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3200" b="0" i="0" u="none" strike="noStrike" baseline="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r>
              <a:rPr lang="en-US" sz="32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 to</a:t>
            </a:r>
            <a:endParaRPr lang="en-US" sz="4000" b="0" i="0" u="none" strike="noStrike" baseline="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مربع نص 12">
            <a:extLst>
              <a:ext uri="{FF2B5EF4-FFF2-40B4-BE49-F238E27FC236}">
                <a16:creationId xmlns:a16="http://schemas.microsoft.com/office/drawing/2014/main" xmlns="" id="{1B82B58D-835D-402C-9CE9-819A92408732}"/>
              </a:ext>
            </a:extLst>
          </p:cNvPr>
          <p:cNvSpPr txBox="1"/>
          <p:nvPr/>
        </p:nvSpPr>
        <p:spPr>
          <a:xfrm>
            <a:off x="2586575" y="3429000"/>
            <a:ext cx="17568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I</a:t>
            </a:r>
          </a:p>
          <a:p>
            <a:pPr algn="l"/>
            <a:r>
              <a:rPr lang="en-US" sz="32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You   </a:t>
            </a:r>
          </a:p>
          <a:p>
            <a:pPr algn="l"/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We</a:t>
            </a:r>
          </a:p>
          <a:p>
            <a:pPr algn="l"/>
            <a:r>
              <a:rPr lang="en-US" sz="32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They</a:t>
            </a:r>
          </a:p>
        </p:txBody>
      </p:sp>
      <p:sp>
        <p:nvSpPr>
          <p:cNvPr id="8" name="مربع نص 11">
            <a:extLst>
              <a:ext uri="{FF2B5EF4-FFF2-40B4-BE49-F238E27FC236}">
                <a16:creationId xmlns:a16="http://schemas.microsoft.com/office/drawing/2014/main" xmlns="" id="{6B072706-E3DA-4AA1-AA35-D8B8F4858AC6}"/>
              </a:ext>
            </a:extLst>
          </p:cNvPr>
          <p:cNvSpPr txBox="1"/>
          <p:nvPr/>
        </p:nvSpPr>
        <p:spPr>
          <a:xfrm>
            <a:off x="8557186" y="2285413"/>
            <a:ext cx="176792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32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r>
              <a:rPr lang="en-US" sz="32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Has to</a:t>
            </a:r>
            <a:endParaRPr lang="en-US" sz="36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endParaRPr lang="en-US" sz="1400" b="0" i="0" u="none" strike="noStrike" baseline="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907E6173-6F14-4161-BB50-E9BC386B08CB}"/>
              </a:ext>
            </a:extLst>
          </p:cNvPr>
          <p:cNvSpPr/>
          <p:nvPr/>
        </p:nvSpPr>
        <p:spPr>
          <a:xfrm rot="20472192">
            <a:off x="434611" y="699835"/>
            <a:ext cx="2351315" cy="154291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1Right">
              <a:rot lat="0" lon="197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dirty="0">
              <a:latin typeface="MV Boli" panose="02000500030200090000" pitchFamily="2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2C9FB9F3-B06C-46A1-90C9-E8EC1908BEE6}"/>
              </a:ext>
            </a:extLst>
          </p:cNvPr>
          <p:cNvSpPr/>
          <p:nvPr/>
        </p:nvSpPr>
        <p:spPr>
          <a:xfrm rot="20472192">
            <a:off x="433235" y="587128"/>
            <a:ext cx="2351315" cy="15514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Remember</a:t>
            </a:r>
            <a:endParaRPr lang="ar-SA" sz="2400" b="1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pic>
        <p:nvPicPr>
          <p:cNvPr id="10" name="رسم 9" descr="دبوس">
            <a:extLst>
              <a:ext uri="{FF2B5EF4-FFF2-40B4-BE49-F238E27FC236}">
                <a16:creationId xmlns:a16="http://schemas.microsoft.com/office/drawing/2014/main" xmlns="" id="{9D9362E0-0E59-4D70-920A-9B2483988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487228" flipH="1">
            <a:off x="1153068" y="302937"/>
            <a:ext cx="914400" cy="9144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322085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07DF9849-F8B3-440C-9759-49E57540E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8" b="93443" l="4369" r="96117">
                        <a14:foregroundMark x1="59223" y1="94672" x2="59223" y2="94672"/>
                        <a14:foregroundMark x1="56311" y1="89344" x2="56311" y2="89344"/>
                        <a14:foregroundMark x1="56311" y1="81967" x2="56796" y2="81967"/>
                        <a14:foregroundMark x1="16019" y1="49180" x2="16019" y2="49180"/>
                        <a14:foregroundMark x1="14563" y1="34016" x2="14563" y2="34016"/>
                        <a14:foregroundMark x1="4854" y1="30738" x2="4854" y2="30738"/>
                        <a14:foregroundMark x1="23786" y1="18443" x2="23786" y2="18443"/>
                        <a14:foregroundMark x1="46117" y1="6557" x2="46117" y2="6557"/>
                        <a14:foregroundMark x1="75243" y1="10246" x2="75243" y2="10246"/>
                        <a14:foregroundMark x1="13592" y1="50000" x2="13592" y2="50000"/>
                        <a14:foregroundMark x1="95631" y1="24180" x2="95631" y2="24180"/>
                        <a14:foregroundMark x1="96117" y1="46721" x2="96117" y2="46721"/>
                        <a14:foregroundMark x1="74272" y1="57787" x2="74272" y2="57787"/>
                        <a14:foregroundMark x1="36893" y1="69262" x2="36893" y2="69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535" y="-974546"/>
            <a:ext cx="822772" cy="974546"/>
          </a:xfrm>
          <a:prstGeom prst="rect">
            <a:avLst/>
          </a:prstGeom>
        </p:spPr>
      </p:pic>
      <p:sp>
        <p:nvSpPr>
          <p:cNvPr id="5" name="مخطط انسيابي: إدخال يدوي 4">
            <a:extLst>
              <a:ext uri="{FF2B5EF4-FFF2-40B4-BE49-F238E27FC236}">
                <a16:creationId xmlns:a16="http://schemas.microsoft.com/office/drawing/2014/main" xmlns="" id="{694DE0D9-FEF5-4219-83CB-F90DED0566B0}"/>
              </a:ext>
            </a:extLst>
          </p:cNvPr>
          <p:cNvSpPr/>
          <p:nvPr/>
        </p:nvSpPr>
        <p:spPr>
          <a:xfrm rot="20921018">
            <a:off x="1423385" y="1915522"/>
            <a:ext cx="5883008" cy="1975472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EF712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Practice Time</a:t>
            </a:r>
            <a:endParaRPr lang="ar-SA" sz="3600" dirty="0">
              <a:solidFill>
                <a:srgbClr val="EF7122"/>
              </a:solidFill>
              <a:latin typeface="MV Boli" panose="02000500030200090000" pitchFamily="2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E8767DF2-0DCF-46F2-9F1A-3B6E22C84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" r="96000">
                        <a14:foregroundMark x1="66250" y1="42619" x2="66250" y2="42619"/>
                        <a14:foregroundMark x1="81000" y1="44048" x2="81000" y2="44048"/>
                        <a14:foregroundMark x1="92000" y1="32619" x2="92000" y2="32619"/>
                        <a14:foregroundMark x1="96000" y1="74524" x2="96000" y2="74524"/>
                        <a14:foregroundMark x1="6250" y1="61905" x2="6250" y2="61905"/>
                        <a14:foregroundMark x1="8250" y1="58095" x2="8250" y2="58095"/>
                        <a14:foregroundMark x1="1000" y1="58810" x2="1000" y2="58810"/>
                        <a14:foregroundMark x1="8000" y1="69524" x2="8000" y2="69524"/>
                        <a14:foregroundMark x1="23500" y1="67857" x2="23500" y2="67857"/>
                        <a14:foregroundMark x1="75000" y1="61905" x2="81500" y2="72143"/>
                        <a14:foregroundMark x1="75750" y1="17381" x2="75250" y2="17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8405" y="2055200"/>
            <a:ext cx="3981508" cy="335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9886879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173DCEE-CCB3-47C6-B57B-B88915BC4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19360" r="21413" b="37468"/>
          <a:stretch/>
        </p:blipFill>
        <p:spPr>
          <a:xfrm>
            <a:off x="702366" y="1470991"/>
            <a:ext cx="10787268" cy="459850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65ECFA20-187D-40E8-ADF4-902CEA6E9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48" b="93443" l="4369" r="96117">
                        <a14:foregroundMark x1="59223" y1="94672" x2="59223" y2="94672"/>
                        <a14:foregroundMark x1="56311" y1="89344" x2="56311" y2="89344"/>
                        <a14:foregroundMark x1="56311" y1="81967" x2="56796" y2="81967"/>
                        <a14:foregroundMark x1="16019" y1="49180" x2="16019" y2="49180"/>
                        <a14:foregroundMark x1="14563" y1="34016" x2="14563" y2="34016"/>
                        <a14:foregroundMark x1="4854" y1="30738" x2="4854" y2="30738"/>
                        <a14:foregroundMark x1="23786" y1="18443" x2="23786" y2="18443"/>
                        <a14:foregroundMark x1="46117" y1="6557" x2="46117" y2="6557"/>
                        <a14:foregroundMark x1="75243" y1="10246" x2="75243" y2="10246"/>
                        <a14:foregroundMark x1="13592" y1="50000" x2="13592" y2="50000"/>
                        <a14:foregroundMark x1="95631" y1="24180" x2="95631" y2="24180"/>
                        <a14:foregroundMark x1="96117" y1="46721" x2="96117" y2="46721"/>
                        <a14:foregroundMark x1="74272" y1="57787" x2="74272" y2="57787"/>
                        <a14:foregroundMark x1="36893" y1="69262" x2="36893" y2="69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6" y="2795696"/>
            <a:ext cx="822772" cy="97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2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طيل 17">
            <a:extLst>
              <a:ext uri="{FF2B5EF4-FFF2-40B4-BE49-F238E27FC236}">
                <a16:creationId xmlns:a16="http://schemas.microsoft.com/office/drawing/2014/main" xmlns="" id="{FC1DFEA3-5B03-4117-B391-25E7EF9FC9CE}"/>
              </a:ext>
            </a:extLst>
          </p:cNvPr>
          <p:cNvSpPr/>
          <p:nvPr/>
        </p:nvSpPr>
        <p:spPr>
          <a:xfrm rot="20760194">
            <a:off x="29546" y="324878"/>
            <a:ext cx="2351315" cy="6787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Mind Map</a:t>
            </a:r>
            <a:endParaRPr lang="ar-SA" sz="2400" b="1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sp>
        <p:nvSpPr>
          <p:cNvPr id="21" name="شكل حر: شكل 20">
            <a:extLst>
              <a:ext uri="{FF2B5EF4-FFF2-40B4-BE49-F238E27FC236}">
                <a16:creationId xmlns:a16="http://schemas.microsoft.com/office/drawing/2014/main" xmlns="" id="{D1BE7DC1-879F-438A-A4C7-98818C7D73A8}"/>
              </a:ext>
            </a:extLst>
          </p:cNvPr>
          <p:cNvSpPr/>
          <p:nvPr/>
        </p:nvSpPr>
        <p:spPr>
          <a:xfrm>
            <a:off x="5562407" y="3114173"/>
            <a:ext cx="2044948" cy="1424781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644" tIns="255644" rIns="255644" bIns="255644" numCol="1" spcCol="1270" anchor="ctr" anchorCtr="0">
            <a:noAutofit/>
          </a:bodyPr>
          <a:lstStyle/>
          <a:p>
            <a:pPr marL="0" lvl="0" indent="0" algn="ctr" defTabSz="16446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3700" kern="1200"/>
          </a:p>
        </p:txBody>
      </p:sp>
      <p:sp>
        <p:nvSpPr>
          <p:cNvPr id="22" name="شكل حر: شكل 21">
            <a:extLst>
              <a:ext uri="{FF2B5EF4-FFF2-40B4-BE49-F238E27FC236}">
                <a16:creationId xmlns:a16="http://schemas.microsoft.com/office/drawing/2014/main" xmlns="" id="{12A3D26D-F87E-43D7-8FA5-3DCC7F9ECBA9}"/>
              </a:ext>
            </a:extLst>
          </p:cNvPr>
          <p:cNvSpPr/>
          <p:nvPr/>
        </p:nvSpPr>
        <p:spPr>
          <a:xfrm rot="16200000">
            <a:off x="6292811" y="2504749"/>
            <a:ext cx="301660" cy="695281"/>
          </a:xfrm>
          <a:custGeom>
            <a:avLst/>
            <a:gdLst>
              <a:gd name="connsiteX0" fmla="*/ 0 w 301660"/>
              <a:gd name="connsiteY0" fmla="*/ 96885 h 484425"/>
              <a:gd name="connsiteX1" fmla="*/ 150830 w 301660"/>
              <a:gd name="connsiteY1" fmla="*/ 96885 h 484425"/>
              <a:gd name="connsiteX2" fmla="*/ 150830 w 301660"/>
              <a:gd name="connsiteY2" fmla="*/ 0 h 484425"/>
              <a:gd name="connsiteX3" fmla="*/ 301660 w 301660"/>
              <a:gd name="connsiteY3" fmla="*/ 242213 h 484425"/>
              <a:gd name="connsiteX4" fmla="*/ 150830 w 301660"/>
              <a:gd name="connsiteY4" fmla="*/ 484425 h 484425"/>
              <a:gd name="connsiteX5" fmla="*/ 150830 w 301660"/>
              <a:gd name="connsiteY5" fmla="*/ 387540 h 484425"/>
              <a:gd name="connsiteX6" fmla="*/ 0 w 301660"/>
              <a:gd name="connsiteY6" fmla="*/ 387540 h 484425"/>
              <a:gd name="connsiteX7" fmla="*/ 0 w 301660"/>
              <a:gd name="connsiteY7" fmla="*/ 96885 h 48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660" h="484425">
                <a:moveTo>
                  <a:pt x="0" y="96885"/>
                </a:moveTo>
                <a:lnTo>
                  <a:pt x="150830" y="96885"/>
                </a:lnTo>
                <a:lnTo>
                  <a:pt x="150830" y="0"/>
                </a:lnTo>
                <a:lnTo>
                  <a:pt x="301660" y="242213"/>
                </a:lnTo>
                <a:lnTo>
                  <a:pt x="150830" y="484425"/>
                </a:lnTo>
                <a:lnTo>
                  <a:pt x="150830" y="387540"/>
                </a:lnTo>
                <a:lnTo>
                  <a:pt x="0" y="387540"/>
                </a:lnTo>
                <a:lnTo>
                  <a:pt x="0" y="9688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884" rIns="90498" bIns="96885" numCol="1" spcCol="1270" anchor="ctr" anchorCtr="0">
            <a:noAutofit/>
          </a:bodyPr>
          <a:lstStyle/>
          <a:p>
            <a:pPr marL="0" lvl="0" indent="0" algn="ctr" defTabSz="9779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2200" kern="1200"/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xmlns="" id="{10FD7A1B-0FE9-4C2F-9F80-6CE0BF229B58}"/>
              </a:ext>
            </a:extLst>
          </p:cNvPr>
          <p:cNvSpPr/>
          <p:nvPr/>
        </p:nvSpPr>
        <p:spPr>
          <a:xfrm>
            <a:off x="5127985" y="871279"/>
            <a:ext cx="2557435" cy="1793970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644" tIns="255644" rIns="255644" bIns="255644" numCol="1" spcCol="1270" anchor="ctr" anchorCtr="0">
            <a:noAutofit/>
          </a:bodyPr>
          <a:lstStyle/>
          <a:p>
            <a:pPr marL="0" lvl="0" indent="0" algn="ctr" defTabSz="16446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3700" kern="1200"/>
          </a:p>
        </p:txBody>
      </p:sp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xmlns="" id="{61CEF6E1-A2B6-4F79-B753-A899C3EA56D8}"/>
              </a:ext>
            </a:extLst>
          </p:cNvPr>
          <p:cNvSpPr/>
          <p:nvPr/>
        </p:nvSpPr>
        <p:spPr>
          <a:xfrm rot="815373">
            <a:off x="7658815" y="4016695"/>
            <a:ext cx="432964" cy="484425"/>
          </a:xfrm>
          <a:custGeom>
            <a:avLst/>
            <a:gdLst>
              <a:gd name="connsiteX0" fmla="*/ 0 w 301660"/>
              <a:gd name="connsiteY0" fmla="*/ 96885 h 484425"/>
              <a:gd name="connsiteX1" fmla="*/ 150830 w 301660"/>
              <a:gd name="connsiteY1" fmla="*/ 96885 h 484425"/>
              <a:gd name="connsiteX2" fmla="*/ 150830 w 301660"/>
              <a:gd name="connsiteY2" fmla="*/ 0 h 484425"/>
              <a:gd name="connsiteX3" fmla="*/ 301660 w 301660"/>
              <a:gd name="connsiteY3" fmla="*/ 242213 h 484425"/>
              <a:gd name="connsiteX4" fmla="*/ 150830 w 301660"/>
              <a:gd name="connsiteY4" fmla="*/ 484425 h 484425"/>
              <a:gd name="connsiteX5" fmla="*/ 150830 w 301660"/>
              <a:gd name="connsiteY5" fmla="*/ 387540 h 484425"/>
              <a:gd name="connsiteX6" fmla="*/ 0 w 301660"/>
              <a:gd name="connsiteY6" fmla="*/ 387540 h 484425"/>
              <a:gd name="connsiteX7" fmla="*/ 0 w 301660"/>
              <a:gd name="connsiteY7" fmla="*/ 96885 h 48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660" h="484425">
                <a:moveTo>
                  <a:pt x="0" y="96885"/>
                </a:moveTo>
                <a:lnTo>
                  <a:pt x="150830" y="96885"/>
                </a:lnTo>
                <a:lnTo>
                  <a:pt x="150830" y="0"/>
                </a:lnTo>
                <a:lnTo>
                  <a:pt x="301660" y="242213"/>
                </a:lnTo>
                <a:lnTo>
                  <a:pt x="150830" y="484425"/>
                </a:lnTo>
                <a:lnTo>
                  <a:pt x="150830" y="387540"/>
                </a:lnTo>
                <a:lnTo>
                  <a:pt x="0" y="387540"/>
                </a:lnTo>
                <a:lnTo>
                  <a:pt x="0" y="9688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6885" rIns="90498" bIns="96885" numCol="1" spcCol="1270" anchor="ctr" anchorCtr="0">
            <a:noAutofit/>
          </a:bodyPr>
          <a:lstStyle/>
          <a:p>
            <a:pPr marL="0" lvl="0" indent="0" algn="ctr" defTabSz="9779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2200" kern="1200"/>
          </a:p>
        </p:txBody>
      </p:sp>
      <p:sp>
        <p:nvSpPr>
          <p:cNvPr id="25" name="شكل حر: شكل 24">
            <a:extLst>
              <a:ext uri="{FF2B5EF4-FFF2-40B4-BE49-F238E27FC236}">
                <a16:creationId xmlns:a16="http://schemas.microsoft.com/office/drawing/2014/main" xmlns="" id="{023703A6-D9B5-44A1-977B-FD3573DF0EA2}"/>
              </a:ext>
            </a:extLst>
          </p:cNvPr>
          <p:cNvSpPr/>
          <p:nvPr/>
        </p:nvSpPr>
        <p:spPr>
          <a:xfrm rot="511589">
            <a:off x="8220345" y="3942265"/>
            <a:ext cx="2579023" cy="1793970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644" tIns="255644" rIns="255644" bIns="255644" numCol="1" spcCol="1270" anchor="ctr" anchorCtr="0">
            <a:noAutofit/>
          </a:bodyPr>
          <a:lstStyle/>
          <a:p>
            <a:pPr marL="0" lvl="0" indent="0" algn="ctr" defTabSz="16446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3700" kern="1200" dirty="0"/>
          </a:p>
        </p:txBody>
      </p:sp>
      <p:sp>
        <p:nvSpPr>
          <p:cNvPr id="26" name="شكل حر: شكل 25">
            <a:extLst>
              <a:ext uri="{FF2B5EF4-FFF2-40B4-BE49-F238E27FC236}">
                <a16:creationId xmlns:a16="http://schemas.microsoft.com/office/drawing/2014/main" xmlns="" id="{506DF33F-1053-42FC-B2D2-635EE193324D}"/>
              </a:ext>
            </a:extLst>
          </p:cNvPr>
          <p:cNvSpPr/>
          <p:nvPr/>
        </p:nvSpPr>
        <p:spPr>
          <a:xfrm rot="5400000">
            <a:off x="6434050" y="4467362"/>
            <a:ext cx="301660" cy="695281"/>
          </a:xfrm>
          <a:custGeom>
            <a:avLst/>
            <a:gdLst>
              <a:gd name="connsiteX0" fmla="*/ 0 w 301660"/>
              <a:gd name="connsiteY0" fmla="*/ 96885 h 484425"/>
              <a:gd name="connsiteX1" fmla="*/ 150830 w 301660"/>
              <a:gd name="connsiteY1" fmla="*/ 96885 h 484425"/>
              <a:gd name="connsiteX2" fmla="*/ 150830 w 301660"/>
              <a:gd name="connsiteY2" fmla="*/ 0 h 484425"/>
              <a:gd name="connsiteX3" fmla="*/ 301660 w 301660"/>
              <a:gd name="connsiteY3" fmla="*/ 242213 h 484425"/>
              <a:gd name="connsiteX4" fmla="*/ 150830 w 301660"/>
              <a:gd name="connsiteY4" fmla="*/ 484425 h 484425"/>
              <a:gd name="connsiteX5" fmla="*/ 150830 w 301660"/>
              <a:gd name="connsiteY5" fmla="*/ 387540 h 484425"/>
              <a:gd name="connsiteX6" fmla="*/ 0 w 301660"/>
              <a:gd name="connsiteY6" fmla="*/ 387540 h 484425"/>
              <a:gd name="connsiteX7" fmla="*/ 0 w 301660"/>
              <a:gd name="connsiteY7" fmla="*/ 96885 h 48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660" h="484425">
                <a:moveTo>
                  <a:pt x="0" y="96885"/>
                </a:moveTo>
                <a:lnTo>
                  <a:pt x="150830" y="96885"/>
                </a:lnTo>
                <a:lnTo>
                  <a:pt x="150830" y="0"/>
                </a:lnTo>
                <a:lnTo>
                  <a:pt x="301660" y="242213"/>
                </a:lnTo>
                <a:lnTo>
                  <a:pt x="150830" y="484425"/>
                </a:lnTo>
                <a:lnTo>
                  <a:pt x="150830" y="387540"/>
                </a:lnTo>
                <a:lnTo>
                  <a:pt x="0" y="387540"/>
                </a:lnTo>
                <a:lnTo>
                  <a:pt x="0" y="9688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6884" rIns="90497" bIns="96885" numCol="1" spcCol="1270" anchor="ctr" anchorCtr="0">
            <a:noAutofit/>
          </a:bodyPr>
          <a:lstStyle/>
          <a:p>
            <a:pPr marL="0" lvl="0" indent="0" algn="ctr" defTabSz="9779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2200" kern="1200"/>
          </a:p>
        </p:txBody>
      </p: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xmlns="" id="{DF49783C-11FD-43B3-8205-D5B20333C352}"/>
              </a:ext>
            </a:extLst>
          </p:cNvPr>
          <p:cNvSpPr/>
          <p:nvPr/>
        </p:nvSpPr>
        <p:spPr>
          <a:xfrm>
            <a:off x="5127985" y="5002144"/>
            <a:ext cx="2969701" cy="1793970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644" tIns="255644" rIns="255644" bIns="255644" numCol="1" spcCol="1270" anchor="ctr" anchorCtr="0">
            <a:noAutofit/>
          </a:bodyPr>
          <a:lstStyle/>
          <a:p>
            <a:pPr marL="0" lvl="0" indent="0" algn="ctr" defTabSz="16446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3700" kern="1200"/>
          </a:p>
        </p:txBody>
      </p: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xmlns="" id="{FC0443D0-17DE-4A0D-8D8A-580F71EDAE67}"/>
              </a:ext>
            </a:extLst>
          </p:cNvPr>
          <p:cNvSpPr/>
          <p:nvPr/>
        </p:nvSpPr>
        <p:spPr>
          <a:xfrm rot="20828741">
            <a:off x="5153839" y="4012436"/>
            <a:ext cx="432965" cy="484426"/>
          </a:xfrm>
          <a:custGeom>
            <a:avLst/>
            <a:gdLst>
              <a:gd name="connsiteX0" fmla="*/ 0 w 301660"/>
              <a:gd name="connsiteY0" fmla="*/ 96885 h 484425"/>
              <a:gd name="connsiteX1" fmla="*/ 150830 w 301660"/>
              <a:gd name="connsiteY1" fmla="*/ 96885 h 484425"/>
              <a:gd name="connsiteX2" fmla="*/ 150830 w 301660"/>
              <a:gd name="connsiteY2" fmla="*/ 0 h 484425"/>
              <a:gd name="connsiteX3" fmla="*/ 301660 w 301660"/>
              <a:gd name="connsiteY3" fmla="*/ 242213 h 484425"/>
              <a:gd name="connsiteX4" fmla="*/ 150830 w 301660"/>
              <a:gd name="connsiteY4" fmla="*/ 484425 h 484425"/>
              <a:gd name="connsiteX5" fmla="*/ 150830 w 301660"/>
              <a:gd name="connsiteY5" fmla="*/ 387540 h 484425"/>
              <a:gd name="connsiteX6" fmla="*/ 0 w 301660"/>
              <a:gd name="connsiteY6" fmla="*/ 387540 h 484425"/>
              <a:gd name="connsiteX7" fmla="*/ 0 w 301660"/>
              <a:gd name="connsiteY7" fmla="*/ 96885 h 48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660" h="484425">
                <a:moveTo>
                  <a:pt x="301660" y="387540"/>
                </a:moveTo>
                <a:lnTo>
                  <a:pt x="150830" y="387540"/>
                </a:lnTo>
                <a:lnTo>
                  <a:pt x="150830" y="484425"/>
                </a:lnTo>
                <a:lnTo>
                  <a:pt x="0" y="242212"/>
                </a:lnTo>
                <a:lnTo>
                  <a:pt x="150830" y="0"/>
                </a:lnTo>
                <a:lnTo>
                  <a:pt x="150830" y="96885"/>
                </a:lnTo>
                <a:lnTo>
                  <a:pt x="301660" y="96885"/>
                </a:lnTo>
                <a:lnTo>
                  <a:pt x="301660" y="38754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498" tIns="96886" rIns="1" bIns="96885" numCol="1" spcCol="1270" anchor="ctr" anchorCtr="0">
            <a:noAutofit/>
          </a:bodyPr>
          <a:lstStyle/>
          <a:p>
            <a:pPr marL="0" lvl="0" indent="0" algn="ctr" defTabSz="9779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2200" kern="1200"/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xmlns="" id="{5E81E53E-D603-4433-A3D8-A0C8934CED92}"/>
              </a:ext>
            </a:extLst>
          </p:cNvPr>
          <p:cNvSpPr/>
          <p:nvPr/>
        </p:nvSpPr>
        <p:spPr>
          <a:xfrm rot="20828741">
            <a:off x="2554215" y="4029155"/>
            <a:ext cx="2612864" cy="1793970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644" tIns="255644" rIns="255644" bIns="255644" numCol="1" spcCol="1270" anchor="ctr" anchorCtr="0">
            <a:noAutofit/>
          </a:bodyPr>
          <a:lstStyle/>
          <a:p>
            <a:pPr marL="0" lvl="0" indent="0" algn="ctr" defTabSz="16446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3700" kern="120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xmlns="" id="{310E1402-3AAE-42FC-9E73-E959B6703556}"/>
              </a:ext>
            </a:extLst>
          </p:cNvPr>
          <p:cNvSpPr txBox="1"/>
          <p:nvPr/>
        </p:nvSpPr>
        <p:spPr>
          <a:xfrm>
            <a:off x="2579878" y="275593"/>
            <a:ext cx="81146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Draw mid map to our lesson today</a:t>
            </a:r>
            <a:endParaRPr lang="ar-SA" sz="2400" b="1" u="sng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31" name="شكل حر: شكل 30">
            <a:extLst>
              <a:ext uri="{FF2B5EF4-FFF2-40B4-BE49-F238E27FC236}">
                <a16:creationId xmlns:a16="http://schemas.microsoft.com/office/drawing/2014/main" xmlns="" id="{3109FE07-58AC-4AD8-B0C4-D1D66F7F20B9}"/>
              </a:ext>
            </a:extLst>
          </p:cNvPr>
          <p:cNvSpPr/>
          <p:nvPr/>
        </p:nvSpPr>
        <p:spPr>
          <a:xfrm rot="380454">
            <a:off x="5130804" y="3180694"/>
            <a:ext cx="432965" cy="484426"/>
          </a:xfrm>
          <a:custGeom>
            <a:avLst/>
            <a:gdLst>
              <a:gd name="connsiteX0" fmla="*/ 0 w 301660"/>
              <a:gd name="connsiteY0" fmla="*/ 96885 h 484425"/>
              <a:gd name="connsiteX1" fmla="*/ 150830 w 301660"/>
              <a:gd name="connsiteY1" fmla="*/ 96885 h 484425"/>
              <a:gd name="connsiteX2" fmla="*/ 150830 w 301660"/>
              <a:gd name="connsiteY2" fmla="*/ 0 h 484425"/>
              <a:gd name="connsiteX3" fmla="*/ 301660 w 301660"/>
              <a:gd name="connsiteY3" fmla="*/ 242213 h 484425"/>
              <a:gd name="connsiteX4" fmla="*/ 150830 w 301660"/>
              <a:gd name="connsiteY4" fmla="*/ 484425 h 484425"/>
              <a:gd name="connsiteX5" fmla="*/ 150830 w 301660"/>
              <a:gd name="connsiteY5" fmla="*/ 387540 h 484425"/>
              <a:gd name="connsiteX6" fmla="*/ 0 w 301660"/>
              <a:gd name="connsiteY6" fmla="*/ 387540 h 484425"/>
              <a:gd name="connsiteX7" fmla="*/ 0 w 301660"/>
              <a:gd name="connsiteY7" fmla="*/ 96885 h 48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660" h="484425">
                <a:moveTo>
                  <a:pt x="301660" y="387540"/>
                </a:moveTo>
                <a:lnTo>
                  <a:pt x="150830" y="387540"/>
                </a:lnTo>
                <a:lnTo>
                  <a:pt x="150830" y="484425"/>
                </a:lnTo>
                <a:lnTo>
                  <a:pt x="0" y="242212"/>
                </a:lnTo>
                <a:lnTo>
                  <a:pt x="150830" y="0"/>
                </a:lnTo>
                <a:lnTo>
                  <a:pt x="150830" y="96885"/>
                </a:lnTo>
                <a:lnTo>
                  <a:pt x="301660" y="96885"/>
                </a:lnTo>
                <a:lnTo>
                  <a:pt x="301660" y="38754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498" tIns="96886" rIns="1" bIns="96885" numCol="1" spcCol="1270" anchor="ctr" anchorCtr="0">
            <a:noAutofit/>
          </a:bodyPr>
          <a:lstStyle/>
          <a:p>
            <a:pPr marL="0" lvl="0" indent="0" algn="ctr" defTabSz="9779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2200" kern="1200"/>
          </a:p>
        </p:txBody>
      </p:sp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xmlns="" id="{8A15D2FE-9E76-4A1D-BF9C-32A266E7A061}"/>
              </a:ext>
            </a:extLst>
          </p:cNvPr>
          <p:cNvSpPr/>
          <p:nvPr/>
        </p:nvSpPr>
        <p:spPr>
          <a:xfrm>
            <a:off x="2319759" y="2176374"/>
            <a:ext cx="2600219" cy="1793970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644" tIns="255644" rIns="255644" bIns="255644" numCol="1" spcCol="1270" anchor="ctr" anchorCtr="0">
            <a:noAutofit/>
          </a:bodyPr>
          <a:lstStyle/>
          <a:p>
            <a:pPr marL="0" lvl="0" indent="0" algn="ctr" defTabSz="16446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3700" kern="1200"/>
          </a:p>
        </p:txBody>
      </p:sp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xmlns="" id="{3B6B882E-A4C8-41C5-B62B-9191A02C84A9}"/>
              </a:ext>
            </a:extLst>
          </p:cNvPr>
          <p:cNvSpPr/>
          <p:nvPr/>
        </p:nvSpPr>
        <p:spPr>
          <a:xfrm rot="21010131">
            <a:off x="7645590" y="3151600"/>
            <a:ext cx="432964" cy="484425"/>
          </a:xfrm>
          <a:custGeom>
            <a:avLst/>
            <a:gdLst>
              <a:gd name="connsiteX0" fmla="*/ 0 w 301660"/>
              <a:gd name="connsiteY0" fmla="*/ 96885 h 484425"/>
              <a:gd name="connsiteX1" fmla="*/ 150830 w 301660"/>
              <a:gd name="connsiteY1" fmla="*/ 96885 h 484425"/>
              <a:gd name="connsiteX2" fmla="*/ 150830 w 301660"/>
              <a:gd name="connsiteY2" fmla="*/ 0 h 484425"/>
              <a:gd name="connsiteX3" fmla="*/ 301660 w 301660"/>
              <a:gd name="connsiteY3" fmla="*/ 242213 h 484425"/>
              <a:gd name="connsiteX4" fmla="*/ 150830 w 301660"/>
              <a:gd name="connsiteY4" fmla="*/ 484425 h 484425"/>
              <a:gd name="connsiteX5" fmla="*/ 150830 w 301660"/>
              <a:gd name="connsiteY5" fmla="*/ 387540 h 484425"/>
              <a:gd name="connsiteX6" fmla="*/ 0 w 301660"/>
              <a:gd name="connsiteY6" fmla="*/ 387540 h 484425"/>
              <a:gd name="connsiteX7" fmla="*/ 0 w 301660"/>
              <a:gd name="connsiteY7" fmla="*/ 96885 h 48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660" h="484425">
                <a:moveTo>
                  <a:pt x="0" y="96885"/>
                </a:moveTo>
                <a:lnTo>
                  <a:pt x="150830" y="96885"/>
                </a:lnTo>
                <a:lnTo>
                  <a:pt x="150830" y="0"/>
                </a:lnTo>
                <a:lnTo>
                  <a:pt x="301660" y="242213"/>
                </a:lnTo>
                <a:lnTo>
                  <a:pt x="150830" y="484425"/>
                </a:lnTo>
                <a:lnTo>
                  <a:pt x="150830" y="387540"/>
                </a:lnTo>
                <a:lnTo>
                  <a:pt x="0" y="387540"/>
                </a:lnTo>
                <a:lnTo>
                  <a:pt x="0" y="9688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6885" rIns="90498" bIns="96885" numCol="1" spcCol="1270" anchor="ctr" anchorCtr="0">
            <a:noAutofit/>
          </a:bodyPr>
          <a:lstStyle/>
          <a:p>
            <a:pPr marL="0" lvl="0" indent="0" algn="ctr" defTabSz="9779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2200" kern="1200"/>
          </a:p>
        </p:txBody>
      </p:sp>
      <p:sp>
        <p:nvSpPr>
          <p:cNvPr id="34" name="شكل حر: شكل 33">
            <a:extLst>
              <a:ext uri="{FF2B5EF4-FFF2-40B4-BE49-F238E27FC236}">
                <a16:creationId xmlns:a16="http://schemas.microsoft.com/office/drawing/2014/main" xmlns="" id="{53DB974E-6BB5-4A53-B8C2-EE176576FB21}"/>
              </a:ext>
            </a:extLst>
          </p:cNvPr>
          <p:cNvSpPr/>
          <p:nvPr/>
        </p:nvSpPr>
        <p:spPr>
          <a:xfrm rot="21004057">
            <a:off x="8103608" y="1985400"/>
            <a:ext cx="2457103" cy="1793970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644" tIns="255644" rIns="255644" bIns="255644" numCol="1" spcCol="1270" anchor="ctr" anchorCtr="0">
            <a:noAutofit/>
          </a:bodyPr>
          <a:lstStyle/>
          <a:p>
            <a:pPr marL="0" lvl="0" indent="0" algn="ctr" defTabSz="16446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3700" kern="1200" dirty="0"/>
          </a:p>
        </p:txBody>
      </p:sp>
    </p:spTree>
    <p:extLst>
      <p:ext uri="{BB962C8B-B14F-4D97-AF65-F5344CB8AC3E}">
        <p14:creationId xmlns:p14="http://schemas.microsoft.com/office/powerpoint/2010/main" val="204330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2"/>
            <a:extLst>
              <a:ext uri="{FF2B5EF4-FFF2-40B4-BE49-F238E27FC236}">
                <a16:creationId xmlns:a16="http://schemas.microsoft.com/office/drawing/2014/main" xmlns="" id="{A990222B-B951-4FC6-B328-612BDC581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5" y="1928458"/>
            <a:ext cx="3329766" cy="332976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75B1416-5ECF-4E25-A9FF-1B211E0694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9" b="92754" l="10000" r="90000">
                        <a14:foregroundMark x1="54545" y1="91963" x2="54545" y2="91963"/>
                        <a14:foregroundMark x1="57955" y1="89987" x2="44545" y2="92754"/>
                        <a14:foregroundMark x1="31023" y1="42688" x2="31023" y2="42688"/>
                        <a14:foregroundMark x1="45682" y1="9618" x2="45682" y2="9618"/>
                        <a14:foregroundMark x1="34318" y1="6719" x2="34318" y2="6719"/>
                        <a14:foregroundMark x1="41364" y1="7378" x2="40455" y2="7115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2319" r="19666" b="4154"/>
          <a:stretch/>
        </p:blipFill>
        <p:spPr>
          <a:xfrm rot="20297495">
            <a:off x="6831740" y="3747986"/>
            <a:ext cx="1603026" cy="2015232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67B8656B-D0BF-4987-B546-DA7B9A0BCAA5}"/>
              </a:ext>
            </a:extLst>
          </p:cNvPr>
          <p:cNvSpPr txBox="1"/>
          <p:nvPr/>
        </p:nvSpPr>
        <p:spPr>
          <a:xfrm>
            <a:off x="386080" y="608717"/>
            <a:ext cx="297688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latin typeface="MV Boli" panose="02000500030200090000" pitchFamily="2" charset="0"/>
                <a:cs typeface="MV Boli" panose="02000500030200090000" pitchFamily="2" charset="0"/>
              </a:rPr>
              <a:t>Quick Check</a:t>
            </a:r>
            <a:endParaRPr lang="ar-SA" sz="3200" b="1" dirty="0">
              <a:latin typeface="MV Boli" panose="02000500030200090000" pitchFamily="2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C0250F7-86C9-451A-B216-88DAAB3D01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7" r="46528"/>
          <a:stretch/>
        </p:blipFill>
        <p:spPr>
          <a:xfrm>
            <a:off x="-1" y="3158438"/>
            <a:ext cx="2655065" cy="388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E6BEC325-B177-4BFE-820A-8EA406E08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60" b="96839" l="10000" r="90000">
                        <a14:foregroundMark x1="42308" y1="67816" x2="42308" y2="67816"/>
                        <a14:foregroundMark x1="38846" y1="92816" x2="38846" y2="92816"/>
                        <a14:foregroundMark x1="30385" y1="66092" x2="30385" y2="66092"/>
                        <a14:foregroundMark x1="49615" y1="92529" x2="49615" y2="92529"/>
                        <a14:foregroundMark x1="70000" y1="95690" x2="70000" y2="95690"/>
                        <a14:foregroundMark x1="63846" y1="69253" x2="63846" y2="69253"/>
                        <a14:foregroundMark x1="78462" y1="67529" x2="78462" y2="67529"/>
                        <a14:foregroundMark x1="81538" y1="58621" x2="81538" y2="58621"/>
                        <a14:foregroundMark x1="15769" y1="54023" x2="15769" y2="54023"/>
                        <a14:foregroundMark x1="44615" y1="42816" x2="44615" y2="42816"/>
                        <a14:foregroundMark x1="61923" y1="53161" x2="61923" y2="53161"/>
                        <a14:foregroundMark x1="31538" y1="27299" x2="31538" y2="27299"/>
                        <a14:foregroundMark x1="11923" y1="5460" x2="11923" y2="5460"/>
                        <a14:foregroundMark x1="49231" y1="20977" x2="49231" y2="20977"/>
                        <a14:foregroundMark x1="61154" y1="22126" x2="61154" y2="22126"/>
                        <a14:foregroundMark x1="79615" y1="23563" x2="79615" y2="23563"/>
                        <a14:foregroundMark x1="32308" y1="96839" x2="32308" y2="96839"/>
                        <a14:foregroundMark x1="43462" y1="62356" x2="43462" y2="62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865466"/>
            <a:ext cx="5445760" cy="565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2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قطرية مقصوصة 3">
            <a:extLst>
              <a:ext uri="{FF2B5EF4-FFF2-40B4-BE49-F238E27FC236}">
                <a16:creationId xmlns:a16="http://schemas.microsoft.com/office/drawing/2014/main" xmlns="" id="{03E67341-A285-49B1-9C66-204B1170C269}"/>
              </a:ext>
            </a:extLst>
          </p:cNvPr>
          <p:cNvSpPr/>
          <p:nvPr/>
        </p:nvSpPr>
        <p:spPr>
          <a:xfrm>
            <a:off x="2659380" y="2443899"/>
            <a:ext cx="7076440" cy="2686901"/>
          </a:xfrm>
          <a:prstGeom prst="snip2DiagRect">
            <a:avLst/>
          </a:prstGeom>
          <a:ln w="38100" cmpd="tri">
            <a:solidFill>
              <a:srgbClr val="CAA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200000"/>
              </a:lnSpc>
            </a:pPr>
            <a:endParaRPr lang="en-US" sz="2800" b="1" dirty="0">
              <a:solidFill>
                <a:srgbClr val="0E5E86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>
              <a:lnSpc>
                <a:spcPct val="200000"/>
              </a:lnSpc>
            </a:pPr>
            <a:r>
              <a:rPr lang="en-US" sz="2800" b="1" dirty="0">
                <a:solidFill>
                  <a:srgbClr val="EF712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11</a:t>
            </a:r>
            <a:r>
              <a:rPr lang="en-US" sz="2800" b="1" dirty="0">
                <a:solidFill>
                  <a:srgbClr val="0E5E8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en-US" sz="28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Form,meaning and function</a:t>
            </a:r>
          </a:p>
          <a:p>
            <a:pPr algn="ctr">
              <a:lnSpc>
                <a:spcPct val="200000"/>
              </a:lnSpc>
            </a:pPr>
            <a:endParaRPr lang="en-US" sz="2800" b="1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2800" b="1" dirty="0"/>
          </a:p>
        </p:txBody>
      </p:sp>
      <p:pic>
        <p:nvPicPr>
          <p:cNvPr id="7" name="Picture 2" descr="3d فوانيس رمضان مع أضواء مجردة, رمضان, رمضان كريم, فانوس رمضان PNG وملف PSD  للتحميل مجانا">
            <a:extLst>
              <a:ext uri="{FF2B5EF4-FFF2-40B4-BE49-F238E27FC236}">
                <a16:creationId xmlns:a16="http://schemas.microsoft.com/office/drawing/2014/main" xmlns="" id="{AD4B4E41-BBCD-467F-B403-FA04C4BC9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63" b="94844" l="10000" r="90000">
                        <a14:foregroundMark x1="54844" y1="91094" x2="54844" y2="91094"/>
                        <a14:foregroundMark x1="63594" y1="93906" x2="63594" y2="93906"/>
                        <a14:foregroundMark x1="57813" y1="92031" x2="57813" y2="92031"/>
                        <a14:foregroundMark x1="38906" y1="94375" x2="38906" y2="94375"/>
                        <a14:foregroundMark x1="29844" y1="91563" x2="29844" y2="91563"/>
                        <a14:foregroundMark x1="52812" y1="94531" x2="52812" y2="94531"/>
                        <a14:foregroundMark x1="52031" y1="94531" x2="52031" y2="94531"/>
                        <a14:foregroundMark x1="48125" y1="94844" x2="48125" y2="94844"/>
                        <a14:foregroundMark x1="43906" y1="93594" x2="43906" y2="93594"/>
                        <a14:foregroundMark x1="34531" y1="9063" x2="34531" y2="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3583" r="10417" b="2417"/>
          <a:stretch/>
        </p:blipFill>
        <p:spPr bwMode="auto">
          <a:xfrm>
            <a:off x="-175126" y="4038599"/>
            <a:ext cx="2628766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7D48510C-EA3F-4F27-AB4A-6E3DED692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14C1216D-DE0E-40BD-84BA-DE2727A51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071" y="3296919"/>
            <a:ext cx="660400" cy="6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2">
            <a:extLst>
              <a:ext uri="{FF2B5EF4-FFF2-40B4-BE49-F238E27FC236}">
                <a16:creationId xmlns:a16="http://schemas.microsoft.com/office/drawing/2014/main" xmlns="" id="{590E41F0-01E2-4F63-A954-97A70271F3CD}"/>
              </a:ext>
            </a:extLst>
          </p:cNvPr>
          <p:cNvSpPr txBox="1">
            <a:spLocks/>
          </p:cNvSpPr>
          <p:nvPr/>
        </p:nvSpPr>
        <p:spPr>
          <a:xfrm>
            <a:off x="0" y="1432560"/>
            <a:ext cx="7941156" cy="874602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u="sng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Objectives</a:t>
            </a:r>
            <a:endParaRPr lang="ar-SA" sz="5400" u="sng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pic>
        <p:nvPicPr>
          <p:cNvPr id="7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7F9ECF61-E4EB-4740-B6C7-6046780B1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عنصر نائب للمحتوى 3">
            <a:extLst>
              <a:ext uri="{FF2B5EF4-FFF2-40B4-BE49-F238E27FC236}">
                <a16:creationId xmlns:a16="http://schemas.microsoft.com/office/drawing/2014/main" xmlns="" id="{F642B030-5B07-4238-A9CE-DCF062EDD30A}"/>
              </a:ext>
            </a:extLst>
          </p:cNvPr>
          <p:cNvSpPr txBox="1">
            <a:spLocks/>
          </p:cNvSpPr>
          <p:nvPr/>
        </p:nvSpPr>
        <p:spPr>
          <a:xfrm>
            <a:off x="-51653" y="2389593"/>
            <a:ext cx="12295306" cy="388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students will be able to :</a:t>
            </a:r>
            <a:endParaRPr lang="en-US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 –</a:t>
            </a:r>
            <a:r>
              <a:rPr lang="en-US" sz="26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Use independent clauses with </a:t>
            </a:r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</a:t>
            </a:r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</a:t>
            </a:r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, </a:t>
            </a:r>
            <a:r>
              <a:rPr lang="en-US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But</a:t>
            </a:r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,</a:t>
            </a:r>
            <a:r>
              <a:rPr lang="en-US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Or</a:t>
            </a:r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,</a:t>
            </a:r>
            <a:r>
              <a:rPr lang="en-US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</a:t>
            </a:r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, and </a:t>
            </a:r>
            <a:r>
              <a:rPr lang="en-US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Yet</a:t>
            </a:r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</a:t>
            </a:r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 –</a:t>
            </a:r>
            <a:r>
              <a:rPr lang="en-US" sz="26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Write past sentences with dependent time clauses .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 –</a:t>
            </a:r>
            <a:r>
              <a:rPr lang="en-US" sz="26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Express enthusiasm with intensifiers .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 –</a:t>
            </a:r>
            <a:r>
              <a:rPr lang="en-US" sz="26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Express enthusiasm with adjectives .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 –</a:t>
            </a:r>
            <a:r>
              <a:rPr lang="en-US" sz="26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Use conditional sentences to talk about causes and results 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6 -</a:t>
            </a:r>
            <a:r>
              <a:rPr lang="en-US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Express necessity and lack of necessity .</a:t>
            </a:r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en-US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latin typeface="STC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5945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BA4C5103-3B4C-4DF3-BEBD-FD6AD8EC00AC}"/>
              </a:ext>
            </a:extLst>
          </p:cNvPr>
          <p:cNvSpPr txBox="1"/>
          <p:nvPr/>
        </p:nvSpPr>
        <p:spPr>
          <a:xfrm>
            <a:off x="1508290" y="2470209"/>
            <a:ext cx="9511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Independent Clauses with </a:t>
            </a:r>
            <a:r>
              <a:rPr lang="en-US" sz="2800" b="1" i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And, But, Or, So, </a:t>
            </a:r>
            <a:r>
              <a:rPr lang="en-US" sz="28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 </a:t>
            </a:r>
            <a:r>
              <a:rPr lang="en-US" sz="2800" b="1" i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Yet</a:t>
            </a:r>
            <a:endParaRPr lang="ar-SA" sz="28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A3416666-6E7C-4CD0-9AC8-0863D012B9D1}"/>
              </a:ext>
            </a:extLst>
          </p:cNvPr>
          <p:cNvSpPr txBox="1"/>
          <p:nvPr/>
        </p:nvSpPr>
        <p:spPr>
          <a:xfrm>
            <a:off x="1645865" y="3183867"/>
            <a:ext cx="8900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The Past with Dependent Time Clauses</a:t>
            </a:r>
            <a:endParaRPr lang="ar-SA" sz="2800" dirty="0">
              <a:latin typeface="MV Boli" panose="0200050003020009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BD65202A-521A-4F76-8C2B-586066B3B538}"/>
              </a:ext>
            </a:extLst>
          </p:cNvPr>
          <p:cNvSpPr txBox="1"/>
          <p:nvPr/>
        </p:nvSpPr>
        <p:spPr>
          <a:xfrm>
            <a:off x="1109221" y="3766005"/>
            <a:ext cx="9973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Expressing Enthusiasm with Intensifiers and Adjectives</a:t>
            </a:r>
            <a:endParaRPr lang="ar-SA" sz="28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7AAFA5AD-FE9B-40A0-81DE-E1292482117C}"/>
              </a:ext>
            </a:extLst>
          </p:cNvPr>
          <p:cNvSpPr txBox="1"/>
          <p:nvPr/>
        </p:nvSpPr>
        <p:spPr>
          <a:xfrm>
            <a:off x="1182244" y="4443275"/>
            <a:ext cx="10163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Conditional Sentences with Present and Future Forms</a:t>
            </a:r>
            <a:endParaRPr lang="ar-SA" sz="2800" dirty="0">
              <a:latin typeface="MV Boli" panose="02000500030200090000" pitchFamily="2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4180B075-CA33-460F-90A5-A1266802807D}"/>
              </a:ext>
            </a:extLst>
          </p:cNvPr>
          <p:cNvSpPr txBox="1"/>
          <p:nvPr/>
        </p:nvSpPr>
        <p:spPr>
          <a:xfrm>
            <a:off x="1813977" y="5271257"/>
            <a:ext cx="8900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Express Necessity and Lack of Necessity:</a:t>
            </a:r>
            <a:endParaRPr lang="ar-SA" sz="28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pic>
        <p:nvPicPr>
          <p:cNvPr id="12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BA35CAB0-2493-4BAC-B6FF-086E4FE0A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61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BA4C5103-3B4C-4DF3-BEBD-FD6AD8EC00AC}"/>
              </a:ext>
            </a:extLst>
          </p:cNvPr>
          <p:cNvSpPr txBox="1"/>
          <p:nvPr/>
        </p:nvSpPr>
        <p:spPr>
          <a:xfrm>
            <a:off x="1441778" y="3007536"/>
            <a:ext cx="951164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Independent Clauses with</a:t>
            </a:r>
          </a:p>
          <a:p>
            <a:pPr algn="ctr">
              <a:lnSpc>
                <a:spcPct val="200000"/>
              </a:lnSpc>
            </a:pPr>
            <a:r>
              <a:rPr lang="en-US" sz="28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b="1" i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And, But, Or, So, </a:t>
            </a:r>
            <a:r>
              <a:rPr lang="en-US" sz="28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and </a:t>
            </a:r>
            <a:r>
              <a:rPr lang="en-US" sz="2800" b="1" i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Yet</a:t>
            </a:r>
            <a:endParaRPr lang="ar-SA" sz="2800" dirty="0">
              <a:latin typeface="MV Boli" panose="02000500030200090000" pitchFamily="2" charset="0"/>
            </a:endParaRPr>
          </a:p>
        </p:txBody>
      </p:sp>
      <p:pic>
        <p:nvPicPr>
          <p:cNvPr id="12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BA35CAB0-2493-4BAC-B6FF-086E4FE0A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3d فوانيس رمضان مع أضواء مجردة, رمضان, رمضان كريم, فانوس رمضان PNG وملف PSD  للتحميل مجانا">
            <a:extLst>
              <a:ext uri="{FF2B5EF4-FFF2-40B4-BE49-F238E27FC236}">
                <a16:creationId xmlns:a16="http://schemas.microsoft.com/office/drawing/2014/main" xmlns="" id="{4000778C-01DD-4429-8329-C1A9CDF6C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3" b="94844" l="10000" r="90000">
                        <a14:foregroundMark x1="54844" y1="91094" x2="54844" y2="91094"/>
                        <a14:foregroundMark x1="63594" y1="93906" x2="63594" y2="93906"/>
                        <a14:foregroundMark x1="57813" y1="92031" x2="57813" y2="92031"/>
                        <a14:foregroundMark x1="38906" y1="94375" x2="38906" y2="94375"/>
                        <a14:foregroundMark x1="29844" y1="91563" x2="29844" y2="91563"/>
                        <a14:foregroundMark x1="52812" y1="94531" x2="52812" y2="94531"/>
                        <a14:foregroundMark x1="52031" y1="94531" x2="52031" y2="94531"/>
                        <a14:foregroundMark x1="48125" y1="94844" x2="48125" y2="94844"/>
                        <a14:foregroundMark x1="43906" y1="93594" x2="43906" y2="93594"/>
                        <a14:foregroundMark x1="34531" y1="9063" x2="34531" y2="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3583" r="10417" b="2417"/>
          <a:stretch/>
        </p:blipFill>
        <p:spPr bwMode="auto">
          <a:xfrm>
            <a:off x="203200" y="4712937"/>
            <a:ext cx="2129145" cy="229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563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2C84C995-3023-45A5-A0CE-F6CA59C11545}"/>
              </a:ext>
            </a:extLst>
          </p:cNvPr>
          <p:cNvSpPr/>
          <p:nvPr/>
        </p:nvSpPr>
        <p:spPr>
          <a:xfrm rot="755113" flipV="1">
            <a:off x="119229" y="306877"/>
            <a:ext cx="2964191" cy="1336735"/>
          </a:xfrm>
          <a:prstGeom prst="rect">
            <a:avLst/>
          </a:prstGeom>
          <a:solidFill>
            <a:srgbClr val="0BA6B8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C27B19B8-6757-4AFA-8B70-E6A150E9833B}"/>
              </a:ext>
            </a:extLst>
          </p:cNvPr>
          <p:cNvSpPr/>
          <p:nvPr/>
        </p:nvSpPr>
        <p:spPr>
          <a:xfrm flipH="1">
            <a:off x="154940" y="299027"/>
            <a:ext cx="2892771" cy="1273632"/>
          </a:xfrm>
          <a:prstGeom prst="rect">
            <a:avLst/>
          </a:prstGeom>
          <a:solidFill>
            <a:srgbClr val="FCBE1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        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 </a:t>
            </a:r>
          </a:p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F252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شبه منحرف 5">
            <a:extLst>
              <a:ext uri="{FF2B5EF4-FFF2-40B4-BE49-F238E27FC236}">
                <a16:creationId xmlns:a16="http://schemas.microsoft.com/office/drawing/2014/main" xmlns="" id="{CAE52646-16D1-41F8-ABC4-237AE022C9AE}"/>
              </a:ext>
            </a:extLst>
          </p:cNvPr>
          <p:cNvSpPr/>
          <p:nvPr/>
        </p:nvSpPr>
        <p:spPr>
          <a:xfrm rot="15160159">
            <a:off x="803264" y="-657566"/>
            <a:ext cx="761245" cy="2477846"/>
          </a:xfrm>
          <a:prstGeom prst="trapezoid">
            <a:avLst>
              <a:gd name="adj" fmla="val 14915"/>
            </a:avLst>
          </a:prstGeom>
          <a:solidFill>
            <a:srgbClr val="DA251E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به منحرف 6">
            <a:extLst>
              <a:ext uri="{FF2B5EF4-FFF2-40B4-BE49-F238E27FC236}">
                <a16:creationId xmlns:a16="http://schemas.microsoft.com/office/drawing/2014/main" xmlns="" id="{6A61B0C7-BB4B-4CD4-AC54-3AD1845178CB}"/>
              </a:ext>
            </a:extLst>
          </p:cNvPr>
          <p:cNvSpPr/>
          <p:nvPr/>
        </p:nvSpPr>
        <p:spPr>
          <a:xfrm rot="15160159">
            <a:off x="932351" y="-743888"/>
            <a:ext cx="562171" cy="2658852"/>
          </a:xfrm>
          <a:prstGeom prst="trapezoid">
            <a:avLst>
              <a:gd name="adj" fmla="val 14915"/>
            </a:avLst>
          </a:prstGeom>
          <a:solidFill>
            <a:srgbClr val="3F252E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D63AC1C3-7F4C-4AED-837F-1E88C0E434C7}"/>
              </a:ext>
            </a:extLst>
          </p:cNvPr>
          <p:cNvSpPr txBox="1"/>
          <p:nvPr/>
        </p:nvSpPr>
        <p:spPr>
          <a:xfrm>
            <a:off x="508000" y="2521059"/>
            <a:ext cx="6654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It is raining hard, </a:t>
            </a:r>
          </a:p>
          <a:p>
            <a:pPr algn="l"/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He didn’t want to walk in the rain,</a:t>
            </a:r>
          </a:p>
          <a:p>
            <a:pPr algn="l"/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He doesn’t live far away,</a:t>
            </a:r>
          </a:p>
          <a:p>
            <a:pPr algn="l"/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We could go to a restaurant,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8FB775DD-9F0E-4646-8D8D-624956B21977}"/>
              </a:ext>
            </a:extLst>
          </p:cNvPr>
          <p:cNvSpPr txBox="1"/>
          <p:nvPr/>
        </p:nvSpPr>
        <p:spPr>
          <a:xfrm>
            <a:off x="508000" y="2521059"/>
            <a:ext cx="1168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It is raining hard, </a:t>
            </a:r>
            <a:r>
              <a:rPr lang="en-US" sz="28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</a:t>
            </a:r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b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there is a lot of lightning</a:t>
            </a:r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</a:p>
          <a:p>
            <a:pPr algn="l"/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He didn’t want to walk in the rain, </a:t>
            </a:r>
            <a:r>
              <a:rPr lang="en-US" sz="28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</a:t>
            </a:r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b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took a taxi. </a:t>
            </a:r>
          </a:p>
          <a:p>
            <a:pPr algn="l"/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He doesn’t live far away, </a:t>
            </a:r>
            <a:r>
              <a:rPr lang="en-US" sz="28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but</a:t>
            </a:r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b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always drives</a:t>
            </a:r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</a:p>
          <a:p>
            <a:pPr algn="l"/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We could go to a restaurant, </a:t>
            </a:r>
            <a:r>
              <a:rPr lang="en-US" sz="28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or</a:t>
            </a:r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b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 could stay home</a:t>
            </a:r>
          </a:p>
          <a:p>
            <a:pPr algn="l"/>
            <a:r>
              <a:rPr lang="en-US" sz="2800" b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 watch TV. </a:t>
            </a:r>
            <a:endParaRPr lang="ar-SA" sz="2800" dirty="0">
              <a:solidFill>
                <a:srgbClr val="0070C0"/>
              </a:solidFill>
              <a:latin typeface="MV Boli" panose="02000500030200090000" pitchFamily="2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4ED8E8F0-F75B-42B6-A43F-202DCF459649}"/>
              </a:ext>
            </a:extLst>
          </p:cNvPr>
          <p:cNvSpPr txBox="1"/>
          <p:nvPr/>
        </p:nvSpPr>
        <p:spPr>
          <a:xfrm>
            <a:off x="550175" y="768045"/>
            <a:ext cx="3184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Independent </a:t>
            </a:r>
          </a:p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Clause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xmlns="" id="{DBEF079E-B030-4631-A2BD-4B7B3BEC0E76}"/>
              </a:ext>
            </a:extLst>
          </p:cNvPr>
          <p:cNvGrpSpPr/>
          <p:nvPr/>
        </p:nvGrpSpPr>
        <p:grpSpPr>
          <a:xfrm>
            <a:off x="-4751675" y="7978451"/>
            <a:ext cx="5259675" cy="1327202"/>
            <a:chOff x="-146899" y="4883"/>
            <a:chExt cx="5259675" cy="1327202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xmlns="" id="{40D71438-B695-4A53-8B53-3595C63D5C97}"/>
                </a:ext>
              </a:extLst>
            </p:cNvPr>
            <p:cNvGrpSpPr/>
            <p:nvPr/>
          </p:nvGrpSpPr>
          <p:grpSpPr>
            <a:xfrm rot="222105">
              <a:off x="-146899" y="162503"/>
              <a:ext cx="5071731" cy="1169582"/>
              <a:chOff x="-233917" y="499730"/>
              <a:chExt cx="5071731" cy="1169582"/>
            </a:xfrm>
          </p:grpSpPr>
          <p:pic>
            <p:nvPicPr>
              <p:cNvPr id="19" name="صورة 18">
                <a:extLst>
                  <a:ext uri="{FF2B5EF4-FFF2-40B4-BE49-F238E27FC236}">
                    <a16:creationId xmlns:a16="http://schemas.microsoft.com/office/drawing/2014/main" xmlns="" id="{8D41BC11-836C-4429-B809-478AD9A559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1250" b="90156" l="10625" r="85000">
                            <a14:foregroundMark x1="10781" y1="51563" x2="10781" y2="51563"/>
                            <a14:foregroundMark x1="16875" y1="23125" x2="16875" y2="23125"/>
                            <a14:foregroundMark x1="14063" y1="11250" x2="14063" y2="11250"/>
                            <a14:foregroundMark x1="84375" y1="28750" x2="84375" y2="28750"/>
                            <a14:foregroundMark x1="84844" y1="42969" x2="84844" y2="42969"/>
                            <a14:foregroundMark x1="85000" y1="58125" x2="85000" y2="58125"/>
                            <a14:foregroundMark x1="85156" y1="87031" x2="85156" y2="87031"/>
                            <a14:foregroundMark x1="83906" y1="86875" x2="83906" y2="86875"/>
                            <a14:foregroundMark x1="13906" y1="72813" x2="18594" y2="83594"/>
                            <a14:foregroundMark x1="18594" y1="83594" x2="18594" y2="83594"/>
                            <a14:foregroundMark x1="29531" y1="90156" x2="29531" y2="90156"/>
                            <a14:foregroundMark x1="13750" y1="14688" x2="19219" y2="25938"/>
                          </a14:backgroundRemoval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1" t="66046" r="12378" b="8528"/>
              <a:stretch/>
            </p:blipFill>
            <p:spPr>
              <a:xfrm rot="21069681">
                <a:off x="-233917" y="499730"/>
                <a:ext cx="5071731" cy="1169582"/>
              </a:xfrm>
              <a:prstGeom prst="rect">
                <a:avLst/>
              </a:prstGeom>
            </p:spPr>
          </p:pic>
          <p:sp>
            <p:nvSpPr>
              <p:cNvPr id="20" name="مربع نص 19">
                <a:extLst>
                  <a:ext uri="{FF2B5EF4-FFF2-40B4-BE49-F238E27FC236}">
                    <a16:creationId xmlns:a16="http://schemas.microsoft.com/office/drawing/2014/main" xmlns="" id="{8A79D3DF-60DB-4D8C-9299-32133DB23A96}"/>
                  </a:ext>
                </a:extLst>
              </p:cNvPr>
              <p:cNvSpPr txBox="1"/>
              <p:nvPr/>
            </p:nvSpPr>
            <p:spPr>
              <a:xfrm rot="21057847">
                <a:off x="1336017" y="744429"/>
                <a:ext cx="2917502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Independent clause</a:t>
                </a:r>
                <a:endParaRPr lang="ar-SA" sz="2400" b="1" dirty="0">
                  <a:latin typeface="MV Boli" panose="02000500030200090000" pitchFamily="2" charset="0"/>
                </a:endParaRPr>
              </a:p>
            </p:txBody>
          </p:sp>
        </p:grp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xmlns="" id="{66EE88B3-FE4E-4FB6-8B88-82DB1CFF4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250" b="90156" l="10625" r="85000">
                          <a14:foregroundMark x1="10781" y1="51563" x2="10781" y2="51563"/>
                          <a14:foregroundMark x1="16875" y1="23125" x2="16875" y2="23125"/>
                          <a14:foregroundMark x1="14063" y1="11250" x2="14063" y2="11250"/>
                          <a14:foregroundMark x1="84375" y1="28750" x2="84375" y2="28750"/>
                          <a14:foregroundMark x1="84844" y1="42969" x2="84844" y2="42969"/>
                          <a14:foregroundMark x1="85000" y1="58125" x2="85000" y2="58125"/>
                          <a14:foregroundMark x1="85156" y1="87031" x2="85156" y2="87031"/>
                          <a14:foregroundMark x1="83906" y1="86875" x2="83906" y2="86875"/>
                          <a14:foregroundMark x1="13906" y1="72813" x2="18594" y2="83594"/>
                          <a14:foregroundMark x1="18594" y1="83594" x2="18594" y2="83594"/>
                          <a14:foregroundMark x1="29531" y1="90156" x2="29531" y2="90156"/>
                          <a14:foregroundMark x1="13750" y1="14688" x2="19219" y2="25938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0" t="7774" r="10689" b="66800"/>
            <a:stretch/>
          </p:blipFill>
          <p:spPr>
            <a:xfrm rot="21291786">
              <a:off x="41045" y="4883"/>
              <a:ext cx="5071731" cy="1169582"/>
            </a:xfrm>
            <a:prstGeom prst="rect">
              <a:avLst/>
            </a:prstGeom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xmlns="" id="{FBD84B30-9EB8-4CB4-9214-AE1315F8210A}"/>
              </a:ext>
            </a:extLst>
          </p:cNvPr>
          <p:cNvGrpSpPr/>
          <p:nvPr/>
        </p:nvGrpSpPr>
        <p:grpSpPr>
          <a:xfrm flipH="1">
            <a:off x="12795238" y="-2422580"/>
            <a:ext cx="5259675" cy="1310938"/>
            <a:chOff x="-146899" y="21147"/>
            <a:chExt cx="5259675" cy="1310938"/>
          </a:xfrm>
        </p:grpSpPr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xmlns="" id="{A7696E96-D8B0-4407-8061-207A36CD38A0}"/>
                </a:ext>
              </a:extLst>
            </p:cNvPr>
            <p:cNvGrpSpPr/>
            <p:nvPr/>
          </p:nvGrpSpPr>
          <p:grpSpPr>
            <a:xfrm rot="222105">
              <a:off x="-146899" y="162503"/>
              <a:ext cx="5071731" cy="1169582"/>
              <a:chOff x="-233917" y="499730"/>
              <a:chExt cx="5071731" cy="1169582"/>
            </a:xfrm>
          </p:grpSpPr>
          <p:pic>
            <p:nvPicPr>
              <p:cNvPr id="24" name="صورة 23">
                <a:extLst>
                  <a:ext uri="{FF2B5EF4-FFF2-40B4-BE49-F238E27FC236}">
                    <a16:creationId xmlns:a16="http://schemas.microsoft.com/office/drawing/2014/main" xmlns="" id="{A742BA1E-FC85-40E0-81FC-397F1D2DA6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1250" b="90156" l="10625" r="85000">
                            <a14:foregroundMark x1="10781" y1="51563" x2="10781" y2="51563"/>
                            <a14:foregroundMark x1="16875" y1="23125" x2="16875" y2="23125"/>
                            <a14:foregroundMark x1="14063" y1="11250" x2="14063" y2="11250"/>
                            <a14:foregroundMark x1="84375" y1="28750" x2="84375" y2="28750"/>
                            <a14:foregroundMark x1="84844" y1="42969" x2="84844" y2="42969"/>
                            <a14:foregroundMark x1="85000" y1="58125" x2="85000" y2="58125"/>
                            <a14:foregroundMark x1="85156" y1="87031" x2="85156" y2="87031"/>
                            <a14:foregroundMark x1="83906" y1="86875" x2="83906" y2="86875"/>
                            <a14:foregroundMark x1="13906" y1="72813" x2="18594" y2="83594"/>
                            <a14:foregroundMark x1="18594" y1="83594" x2="18594" y2="83594"/>
                            <a14:foregroundMark x1="29531" y1="90156" x2="29531" y2="90156"/>
                            <a14:foregroundMark x1="13750" y1="14688" x2="19219" y2="25938"/>
                          </a14:backgroundRemoval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1" t="66046" r="12378" b="8528"/>
              <a:stretch/>
            </p:blipFill>
            <p:spPr>
              <a:xfrm rot="21069681">
                <a:off x="-233917" y="499730"/>
                <a:ext cx="5071731" cy="1169582"/>
              </a:xfrm>
              <a:prstGeom prst="rect">
                <a:avLst/>
              </a:prstGeom>
            </p:spPr>
          </p:pic>
          <p:sp>
            <p:nvSpPr>
              <p:cNvPr id="25" name="مربع نص 24">
                <a:extLst>
                  <a:ext uri="{FF2B5EF4-FFF2-40B4-BE49-F238E27FC236}">
                    <a16:creationId xmlns:a16="http://schemas.microsoft.com/office/drawing/2014/main" xmlns="" id="{73E061BF-B206-4869-8F7D-751A30085895}"/>
                  </a:ext>
                </a:extLst>
              </p:cNvPr>
              <p:cNvSpPr txBox="1"/>
              <p:nvPr/>
            </p:nvSpPr>
            <p:spPr>
              <a:xfrm rot="21057847">
                <a:off x="1336017" y="744429"/>
                <a:ext cx="2917502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Dependent clause</a:t>
                </a:r>
                <a:endParaRPr lang="ar-SA" sz="2400" b="1" dirty="0">
                  <a:latin typeface="MV Boli" panose="02000500030200090000" pitchFamily="2" charset="0"/>
                </a:endParaRPr>
              </a:p>
            </p:txBody>
          </p:sp>
        </p:grp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xmlns="" id="{C8A05ED7-EA76-49E2-B3C2-C93095DF3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250" b="90156" l="10625" r="85000">
                          <a14:foregroundMark x1="10781" y1="51563" x2="10781" y2="51563"/>
                          <a14:foregroundMark x1="16875" y1="23125" x2="16875" y2="23125"/>
                          <a14:foregroundMark x1="14063" y1="11250" x2="14063" y2="11250"/>
                          <a14:foregroundMark x1="84375" y1="28750" x2="84375" y2="28750"/>
                          <a14:foregroundMark x1="84844" y1="42969" x2="84844" y2="42969"/>
                          <a14:foregroundMark x1="85000" y1="58125" x2="85000" y2="58125"/>
                          <a14:foregroundMark x1="85156" y1="87031" x2="85156" y2="87031"/>
                          <a14:foregroundMark x1="83906" y1="86875" x2="83906" y2="86875"/>
                          <a14:foregroundMark x1="13906" y1="72813" x2="18594" y2="83594"/>
                          <a14:foregroundMark x1="18594" y1="83594" x2="18594" y2="83594"/>
                          <a14:foregroundMark x1="29531" y1="90156" x2="29531" y2="90156"/>
                          <a14:foregroundMark x1="13750" y1="14688" x2="19219" y2="25938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0" t="7774" r="10689" b="66800"/>
            <a:stretch/>
          </p:blipFill>
          <p:spPr>
            <a:xfrm rot="21291786">
              <a:off x="41045" y="21147"/>
              <a:ext cx="5071731" cy="1169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8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build="p"/>
      <p:bldP spid="9" grpId="0" build="p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8">
            <a:extLst>
              <a:ext uri="{FF2B5EF4-FFF2-40B4-BE49-F238E27FC236}">
                <a16:creationId xmlns:a16="http://schemas.microsoft.com/office/drawing/2014/main" xmlns="" id="{53107FE2-E88C-4635-96C3-E37040518242}"/>
              </a:ext>
            </a:extLst>
          </p:cNvPr>
          <p:cNvSpPr txBox="1"/>
          <p:nvPr/>
        </p:nvSpPr>
        <p:spPr>
          <a:xfrm>
            <a:off x="62473" y="2505230"/>
            <a:ext cx="4800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Expresses a complete thought and can stand alone . </a:t>
            </a:r>
            <a:endParaRPr lang="en-US" sz="36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xmlns="" id="{E366F945-AF42-4D5E-A80F-F6AC409C5B16}"/>
              </a:ext>
            </a:extLst>
          </p:cNvPr>
          <p:cNvSpPr txBox="1"/>
          <p:nvPr/>
        </p:nvSpPr>
        <p:spPr>
          <a:xfrm>
            <a:off x="569123" y="5158506"/>
            <a:ext cx="401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crashed his car.</a:t>
            </a:r>
            <a:endParaRPr lang="en-US" sz="4400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xmlns="" id="{6175A70D-1EC4-46B8-8770-6D20B4385468}"/>
              </a:ext>
            </a:extLst>
          </p:cNvPr>
          <p:cNvSpPr txBox="1"/>
          <p:nvPr/>
        </p:nvSpPr>
        <p:spPr>
          <a:xfrm>
            <a:off x="6440713" y="2454422"/>
            <a:ext cx="599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It doesn’t express a complete thought and can’t stand by itself as a sentence.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xmlns="" id="{57D39AD8-891D-4408-89C4-4C50B4ADF414}"/>
              </a:ext>
            </a:extLst>
          </p:cNvPr>
          <p:cNvSpPr txBox="1"/>
          <p:nvPr/>
        </p:nvSpPr>
        <p:spPr>
          <a:xfrm>
            <a:off x="7253423" y="5158506"/>
            <a:ext cx="418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Because he injured.</a:t>
            </a:r>
            <a:endParaRPr lang="en-US" sz="4400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xmlns="" id="{699F8344-9C6E-4C1D-8AFB-D9772C9A36A0}"/>
              </a:ext>
            </a:extLst>
          </p:cNvPr>
          <p:cNvSpPr txBox="1"/>
          <p:nvPr/>
        </p:nvSpPr>
        <p:spPr>
          <a:xfrm>
            <a:off x="6307890" y="3534422"/>
            <a:ext cx="5884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It must be joined to another clause, in order to avoid creating a sentence fragment.</a:t>
            </a:r>
          </a:p>
        </p:txBody>
      </p:sp>
      <p:pic>
        <p:nvPicPr>
          <p:cNvPr id="1028" name="Picture 4" descr="Lovepik- صورة PNG-401477826 id الرسومات بحث - صور الكرتون الحب الوردي فاصل">
            <a:extLst>
              <a:ext uri="{FF2B5EF4-FFF2-40B4-BE49-F238E27FC236}">
                <a16:creationId xmlns:a16="http://schemas.microsoft.com/office/drawing/2014/main" xmlns="" id="{C0163674-04E3-461A-8754-39FF9B091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767" r="96744">
                        <a14:foregroundMark x1="92442" y1="54419" x2="92442" y2="54419"/>
                        <a14:foregroundMark x1="10233" y1="53721" x2="10233" y2="53721"/>
                        <a14:foregroundMark x1="26279" y1="45581" x2="26279" y2="45581"/>
                        <a14:foregroundMark x1="70581" y1="46512" x2="70581" y2="46512"/>
                        <a14:foregroundMark x1="52791" y1="49070" x2="52791" y2="49070"/>
                        <a14:foregroundMark x1="96860" y1="50349" x2="96860" y2="50349"/>
                        <a14:foregroundMark x1="92093" y1="56860" x2="92093" y2="56860"/>
                        <a14:foregroundMark x1="13140" y1="48372" x2="13140" y2="48372"/>
                        <a14:foregroundMark x1="4767" y1="52093" x2="4767" y2="52093"/>
                        <a14:backgroundMark x1="57907" y1="51860" x2="44767" y2="51628"/>
                        <a14:backgroundMark x1="35349" y1="51860" x2="27907" y2="51860"/>
                        <a14:backgroundMark x1="27907" y1="51860" x2="27907" y2="51860"/>
                        <a14:backgroundMark x1="19651" y1="51860" x2="15233" y2="51163"/>
                        <a14:backgroundMark x1="17558" y1="56279" x2="13140" y2="55698"/>
                        <a14:backgroundMark x1="32442" y1="56512" x2="25698" y2="55581"/>
                        <a14:backgroundMark x1="32209" y1="55930" x2="30698" y2="55930"/>
                        <a14:backgroundMark x1="17791" y1="55930" x2="17791" y2="55930"/>
                        <a14:backgroundMark x1="49651" y1="56279" x2="49651" y2="56279"/>
                        <a14:backgroundMark x1="45349" y1="55930" x2="44070" y2="55581"/>
                        <a14:backgroundMark x1="49419" y1="56163" x2="49419" y2="56163"/>
                        <a14:backgroundMark x1="49651" y1="56163" x2="50000" y2="56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48" b="40529"/>
          <a:stretch/>
        </p:blipFill>
        <p:spPr bwMode="auto">
          <a:xfrm rot="5400000">
            <a:off x="3792275" y="4418352"/>
            <a:ext cx="4531485" cy="3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xmlns="" id="{F1C05205-B5EF-4B45-86E0-D12DA3806579}"/>
              </a:ext>
            </a:extLst>
          </p:cNvPr>
          <p:cNvGrpSpPr/>
          <p:nvPr/>
        </p:nvGrpSpPr>
        <p:grpSpPr>
          <a:xfrm>
            <a:off x="-146899" y="4883"/>
            <a:ext cx="5259675" cy="1327202"/>
            <a:chOff x="-146899" y="4883"/>
            <a:chExt cx="5259675" cy="1327202"/>
          </a:xfrm>
        </p:grpSpPr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xmlns="" id="{0DCAF555-C3A1-49EE-BDB5-084CD4A85549}"/>
                </a:ext>
              </a:extLst>
            </p:cNvPr>
            <p:cNvGrpSpPr/>
            <p:nvPr/>
          </p:nvGrpSpPr>
          <p:grpSpPr>
            <a:xfrm rot="222105">
              <a:off x="-146899" y="162503"/>
              <a:ext cx="5071731" cy="1169582"/>
              <a:chOff x="-233917" y="499730"/>
              <a:chExt cx="5071731" cy="1169582"/>
            </a:xfrm>
          </p:grpSpPr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xmlns="" id="{DD1E8122-38DA-4FE7-AC0C-20B8CF0171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1250" b="90156" l="10625" r="85000">
                            <a14:foregroundMark x1="10781" y1="51563" x2="10781" y2="51563"/>
                            <a14:foregroundMark x1="16875" y1="23125" x2="16875" y2="23125"/>
                            <a14:foregroundMark x1="14063" y1="11250" x2="14063" y2="11250"/>
                            <a14:foregroundMark x1="84375" y1="28750" x2="84375" y2="28750"/>
                            <a14:foregroundMark x1="84844" y1="42969" x2="84844" y2="42969"/>
                            <a14:foregroundMark x1="85000" y1="58125" x2="85000" y2="58125"/>
                            <a14:foregroundMark x1="85156" y1="87031" x2="85156" y2="87031"/>
                            <a14:foregroundMark x1="83906" y1="86875" x2="83906" y2="86875"/>
                            <a14:foregroundMark x1="13906" y1="72813" x2="18594" y2="83594"/>
                            <a14:foregroundMark x1="18594" y1="83594" x2="18594" y2="83594"/>
                            <a14:foregroundMark x1="29531" y1="90156" x2="29531" y2="90156"/>
                            <a14:foregroundMark x1="13750" y1="14688" x2="19219" y2="25938"/>
                          </a14:backgroundRemoval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1" t="66046" r="12378" b="8528"/>
              <a:stretch/>
            </p:blipFill>
            <p:spPr>
              <a:xfrm rot="21069681">
                <a:off x="-233917" y="499730"/>
                <a:ext cx="5071731" cy="1169582"/>
              </a:xfrm>
              <a:prstGeom prst="rect">
                <a:avLst/>
              </a:prstGeom>
            </p:spPr>
          </p:pic>
          <p:sp>
            <p:nvSpPr>
              <p:cNvPr id="14" name="مربع نص 13">
                <a:extLst>
                  <a:ext uri="{FF2B5EF4-FFF2-40B4-BE49-F238E27FC236}">
                    <a16:creationId xmlns:a16="http://schemas.microsoft.com/office/drawing/2014/main" xmlns="" id="{1AB7DFD2-66FE-483A-9917-DADD8C554B8B}"/>
                  </a:ext>
                </a:extLst>
              </p:cNvPr>
              <p:cNvSpPr txBox="1"/>
              <p:nvPr/>
            </p:nvSpPr>
            <p:spPr>
              <a:xfrm rot="21057847">
                <a:off x="1336017" y="744429"/>
                <a:ext cx="2917502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Independent clause</a:t>
                </a:r>
                <a:endParaRPr lang="ar-SA" sz="2400" b="1" dirty="0">
                  <a:latin typeface="MV Boli" panose="02000500030200090000" pitchFamily="2" charset="0"/>
                </a:endParaRPr>
              </a:p>
            </p:txBody>
          </p:sp>
        </p:grpSp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xmlns="" id="{520D74E2-359D-456C-BD18-D26EEF6B7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250" b="90156" l="10625" r="85000">
                          <a14:foregroundMark x1="10781" y1="51563" x2="10781" y2="51563"/>
                          <a14:foregroundMark x1="16875" y1="23125" x2="16875" y2="23125"/>
                          <a14:foregroundMark x1="14063" y1="11250" x2="14063" y2="11250"/>
                          <a14:foregroundMark x1="84375" y1="28750" x2="84375" y2="28750"/>
                          <a14:foregroundMark x1="84844" y1="42969" x2="84844" y2="42969"/>
                          <a14:foregroundMark x1="85000" y1="58125" x2="85000" y2="58125"/>
                          <a14:foregroundMark x1="85156" y1="87031" x2="85156" y2="87031"/>
                          <a14:foregroundMark x1="83906" y1="86875" x2="83906" y2="86875"/>
                          <a14:foregroundMark x1="13906" y1="72813" x2="18594" y2="83594"/>
                          <a14:foregroundMark x1="18594" y1="83594" x2="18594" y2="83594"/>
                          <a14:foregroundMark x1="29531" y1="90156" x2="29531" y2="90156"/>
                          <a14:foregroundMark x1="13750" y1="14688" x2="19219" y2="25938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0" t="7774" r="10689" b="66800"/>
            <a:stretch/>
          </p:blipFill>
          <p:spPr>
            <a:xfrm rot="21291786">
              <a:off x="41045" y="4883"/>
              <a:ext cx="5071731" cy="1169582"/>
            </a:xfrm>
            <a:prstGeom prst="rect">
              <a:avLst/>
            </a:prstGeom>
          </p:spPr>
        </p:pic>
      </p:grp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xmlns="" id="{4D87D4C4-9A28-471C-9E6A-F9009AD46DC1}"/>
              </a:ext>
            </a:extLst>
          </p:cNvPr>
          <p:cNvGrpSpPr/>
          <p:nvPr/>
        </p:nvGrpSpPr>
        <p:grpSpPr>
          <a:xfrm flipH="1">
            <a:off x="6943078" y="64588"/>
            <a:ext cx="5259675" cy="1310938"/>
            <a:chOff x="-146899" y="21147"/>
            <a:chExt cx="5259675" cy="1310938"/>
          </a:xfrm>
        </p:grpSpPr>
        <p:grpSp>
          <p:nvGrpSpPr>
            <p:cNvPr id="43" name="مجموعة 42">
              <a:extLst>
                <a:ext uri="{FF2B5EF4-FFF2-40B4-BE49-F238E27FC236}">
                  <a16:creationId xmlns:a16="http://schemas.microsoft.com/office/drawing/2014/main" xmlns="" id="{2BD56130-34E9-4917-B527-7DAA6DB1B2D6}"/>
                </a:ext>
              </a:extLst>
            </p:cNvPr>
            <p:cNvGrpSpPr/>
            <p:nvPr/>
          </p:nvGrpSpPr>
          <p:grpSpPr>
            <a:xfrm rot="222105">
              <a:off x="-146899" y="162503"/>
              <a:ext cx="5071731" cy="1169582"/>
              <a:chOff x="-233917" y="499730"/>
              <a:chExt cx="5071731" cy="1169582"/>
            </a:xfrm>
          </p:grpSpPr>
          <p:pic>
            <p:nvPicPr>
              <p:cNvPr id="45" name="صورة 44">
                <a:extLst>
                  <a:ext uri="{FF2B5EF4-FFF2-40B4-BE49-F238E27FC236}">
                    <a16:creationId xmlns:a16="http://schemas.microsoft.com/office/drawing/2014/main" xmlns="" id="{3F8E11FF-1443-488D-A2C1-7A704F41E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1250" b="90156" l="10625" r="85000">
                            <a14:foregroundMark x1="10781" y1="51563" x2="10781" y2="51563"/>
                            <a14:foregroundMark x1="16875" y1="23125" x2="16875" y2="23125"/>
                            <a14:foregroundMark x1="14063" y1="11250" x2="14063" y2="11250"/>
                            <a14:foregroundMark x1="84375" y1="28750" x2="84375" y2="28750"/>
                            <a14:foregroundMark x1="84844" y1="42969" x2="84844" y2="42969"/>
                            <a14:foregroundMark x1="85000" y1="58125" x2="85000" y2="58125"/>
                            <a14:foregroundMark x1="85156" y1="87031" x2="85156" y2="87031"/>
                            <a14:foregroundMark x1="83906" y1="86875" x2="83906" y2="86875"/>
                            <a14:foregroundMark x1="13906" y1="72813" x2="18594" y2="83594"/>
                            <a14:foregroundMark x1="18594" y1="83594" x2="18594" y2="83594"/>
                            <a14:foregroundMark x1="29531" y1="90156" x2="29531" y2="90156"/>
                            <a14:foregroundMark x1="13750" y1="14688" x2="19219" y2="25938"/>
                          </a14:backgroundRemoval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1" t="66046" r="12378" b="8528"/>
              <a:stretch/>
            </p:blipFill>
            <p:spPr>
              <a:xfrm rot="21069681">
                <a:off x="-233917" y="499730"/>
                <a:ext cx="5071731" cy="1169582"/>
              </a:xfrm>
              <a:prstGeom prst="rect">
                <a:avLst/>
              </a:prstGeom>
            </p:spPr>
          </p:pic>
          <p:sp>
            <p:nvSpPr>
              <p:cNvPr id="46" name="مربع نص 45">
                <a:extLst>
                  <a:ext uri="{FF2B5EF4-FFF2-40B4-BE49-F238E27FC236}">
                    <a16:creationId xmlns:a16="http://schemas.microsoft.com/office/drawing/2014/main" xmlns="" id="{41EAA952-BEF9-4417-81A8-DF042D41F607}"/>
                  </a:ext>
                </a:extLst>
              </p:cNvPr>
              <p:cNvSpPr txBox="1"/>
              <p:nvPr/>
            </p:nvSpPr>
            <p:spPr>
              <a:xfrm rot="21057847">
                <a:off x="1336017" y="744429"/>
                <a:ext cx="2917502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Dependent clause</a:t>
                </a:r>
                <a:endParaRPr lang="ar-SA" sz="2400" b="1" dirty="0">
                  <a:latin typeface="MV Boli" panose="02000500030200090000" pitchFamily="2" charset="0"/>
                </a:endParaRPr>
              </a:p>
            </p:txBody>
          </p:sp>
        </p:grpSp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xmlns="" id="{91D6EEC6-4B89-4768-BAEA-DACD74893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250" b="90156" l="10625" r="85000">
                          <a14:foregroundMark x1="10781" y1="51563" x2="10781" y2="51563"/>
                          <a14:foregroundMark x1="16875" y1="23125" x2="16875" y2="23125"/>
                          <a14:foregroundMark x1="14063" y1="11250" x2="14063" y2="11250"/>
                          <a14:foregroundMark x1="84375" y1="28750" x2="84375" y2="28750"/>
                          <a14:foregroundMark x1="84844" y1="42969" x2="84844" y2="42969"/>
                          <a14:foregroundMark x1="85000" y1="58125" x2="85000" y2="58125"/>
                          <a14:foregroundMark x1="85156" y1="87031" x2="85156" y2="87031"/>
                          <a14:foregroundMark x1="83906" y1="86875" x2="83906" y2="86875"/>
                          <a14:foregroundMark x1="13906" y1="72813" x2="18594" y2="83594"/>
                          <a14:foregroundMark x1="18594" y1="83594" x2="18594" y2="83594"/>
                          <a14:foregroundMark x1="29531" y1="90156" x2="29531" y2="90156"/>
                          <a14:foregroundMark x1="13750" y1="14688" x2="19219" y2="25938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0" t="7774" r="10689" b="66800"/>
            <a:stretch/>
          </p:blipFill>
          <p:spPr>
            <a:xfrm rot="21291786">
              <a:off x="41045" y="21147"/>
              <a:ext cx="5071731" cy="1169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3571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1047</Words>
  <Application>Microsoft Office PowerPoint</Application>
  <PresentationFormat>Custom</PresentationFormat>
  <Paragraphs>233</Paragraphs>
  <Slides>36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pc</cp:lastModifiedBy>
  <cp:revision>224</cp:revision>
  <dcterms:created xsi:type="dcterms:W3CDTF">2022-04-15T09:20:17Z</dcterms:created>
  <dcterms:modified xsi:type="dcterms:W3CDTF">2023-05-02T22:07:09Z</dcterms:modified>
</cp:coreProperties>
</file>