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A75ECD-0271-4D5D-BB14-D1CDC1C333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56310DE-FECC-4320-9EC0-65CFCFBE0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0930AAD-4A24-4C33-BB6C-D787F87C1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14BF3FB-4C4E-4288-B9B7-27D746BE2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136EE97-C4A6-4CB6-BD94-BFD056C98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999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62A7135-E239-460B-A8E3-B0A7EB057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B638788-E505-4370-B8B1-A13CD0DED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D85C5F6-8899-430F-BF26-5BD73BC7A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4EB405-66CF-4DF5-B535-ADB98C82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96B92B-34AB-4513-B924-64D3627B4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271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C8B141F-81DE-42FD-B6C0-CE7CBBAA5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6D4C295-A9AF-485A-8DFB-9D42ED524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DD94E17-6A5D-4E93-92FE-B7D80466F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B29D2C3-ACD8-4183-9E76-DBA76779F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94CF3A-C5FB-45EC-B5D2-8469CB2F0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516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6E7A2C-6330-4B61-8DAE-31EC69074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188DE0A-CB28-45EE-917E-0E6762BAE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B50E02-7603-4042-BFBD-1702EB8D9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BFEE864-7F7E-48D6-B0BB-C246A86BF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BDD1BB-7EBD-4F08-AD51-830226D2F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687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DB6AD-CDAD-44D5-926D-50CDE0E44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8882F5C-B540-44E9-AD75-BE27ACC7A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9269F96-30BE-4188-981B-02DDC2308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92ACBE-3686-4F28-B5E4-2CF219ED3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AECA25A-5676-451E-804E-D592CFB13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132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984986-875B-45EF-A506-49B2577D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EF703F3-FFB4-4650-8FA2-C300FB658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40CA428-4754-4339-A8C8-CFAF6232B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A29B32A-FCAE-445F-934F-E56D9710F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D822A4B-058F-4CFD-B908-0C2E7FBAD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DCEF285-B879-45B6-B566-5C78E041B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211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DB3F4F-947D-4CE8-828F-3BD219E28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ED7D79C-2A3A-4263-A85A-9BB4B094A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85FF423-08E3-4484-9D14-D0393CAE1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C9AAFDE-26BE-4508-9F68-07C7612A4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C41E447-4CD9-4F03-AADE-265111A760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AC9D1DE-CE62-420E-AC10-14C74154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ABB949B-7D32-4632-975A-C17919854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92E3F36-B809-4345-8F85-B119F00AB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386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063327-7DFE-4F20-BE80-5509F3E77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0061FC2-80BB-4B05-BC1E-6C6C48109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E2AE0B3-8BB8-4E3E-A8E3-EEF1BC1D6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F4438FE-2C39-4575-87BA-1786BE95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694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A4354B1-058A-498C-A280-4539DAEFD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C0773F6-93D7-41F4-AC67-DB8A9FA37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05ACD28-60FF-4650-8C7D-D64FD6617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020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410689-494B-4FDD-9E8B-8A79DC389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120FCC0-5CF7-4EAD-90D4-DC24888FF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835BC1B-5C78-49AE-928F-7067EA4B3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046E418-DE4A-4B0F-B5BA-BBB784D30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AA1E538-2587-47BE-AC90-A5A74C54A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00EEFF7-0694-4F6A-A8B6-8F24141A9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68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EE4F41-AD6D-42D8-9B34-DA6AE6C98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7166983-FD3F-4DB4-927B-4264D20F4E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13FC9D3-27C6-43C0-8C6E-4F0158AC6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6851639-9FA2-4C1F-BD61-E453F4F8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5FBCE57-587D-46D6-B77E-8DE371FA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056B67C-727C-427C-A4B2-D1F80115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770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F75A0D4-FA31-468C-996F-834DE583E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E23883-052F-491B-82B7-C51402CC6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799EC82-56AA-4ED6-B520-AE72452C8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EC986-7F39-422F-8566-A0382470D702}" type="datetimeFigureOut">
              <a:rPr lang="ar-SA" smtClean="0"/>
              <a:t>08/05/43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840966-DA46-41D5-98BE-E6FE4A472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7B8B8B4-2CF8-4015-9F0E-452B7ADAF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EB13F-B4F9-4567-A87C-6D1F4F4A84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09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2.wdp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776016" y="1595706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خطة حل المسألة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822530" y="2178844"/>
            <a:ext cx="2028243" cy="222170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tx1"/>
                </a:solidFill>
              </a:rPr>
              <a:t>أحل المسألة بالبحث عن نمط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0B47CBE-FDEE-477B-84F2-9F0BEFE82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7" y="2350293"/>
            <a:ext cx="2119313" cy="235743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08E1DB9-D1EC-4936-B968-98F6634C0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15916" y="2411016"/>
            <a:ext cx="5160168" cy="175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C1C4446C-2957-4CF4-98BA-83357358A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430" y="1250156"/>
            <a:ext cx="7458075" cy="33718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7490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71B2457-918B-4743-BEBB-739834370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925" y="957262"/>
            <a:ext cx="7574756" cy="392906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2040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C6ECE75-0768-42F6-BDA7-3BBAFD9F1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6181" y="790575"/>
            <a:ext cx="5143500" cy="5334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A870C530-E97B-4A32-B70A-6E093E1F84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9681" y="790575"/>
            <a:ext cx="2050257" cy="68103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6AEE88B-FC8A-4AEB-BDA5-D99C22137D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19938" y="1897856"/>
            <a:ext cx="3810000" cy="90487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41C52D7B-E021-47D6-94AE-10DB5BDA5C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9938" y="3612357"/>
            <a:ext cx="3900487" cy="88582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ADB87FB6-6E36-4C91-B9B6-116E3B27E2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6000" y="1831181"/>
            <a:ext cx="3810000" cy="1597819"/>
          </a:xfrm>
          <a:prstGeom prst="rect">
            <a:avLst/>
          </a:prstGeom>
        </p:spPr>
      </p:pic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66730C5A-C074-4D5F-81D8-EEDB5541A3EB}"/>
              </a:ext>
            </a:extLst>
          </p:cNvPr>
          <p:cNvCxnSpPr/>
          <p:nvPr/>
        </p:nvCxnSpPr>
        <p:spPr>
          <a:xfrm>
            <a:off x="6293643" y="1831181"/>
            <a:ext cx="0" cy="382190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03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66730C5A-C074-4D5F-81D8-EEDB5541A3EB}"/>
              </a:ext>
            </a:extLst>
          </p:cNvPr>
          <p:cNvCxnSpPr/>
          <p:nvPr/>
        </p:nvCxnSpPr>
        <p:spPr>
          <a:xfrm>
            <a:off x="6293643" y="1831181"/>
            <a:ext cx="0" cy="382190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E47040FB-5FD9-4BC3-AC56-6185D461E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638" y="831055"/>
            <a:ext cx="4600575" cy="5238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115E4C1-A6A9-4ECC-A528-566146FE5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8213" y="745331"/>
            <a:ext cx="2459830" cy="69532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71DA37CB-D6C5-4EA5-9C34-A754283E57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4150" y="1602581"/>
            <a:ext cx="4248150" cy="2190750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BEFAE482-C19C-4AFF-84E7-4872E37E85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8616" y="1440655"/>
            <a:ext cx="3950493" cy="250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3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66730C5A-C074-4D5F-81D8-EEDB5541A3EB}"/>
              </a:ext>
            </a:extLst>
          </p:cNvPr>
          <p:cNvCxnSpPr/>
          <p:nvPr/>
        </p:nvCxnSpPr>
        <p:spPr>
          <a:xfrm>
            <a:off x="6293643" y="1831181"/>
            <a:ext cx="0" cy="382190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F670CFC9-313E-45A4-9A6A-B9D4E2952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843" y="926304"/>
            <a:ext cx="4074331" cy="248126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D54D027-862B-428A-8BB9-E43EF58DC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587" y="950111"/>
            <a:ext cx="3790937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72679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</Words>
  <Application>Microsoft Office PowerPoint</Application>
  <PresentationFormat>شاشة عريضة</PresentationFormat>
  <Paragraphs>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2021-12-11T22:52:07Z</dcterms:created>
  <dcterms:modified xsi:type="dcterms:W3CDTF">2021-12-11T23:11:18Z</dcterms:modified>
</cp:coreProperties>
</file>