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EB457D-8DC0-4521-889B-2FEA69239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B821197-9FCC-42FC-95FF-ADEE39E7B3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3B38B15-C847-4FB6-8A9A-9DA15C0C6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2FE7-C720-4E2B-B3B7-84BBCC552F55}" type="datetimeFigureOut">
              <a:rPr lang="ar-SA" smtClean="0"/>
              <a:t>09/05/43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B5615E7-0B0E-4DBF-91CD-C61E30E7C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966D85D-7479-4EAB-8F9B-B1C63E85E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982B4-C9DF-4893-AAF8-FE198EAD3F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3426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563A99-E72C-4CFD-83AF-267DA79A9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C2EE1CC-19F6-40C1-B72B-2F44DF2F0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4167F9D-3418-44C3-9C94-DFEFD7B9A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2FE7-C720-4E2B-B3B7-84BBCC552F55}" type="datetimeFigureOut">
              <a:rPr lang="ar-SA" smtClean="0"/>
              <a:t>09/05/43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2E0991B-5E39-40B5-A042-7BBF75686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08DE2AB-D5E8-4106-ABFC-7016A7961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982B4-C9DF-4893-AAF8-FE198EAD3F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5885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D48F466-B22B-4E9B-9D30-1490DD7269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7F3D77E-13CB-490A-885D-8CB8DFB5CA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54752FE-E28B-439E-8EA8-072036E4D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2FE7-C720-4E2B-B3B7-84BBCC552F55}" type="datetimeFigureOut">
              <a:rPr lang="ar-SA" smtClean="0"/>
              <a:t>09/05/43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A4DC830-219D-43D8-B232-B2FF64107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C7604B1-50AB-4FBA-9CE9-569E4B0AE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982B4-C9DF-4893-AAF8-FE198EAD3F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689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9F9DC4-F3AF-48F5-8FAA-127289259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E7DF88B-1A2F-432F-B438-95475ACD9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B53737A-6D98-4D56-924B-92469D148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2FE7-C720-4E2B-B3B7-84BBCC552F55}" type="datetimeFigureOut">
              <a:rPr lang="ar-SA" smtClean="0"/>
              <a:t>09/05/43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B500ED8-E5A8-4FE1-B983-4FAAE2CB5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C35582B-3A73-40BA-A151-0C690F885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982B4-C9DF-4893-AAF8-FE198EAD3F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351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57908D-853B-4BFC-8DE4-0C4C3DED8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2791FF8-E293-4F11-9F9D-6442A4103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E57DB67-8E16-4DE7-8724-F990FA02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2FE7-C720-4E2B-B3B7-84BBCC552F55}" type="datetimeFigureOut">
              <a:rPr lang="ar-SA" smtClean="0"/>
              <a:t>09/05/43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61304BA-B582-4BBE-8572-A3BA52406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4430778-3092-49A7-B9C4-3553B5929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982B4-C9DF-4893-AAF8-FE198EAD3F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6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B5D0F4A-0BF3-491B-A61C-9793122FA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DA2DD3E-A35D-4EF3-BCD2-60166F507B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210D1FA-E911-4179-AF9F-F9DF67893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E7E830B-0279-47DB-AA31-F0A8C6846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2FE7-C720-4E2B-B3B7-84BBCC552F55}" type="datetimeFigureOut">
              <a:rPr lang="ar-SA" smtClean="0"/>
              <a:t>09/05/43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A04FD94-3F79-4D82-9FBA-972F7F5C5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84476D3-7381-4413-BE2E-4C09962A2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982B4-C9DF-4893-AAF8-FE198EAD3F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116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84794D9-0290-4AAE-86E6-CE932CD0B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3CE0985-F87C-4D8B-93E6-C4EFEF0EA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2B9EE3F-04BE-4EEB-9495-6CACFDB50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5B2E4EE-ACBB-454F-8EA8-0FEC2B7559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EA2954D-0B68-4933-AF9B-B3032EF36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D4CAEF4-02CD-4B95-B49F-34325F29C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2FE7-C720-4E2B-B3B7-84BBCC552F55}" type="datetimeFigureOut">
              <a:rPr lang="ar-SA" smtClean="0"/>
              <a:t>09/05/43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AA7FF81-7F7E-440E-9E1F-3CA784F2F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507DB12-D714-4892-9165-3FA47CE67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982B4-C9DF-4893-AAF8-FE198EAD3F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7428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B92DD-54CC-410D-934F-D367E6EC7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B27EBD7-ACA9-49DE-8020-F5C1585CB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2FE7-C720-4E2B-B3B7-84BBCC552F55}" type="datetimeFigureOut">
              <a:rPr lang="ar-SA" smtClean="0"/>
              <a:t>09/05/43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0AF4D6E-0A7A-46B5-A942-4E598D1E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9CCB918-59E6-44F3-B26A-2980D27C9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982B4-C9DF-4893-AAF8-FE198EAD3F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051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D2D38CF-F9DF-46C1-8AA2-5BF0832BE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2FE7-C720-4E2B-B3B7-84BBCC552F55}" type="datetimeFigureOut">
              <a:rPr lang="ar-SA" smtClean="0"/>
              <a:t>09/05/43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FA33EBC-894D-4CAF-B30F-F9544B44E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592AE48-56FA-4E51-ABDB-A627DAE42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982B4-C9DF-4893-AAF8-FE198EAD3F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155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44B1E2E-F626-4AAB-93E7-6BD8642ED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1972188-55CF-475C-AAA1-7739B44E1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0CF1C0C-AC04-4C2B-91AC-091B1451B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B8F0F23-0E60-4C39-8839-21CD70E3E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2FE7-C720-4E2B-B3B7-84BBCC552F55}" type="datetimeFigureOut">
              <a:rPr lang="ar-SA" smtClean="0"/>
              <a:t>09/05/43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3A55C6E-D89B-4D93-9DFE-8690D10BD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66F545D-A6BC-4AB1-8E21-80951BB28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982B4-C9DF-4893-AAF8-FE198EAD3F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107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C612116-5AF4-40BC-B668-D35DEAFF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0C157A4-6FE8-4CD6-851A-E9711750BE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8FD6C61-269C-4762-9A3D-0508D5981D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98B453B-65C9-41E2-8A44-3D76B09B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2FE7-C720-4E2B-B3B7-84BBCC552F55}" type="datetimeFigureOut">
              <a:rPr lang="ar-SA" smtClean="0"/>
              <a:t>09/05/43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FD83EA9-0167-40E3-A553-F402049C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98ED697-292D-4398-87F7-6E690E379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982B4-C9DF-4893-AAF8-FE198EAD3F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33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022E234-8069-418E-8A1E-6C1C0C6A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CA1EAFE-2E2C-4A54-9F3D-A60535DB1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D03564B-BD89-4125-BF1D-FC5955FAF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32FE7-C720-4E2B-B3B7-84BBCC552F55}" type="datetimeFigureOut">
              <a:rPr lang="ar-SA" smtClean="0"/>
              <a:t>09/05/43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DE0E197-4D25-4060-92D4-71781FB9C7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B776575-29D2-4CF2-8E66-3C3974D002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982B4-C9DF-4893-AAF8-FE198EAD3F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496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044552" y="2314945"/>
            <a:ext cx="473630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0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منتصف الفصل</a:t>
            </a:r>
          </a:p>
          <a:p>
            <a:pPr algn="ctr"/>
            <a:r>
              <a:rPr lang="ar-SA" sz="6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1 - 5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D2796D75-BDE4-4321-A62D-D7BF18ED28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2207" y="783431"/>
            <a:ext cx="4124326" cy="2566988"/>
          </a:xfrm>
          <a:prstGeom prst="rect">
            <a:avLst/>
          </a:prstGeom>
        </p:spPr>
      </p:pic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/>
          <p:nvPr/>
        </p:nvCxnSpPr>
        <p:spPr>
          <a:xfrm>
            <a:off x="6536533" y="692944"/>
            <a:ext cx="0" cy="489346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صورة 8">
            <a:extLst>
              <a:ext uri="{FF2B5EF4-FFF2-40B4-BE49-F238E27FC236}">
                <a16:creationId xmlns:a16="http://schemas.microsoft.com/office/drawing/2014/main" id="{A83DD193-9C7C-482A-A352-801954C21B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1325" y="692944"/>
            <a:ext cx="4038600" cy="19812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EBF5CEFE-8FDC-4A12-A320-1FFCD0E67E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7075" y="3429000"/>
            <a:ext cx="3752850" cy="53340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07C9B7E8-5909-46D7-9889-89DAA0DFA2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7370" y="3581400"/>
            <a:ext cx="4558905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16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/>
          <p:nvPr/>
        </p:nvCxnSpPr>
        <p:spPr>
          <a:xfrm>
            <a:off x="6536533" y="692944"/>
            <a:ext cx="0" cy="489346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EB1DA7F2-4D3F-46E7-AA38-73F2765E3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1787" y="752475"/>
            <a:ext cx="4114800" cy="10096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7CCCD17C-62BF-4C1B-B5BF-A251434DC6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2276" y="3139678"/>
            <a:ext cx="4206480" cy="1800225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562B6E23-9CD4-4164-8893-6D7BA7202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439" y="752475"/>
            <a:ext cx="4106467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/>
          <p:nvPr/>
        </p:nvCxnSpPr>
        <p:spPr>
          <a:xfrm>
            <a:off x="6536533" y="692944"/>
            <a:ext cx="0" cy="489346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" name="صورة 9">
            <a:extLst>
              <a:ext uri="{FF2B5EF4-FFF2-40B4-BE49-F238E27FC236}">
                <a16:creationId xmlns:a16="http://schemas.microsoft.com/office/drawing/2014/main" id="{63126AEA-5019-4B8E-82C4-48EA25501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413" y="814388"/>
            <a:ext cx="4206481" cy="1985962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BE6AA7C6-224F-462F-AB17-7B8772E72B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2444" y="692944"/>
            <a:ext cx="4057650" cy="19526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B6108688-EDFB-4CC6-BCA7-0FB635008F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5954" y="3139678"/>
            <a:ext cx="4457700" cy="244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90956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</Words>
  <Application>Microsoft Office PowerPoint</Application>
  <PresentationFormat>شاشة عريضة</PresentationFormat>
  <Paragraphs>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2021-12-13T17:42:03Z</dcterms:created>
  <dcterms:modified xsi:type="dcterms:W3CDTF">2021-12-13T17:55:43Z</dcterms:modified>
</cp:coreProperties>
</file>