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4" r:id="rId4"/>
    <p:sldId id="267" r:id="rId5"/>
    <p:sldId id="262" r:id="rId6"/>
    <p:sldId id="263" r:id="rId7"/>
    <p:sldId id="266" r:id="rId8"/>
    <p:sldId id="268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0840C7C-851B-42E7-8C89-F50A719485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654E096-FF11-47FF-932B-B719EC5B8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37CECA9-7994-49B7-95CB-4E1971D7E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FF5B-64F9-4430-939B-410029D195F3}" type="datetimeFigureOut">
              <a:rPr lang="ar-SA" smtClean="0"/>
              <a:t>12/05/43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19BF60D-92A1-447C-97F1-703F12746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E869EC0-F4AF-4C1B-B328-29CA0F7A7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00EB-F65D-48BE-ACC8-F913D68243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65280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CA95-7124-4D13-B14F-74932C3D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617F04E-AF45-4321-A27F-3B737F22F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680A29E-A6A3-4517-B133-08A31323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FF5B-64F9-4430-939B-410029D195F3}" type="datetimeFigureOut">
              <a:rPr lang="ar-SA" smtClean="0"/>
              <a:t>12/05/43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A70AAA7-AB69-4A39-B242-7D8C16E29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4244E87-7F7B-42D2-A6E6-A48CA1311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00EB-F65D-48BE-ACC8-F913D68243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63016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1A6908E-3F6E-4057-A78D-8365DD001F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DE12F57-54AA-4D62-93EA-4C04B3B0A5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8C0ECEB-5323-454F-A661-7B907F164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FF5B-64F9-4430-939B-410029D195F3}" type="datetimeFigureOut">
              <a:rPr lang="ar-SA" smtClean="0"/>
              <a:t>12/05/43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DC56325-9699-42E7-9F15-CB6D24374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9CDBE6F-311C-46AD-80D5-649EF9947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00EB-F65D-48BE-ACC8-F913D68243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1883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2EEBBB8-BEA9-4C5B-AA49-E072D3450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E818373-E417-47DD-8B96-870E8700A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AE03AE9-16AE-42BB-BCCF-6A41F74E2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FF5B-64F9-4430-939B-410029D195F3}" type="datetimeFigureOut">
              <a:rPr lang="ar-SA" smtClean="0"/>
              <a:t>12/05/43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33DA5E2-00A5-41A7-B79E-374E28E6A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A24BB2D-76A4-469D-8ECB-AA659766D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00EB-F65D-48BE-ACC8-F913D68243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3185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C0CEDD1-1FE7-4625-8DAE-B4CD13042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6C519C3-D768-4CCC-85E3-84B046D9F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CFE4DE6-840C-4A32-901B-EA538DA33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FF5B-64F9-4430-939B-410029D195F3}" type="datetimeFigureOut">
              <a:rPr lang="ar-SA" smtClean="0"/>
              <a:t>12/05/43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4A24D9B-446F-4AFC-883F-A3F00B233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15441CC-9A11-4FF0-AA55-3BCAE689F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00EB-F65D-48BE-ACC8-F913D68243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89606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ACAFB4E-48E1-4AA3-B45D-E4C21127D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F02FC35-7C10-4B43-8F3B-072A9B5BA1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956981F-98EC-4BA5-9838-1D473C8D8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D3EA7CE-226D-4561-B2E6-85C1D3777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FF5B-64F9-4430-939B-410029D195F3}" type="datetimeFigureOut">
              <a:rPr lang="ar-SA" smtClean="0"/>
              <a:t>12/05/43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794F602-80FD-4EF5-8BA3-A35999F5D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C399599-E14B-4D98-8B55-414E4471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00EB-F65D-48BE-ACC8-F913D68243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4500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1207403-1ED2-42F1-A0B5-952DEA599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1C1FDE5-9254-4C39-ABE4-DC5FCD6E2C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ECE2F30-8CD3-4121-89DF-D55AFA73D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315AB71-529E-4F62-BE8F-93E85F794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C19D325-19E0-4622-847E-B8E12F11E6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A43C753-E791-4765-BC7B-D41075C41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FF5B-64F9-4430-939B-410029D195F3}" type="datetimeFigureOut">
              <a:rPr lang="ar-SA" smtClean="0"/>
              <a:t>12/05/43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F438EF5-3D99-4F39-96E8-2D757C97A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092C6A5-B790-42B2-AA5B-63B4CA06A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00EB-F65D-48BE-ACC8-F913D68243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7507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4EEAFBE-6B62-4E67-B7BB-D2240B513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DCCAC8E-3126-4FE5-A014-8B2AD2FAE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FF5B-64F9-4430-939B-410029D195F3}" type="datetimeFigureOut">
              <a:rPr lang="ar-SA" smtClean="0"/>
              <a:t>12/05/43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DF679E3-7B76-46FA-9F7C-CA719F5B7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1E6B8C5-7560-47F1-8691-ECF17F376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00EB-F65D-48BE-ACC8-F913D68243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0210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B3EA5EF-8FF4-46A5-9055-F6831FA3C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FF5B-64F9-4430-939B-410029D195F3}" type="datetimeFigureOut">
              <a:rPr lang="ar-SA" smtClean="0"/>
              <a:t>12/05/43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F3E3E4E-A82D-44C4-84AA-4FF17AA7F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8BF7897-BB1E-4E62-989A-E7C40C5E0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00EB-F65D-48BE-ACC8-F913D68243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586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96FDA01-C0DA-4FF2-A52B-8E83E939F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29EB74A-A719-49D9-BCFD-C14853576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3559A9F-8B37-4D80-98A1-8D33B6820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2857116-C848-4C00-A46B-FCEB7D507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FF5B-64F9-4430-939B-410029D195F3}" type="datetimeFigureOut">
              <a:rPr lang="ar-SA" smtClean="0"/>
              <a:t>12/05/43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99A737C-444A-44D6-9701-78E89B5D8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CB10BCE-754E-4C91-864E-AE8D6EA94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00EB-F65D-48BE-ACC8-F913D68243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326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23C91FB-A1B9-4B65-ADB8-17B9C4FB7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C524D44-749F-4889-B8B6-EC6FBAC835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C23FC97-12EC-4F10-BAAF-797F0B2E0B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B46666F-8382-4882-97BF-140784F02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FF5B-64F9-4430-939B-410029D195F3}" type="datetimeFigureOut">
              <a:rPr lang="ar-SA" smtClean="0"/>
              <a:t>12/05/43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301DF65-BF38-40F1-BA60-3BC293821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156625E-E1DE-43A8-818A-BA7F9FB69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B00EB-F65D-48BE-ACC8-F913D68243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5959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381142B-8E98-4898-99CF-41CE53931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A2A07E0-A594-448E-9877-0CDD1F906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E834438-94CD-426F-8666-48F5E2F860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1FF5B-64F9-4430-939B-410029D195F3}" type="datetimeFigureOut">
              <a:rPr lang="ar-SA" smtClean="0"/>
              <a:t>12/05/43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8D084FB-9500-478E-88E7-0925A2A6E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E881014-74BC-4C27-A72B-E892BB5351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B00EB-F65D-48BE-ACC8-F913D68243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434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4776016" y="1595706"/>
            <a:ext cx="500181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5 - 5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الضرب في 8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615362" y="2178844"/>
            <a:ext cx="2235412" cy="2221706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أجد ناتج الضرب في العدد 8</a:t>
            </a:r>
          </a:p>
          <a:p>
            <a:pPr algn="ctr"/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DBEEC21C-13A1-4D5D-9386-95203412B7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7455" y="1893094"/>
            <a:ext cx="6010275" cy="21431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44E018D3-0733-4804-8231-A60921EAD9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5530" y="4307682"/>
            <a:ext cx="6498433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>
            <a:extLst>
              <a:ext uri="{FF2B5EF4-FFF2-40B4-BE49-F238E27FC236}">
                <a16:creationId xmlns:a16="http://schemas.microsoft.com/office/drawing/2014/main" id="{0E340EF7-3F0F-4D20-A6A6-5465FD144A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4018" y="1519237"/>
            <a:ext cx="504825" cy="36195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161A1BC0-C501-4E84-8C0B-1862389382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6424" y="714375"/>
            <a:ext cx="5317331" cy="5715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5394778F-98AA-46B5-9734-BB3EB284B5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5587" y="1397793"/>
            <a:ext cx="6429375" cy="426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404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0B746DFF-A9F0-441D-B7C3-62DBDC82C8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8418" y="1819273"/>
            <a:ext cx="6572250" cy="2324101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75793FD0-A30A-4ADC-AE7D-AD92922A4F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0668" y="1878806"/>
            <a:ext cx="1807369" cy="1816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176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1C51398B-AE8C-403A-AD77-52CC7B135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906" y="760456"/>
            <a:ext cx="1309398" cy="675437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44051CD3-1C60-4B56-B24C-DBC809E0BB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4613" y="1571625"/>
            <a:ext cx="8360278" cy="80010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07B7C7B5-2F4D-472F-AF41-E9536A9ADE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3363" y="817186"/>
            <a:ext cx="5493543" cy="56197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0ED8E35E-1882-4129-8CE0-F4B3F96DE9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5199" y="3178969"/>
            <a:ext cx="3659691" cy="141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273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486C2316-2BE1-489A-B1F1-24AC3B60F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992" y="906796"/>
            <a:ext cx="1743076" cy="401092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39F0E574-B942-426D-A5FE-207FF82910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1864" y="863932"/>
            <a:ext cx="5493543" cy="561975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2FE62505-1AE7-4BBF-84AA-48B5660D10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3693" y="1602581"/>
            <a:ext cx="8010525" cy="78105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AA77FBF9-4258-4872-87C5-B6AE7C9C7C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43150" y="3198020"/>
            <a:ext cx="8620125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56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A5DD0FAE-3D67-4945-9B2E-D880463B1E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3150" y="878681"/>
            <a:ext cx="8679656" cy="2207419"/>
          </a:xfrm>
          <a:prstGeom prst="rect">
            <a:avLst/>
          </a:prstGeom>
        </p:spPr>
      </p:pic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8446A40B-7A56-4815-87A2-D86DE1636F02}"/>
              </a:ext>
            </a:extLst>
          </p:cNvPr>
          <p:cNvCxnSpPr>
            <a:stCxn id="4" idx="0"/>
          </p:cNvCxnSpPr>
          <p:nvPr/>
        </p:nvCxnSpPr>
        <p:spPr>
          <a:xfrm>
            <a:off x="6682978" y="878681"/>
            <a:ext cx="10716" cy="496490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783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77DB32E9-9251-41C8-A04A-A359B40ECB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3756" y="860823"/>
            <a:ext cx="3774281" cy="70246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051DEB82-0337-4865-8B16-AFFB30A6F3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7018" y="1778794"/>
            <a:ext cx="8201025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6802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</Words>
  <Application>Microsoft Office PowerPoint</Application>
  <PresentationFormat>شاشة عريضة</PresentationFormat>
  <Paragraphs>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2021-12-16T10:39:21Z</dcterms:created>
  <dcterms:modified xsi:type="dcterms:W3CDTF">2021-12-16T10:49:02Z</dcterms:modified>
</cp:coreProperties>
</file>