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1150" r:id="rId2"/>
    <p:sldId id="258" r:id="rId3"/>
    <p:sldId id="1162" r:id="rId4"/>
    <p:sldId id="1347" r:id="rId5"/>
    <p:sldId id="1324" r:id="rId6"/>
    <p:sldId id="1165" r:id="rId7"/>
    <p:sldId id="1168" r:id="rId8"/>
    <p:sldId id="1285" r:id="rId9"/>
    <p:sldId id="1228" r:id="rId10"/>
    <p:sldId id="1297" r:id="rId11"/>
    <p:sldId id="1334" r:id="rId12"/>
    <p:sldId id="1319" r:id="rId13"/>
    <p:sldId id="1335" r:id="rId14"/>
    <p:sldId id="1293" r:id="rId15"/>
    <p:sldId id="1320" r:id="rId16"/>
    <p:sldId id="1336" r:id="rId17"/>
    <p:sldId id="1337" r:id="rId18"/>
    <p:sldId id="1338" r:id="rId19"/>
    <p:sldId id="1279" r:id="rId20"/>
    <p:sldId id="1326" r:id="rId21"/>
    <p:sldId id="1243" r:id="rId22"/>
    <p:sldId id="1166" r:id="rId23"/>
    <p:sldId id="1175" r:id="rId24"/>
    <p:sldId id="1176" r:id="rId25"/>
    <p:sldId id="1189" r:id="rId26"/>
    <p:sldId id="1190" r:id="rId27"/>
    <p:sldId id="1191" r:id="rId28"/>
    <p:sldId id="1192" r:id="rId29"/>
    <p:sldId id="1193" r:id="rId30"/>
  </p:sldIdLst>
  <p:sldSz cx="9144000" cy="5143500" type="screen16x9"/>
  <p:notesSz cx="6858000" cy="9144000"/>
  <p:embeddedFontLst>
    <p:embeddedFont>
      <p:font typeface="Playfair Display" charset="0"/>
      <p:regular r:id="rId32"/>
      <p:bold r:id="rId33"/>
      <p:italic r:id="rId34"/>
      <p:boldItalic r:id="rId35"/>
    </p:embeddedFont>
    <p:embeddedFont>
      <p:font typeface="Bell MT" pitchFamily="18" charset="0"/>
      <p:regular r:id="rId36"/>
      <p:bold r:id="rId37"/>
      <p:italic r:id="rId38"/>
    </p:embeddedFont>
    <p:embeddedFont>
      <p:font typeface="Comic Sans MS" pitchFamily="66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4B4"/>
    <a:srgbClr val="C252BA"/>
    <a:srgbClr val="0000FF"/>
    <a:srgbClr val="F7F7F7"/>
    <a:srgbClr val="FDFDFD"/>
    <a:srgbClr val="FFFFFF"/>
    <a:srgbClr val="D17DCB"/>
    <a:srgbClr val="5E5953"/>
    <a:srgbClr val="000099"/>
    <a:srgbClr val="8CB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>
        <p:scale>
          <a:sx n="60" d="100"/>
          <a:sy n="60" d="100"/>
        </p:scale>
        <p:origin x="-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E88AB669-E80A-4EDF-8F58-D3E01E4D7C92}"/>
    <pc:docChg chg="undo custSel addSld delSld modSld sldOrd">
      <pc:chgData name="آهات مكتومة" userId="35531ba1d56b027a" providerId="LiveId" clId="{E88AB669-E80A-4EDF-8F58-D3E01E4D7C92}" dt="2021-03-29T05:03:35.932" v="5891" actId="20577"/>
      <pc:docMkLst>
        <pc:docMk/>
      </pc:docMkLst>
      <pc:sldChg chg="modSp mod modAnim">
        <pc:chgData name="آهات مكتومة" userId="35531ba1d56b027a" providerId="LiveId" clId="{E88AB669-E80A-4EDF-8F58-D3E01E4D7C92}" dt="2021-03-28T05:21:06.148" v="140" actId="171"/>
        <pc:sldMkLst>
          <pc:docMk/>
          <pc:sldMk cId="2094959349" sldId="1165"/>
        </pc:sldMkLst>
        <pc:spChg chg="mod ord">
          <ac:chgData name="آهات مكتومة" userId="35531ba1d56b027a" providerId="LiveId" clId="{E88AB669-E80A-4EDF-8F58-D3E01E4D7C92}" dt="2021-03-28T05:21:06.148" v="140" actId="171"/>
          <ac:spMkLst>
            <pc:docMk/>
            <pc:sldMk cId="2094959349" sldId="1165"/>
            <ac:spMk id="25" creationId="{C989422C-E754-4E43-8AAD-B57BA5C2F455}"/>
          </ac:spMkLst>
        </pc:spChg>
        <pc:picChg chg="ord">
          <ac:chgData name="آهات مكتومة" userId="35531ba1d56b027a" providerId="LiveId" clId="{E88AB669-E80A-4EDF-8F58-D3E01E4D7C92}" dt="2021-03-28T05:19:36.501" v="123" actId="170"/>
          <ac:picMkLst>
            <pc:docMk/>
            <pc:sldMk cId="2094959349" sldId="1165"/>
            <ac:picMk id="26" creationId="{E14BF56C-6896-4F4C-BB03-2C1F3C052159}"/>
          </ac:picMkLst>
        </pc:picChg>
      </pc:sldChg>
      <pc:sldChg chg="addSp delSp modSp mod">
        <pc:chgData name="آهات مكتومة" userId="35531ba1d56b027a" providerId="LiveId" clId="{E88AB669-E80A-4EDF-8F58-D3E01E4D7C92}" dt="2021-03-28T05:25:03.024" v="147" actId="14100"/>
        <pc:sldMkLst>
          <pc:docMk/>
          <pc:sldMk cId="793842976" sldId="1168"/>
        </pc:sldMkLst>
        <pc:spChg chg="mod">
          <ac:chgData name="آهات مكتومة" userId="35531ba1d56b027a" providerId="LiveId" clId="{E88AB669-E80A-4EDF-8F58-D3E01E4D7C92}" dt="2021-03-28T05:24:31.102" v="143" actId="20577"/>
          <ac:spMkLst>
            <pc:docMk/>
            <pc:sldMk cId="793842976" sldId="1168"/>
            <ac:spMk id="18" creationId="{F63FF509-1E46-4230-9EED-537542488042}"/>
          </ac:spMkLst>
        </pc:spChg>
        <pc:picChg chg="add mod">
          <ac:chgData name="آهات مكتومة" userId="35531ba1d56b027a" providerId="LiveId" clId="{E88AB669-E80A-4EDF-8F58-D3E01E4D7C92}" dt="2021-03-28T05:25:03.024" v="147" actId="14100"/>
          <ac:picMkLst>
            <pc:docMk/>
            <pc:sldMk cId="793842976" sldId="1168"/>
            <ac:picMk id="3" creationId="{105FD550-D0F2-4D42-BC8E-6437D08B23F0}"/>
          </ac:picMkLst>
        </pc:picChg>
        <pc:picChg chg="del">
          <ac:chgData name="آهات مكتومة" userId="35531ba1d56b027a" providerId="LiveId" clId="{E88AB669-E80A-4EDF-8F58-D3E01E4D7C92}" dt="2021-03-28T05:24:26.131" v="141" actId="478"/>
          <ac:picMkLst>
            <pc:docMk/>
            <pc:sldMk cId="793842976" sldId="1168"/>
            <ac:picMk id="4" creationId="{20218CB3-8C00-4AC9-875F-4E35A149DCFF}"/>
          </ac:picMkLst>
        </pc:picChg>
      </pc:sldChg>
      <pc:sldChg chg="modSp mod">
        <pc:chgData name="آهات مكتومة" userId="35531ba1d56b027a" providerId="LiveId" clId="{E88AB669-E80A-4EDF-8F58-D3E01E4D7C92}" dt="2021-03-28T19:45:19.093" v="5876" actId="20577"/>
        <pc:sldMkLst>
          <pc:docMk/>
          <pc:sldMk cId="3042700031" sldId="1175"/>
        </pc:sldMkLst>
        <pc:spChg chg="mod">
          <ac:chgData name="آهات مكتومة" userId="35531ba1d56b027a" providerId="LiveId" clId="{E88AB669-E80A-4EDF-8F58-D3E01E4D7C92}" dt="2021-03-28T19:45:19.093" v="5876" actId="20577"/>
          <ac:spMkLst>
            <pc:docMk/>
            <pc:sldMk cId="3042700031" sldId="1175"/>
            <ac:spMk id="23" creationId="{E9D4061B-830E-4AD5-9C3C-E0A09502F28D}"/>
          </ac:spMkLst>
        </pc:spChg>
      </pc:sldChg>
      <pc:sldChg chg="addSp delSp modSp mod">
        <pc:chgData name="آهات مكتومة" userId="35531ba1d56b027a" providerId="LiveId" clId="{E88AB669-E80A-4EDF-8F58-D3E01E4D7C92}" dt="2021-03-28T19:45:26.481" v="5878"/>
        <pc:sldMkLst>
          <pc:docMk/>
          <pc:sldMk cId="3994975331" sldId="1176"/>
        </pc:sldMkLst>
        <pc:spChg chg="del">
          <ac:chgData name="آهات مكتومة" userId="35531ba1d56b027a" providerId="LiveId" clId="{E88AB669-E80A-4EDF-8F58-D3E01E4D7C92}" dt="2021-03-28T19:45:25.994" v="5877" actId="478"/>
          <ac:spMkLst>
            <pc:docMk/>
            <pc:sldMk cId="3994975331" sldId="1176"/>
            <ac:spMk id="15" creationId="{49225271-7145-484F-BB30-DB36FCD9C9B9}"/>
          </ac:spMkLst>
        </pc:spChg>
        <pc:spChg chg="add mod">
          <ac:chgData name="آهات مكتومة" userId="35531ba1d56b027a" providerId="LiveId" clId="{E88AB669-E80A-4EDF-8F58-D3E01E4D7C92}" dt="2021-03-28T19:45:26.481" v="5878"/>
          <ac:spMkLst>
            <pc:docMk/>
            <pc:sldMk cId="3994975331" sldId="1176"/>
            <ac:spMk id="16" creationId="{714E7BA2-0EBC-4CC1-918E-591531569079}"/>
          </ac:spMkLst>
        </pc:spChg>
      </pc:sldChg>
      <pc:sldChg chg="addSp delSp modSp mod">
        <pc:chgData name="آهات مكتومة" userId="35531ba1d56b027a" providerId="LiveId" clId="{E88AB669-E80A-4EDF-8F58-D3E01E4D7C92}" dt="2021-03-28T19:45:31.972" v="5880"/>
        <pc:sldMkLst>
          <pc:docMk/>
          <pc:sldMk cId="1858532310" sldId="1189"/>
        </pc:sldMkLst>
        <pc:spChg chg="add mod">
          <ac:chgData name="آهات مكتومة" userId="35531ba1d56b027a" providerId="LiveId" clId="{E88AB669-E80A-4EDF-8F58-D3E01E4D7C92}" dt="2021-03-28T19:45:31.972" v="5880"/>
          <ac:spMkLst>
            <pc:docMk/>
            <pc:sldMk cId="1858532310" sldId="1189"/>
            <ac:spMk id="15" creationId="{D4B96571-1CB8-4FB1-8985-CD7CA1CA1E21}"/>
          </ac:spMkLst>
        </pc:spChg>
        <pc:spChg chg="del">
          <ac:chgData name="آهات مكتومة" userId="35531ba1d56b027a" providerId="LiveId" clId="{E88AB669-E80A-4EDF-8F58-D3E01E4D7C92}" dt="2021-03-28T19:45:31.258" v="5879" actId="478"/>
          <ac:spMkLst>
            <pc:docMk/>
            <pc:sldMk cId="1858532310" sldId="1189"/>
            <ac:spMk id="16" creationId="{1B51926F-202A-4858-8323-1FBF769E0BB3}"/>
          </ac:spMkLst>
        </pc:spChg>
      </pc:sldChg>
      <pc:sldChg chg="addSp delSp modSp mod">
        <pc:chgData name="آهات مكتومة" userId="35531ba1d56b027a" providerId="LiveId" clId="{E88AB669-E80A-4EDF-8F58-D3E01E4D7C92}" dt="2021-03-28T19:45:36.175" v="5882"/>
        <pc:sldMkLst>
          <pc:docMk/>
          <pc:sldMk cId="3575841307" sldId="1190"/>
        </pc:sldMkLst>
        <pc:spChg chg="add mod">
          <ac:chgData name="آهات مكتومة" userId="35531ba1d56b027a" providerId="LiveId" clId="{E88AB669-E80A-4EDF-8F58-D3E01E4D7C92}" dt="2021-03-28T19:45:36.175" v="5882"/>
          <ac:spMkLst>
            <pc:docMk/>
            <pc:sldMk cId="3575841307" sldId="1190"/>
            <ac:spMk id="15" creationId="{184FF3B5-F401-4FF9-8E5C-3513C8E4ACB2}"/>
          </ac:spMkLst>
        </pc:spChg>
        <pc:spChg chg="del">
          <ac:chgData name="آهات مكتومة" userId="35531ba1d56b027a" providerId="LiveId" clId="{E88AB669-E80A-4EDF-8F58-D3E01E4D7C92}" dt="2021-03-28T19:45:35.734" v="5881" actId="478"/>
          <ac:spMkLst>
            <pc:docMk/>
            <pc:sldMk cId="3575841307" sldId="1190"/>
            <ac:spMk id="16" creationId="{3951C559-FA5C-4B71-9EA7-12FD1AF45620}"/>
          </ac:spMkLst>
        </pc:spChg>
      </pc:sldChg>
      <pc:sldChg chg="addSp delSp modSp mod">
        <pc:chgData name="آهات مكتومة" userId="35531ba1d56b027a" providerId="LiveId" clId="{E88AB669-E80A-4EDF-8F58-D3E01E4D7C92}" dt="2021-03-28T19:45:40.372" v="5884"/>
        <pc:sldMkLst>
          <pc:docMk/>
          <pc:sldMk cId="3690115937" sldId="1191"/>
        </pc:sldMkLst>
        <pc:spChg chg="add mod">
          <ac:chgData name="آهات مكتومة" userId="35531ba1d56b027a" providerId="LiveId" clId="{E88AB669-E80A-4EDF-8F58-D3E01E4D7C92}" dt="2021-03-28T19:45:40.372" v="5884"/>
          <ac:spMkLst>
            <pc:docMk/>
            <pc:sldMk cId="3690115937" sldId="1191"/>
            <ac:spMk id="15" creationId="{C154FB03-E9F3-414D-85EC-240DF7D4B644}"/>
          </ac:spMkLst>
        </pc:spChg>
        <pc:spChg chg="del">
          <ac:chgData name="آهات مكتومة" userId="35531ba1d56b027a" providerId="LiveId" clId="{E88AB669-E80A-4EDF-8F58-D3E01E4D7C92}" dt="2021-03-28T19:45:39.894" v="5883" actId="478"/>
          <ac:spMkLst>
            <pc:docMk/>
            <pc:sldMk cId="3690115937" sldId="1191"/>
            <ac:spMk id="16" creationId="{3E200D21-FAEB-4C92-BE82-AAB0EFF7A62F}"/>
          </ac:spMkLst>
        </pc:spChg>
      </pc:sldChg>
      <pc:sldChg chg="addSp delSp modSp mod">
        <pc:chgData name="آهات مكتومة" userId="35531ba1d56b027a" providerId="LiveId" clId="{E88AB669-E80A-4EDF-8F58-D3E01E4D7C92}" dt="2021-03-28T19:45:44.198" v="5886"/>
        <pc:sldMkLst>
          <pc:docMk/>
          <pc:sldMk cId="911161945" sldId="1192"/>
        </pc:sldMkLst>
        <pc:spChg chg="add mod">
          <ac:chgData name="آهات مكتومة" userId="35531ba1d56b027a" providerId="LiveId" clId="{E88AB669-E80A-4EDF-8F58-D3E01E4D7C92}" dt="2021-03-28T19:45:44.198" v="5886"/>
          <ac:spMkLst>
            <pc:docMk/>
            <pc:sldMk cId="911161945" sldId="1192"/>
            <ac:spMk id="15" creationId="{1A2F029C-2671-4509-94C3-EB1CFD174392}"/>
          </ac:spMkLst>
        </pc:spChg>
        <pc:spChg chg="del">
          <ac:chgData name="آهات مكتومة" userId="35531ba1d56b027a" providerId="LiveId" clId="{E88AB669-E80A-4EDF-8F58-D3E01E4D7C92}" dt="2021-03-28T19:45:43.580" v="5885" actId="478"/>
          <ac:spMkLst>
            <pc:docMk/>
            <pc:sldMk cId="911161945" sldId="1192"/>
            <ac:spMk id="16" creationId="{5C9E052F-0D51-463D-8390-0AFDC96704E6}"/>
          </ac:spMkLst>
        </pc:spChg>
      </pc:sldChg>
      <pc:sldChg chg="addSp delSp modSp mod">
        <pc:chgData name="آهات مكتومة" userId="35531ba1d56b027a" providerId="LiveId" clId="{E88AB669-E80A-4EDF-8F58-D3E01E4D7C92}" dt="2021-03-28T19:45:48.428" v="5888"/>
        <pc:sldMkLst>
          <pc:docMk/>
          <pc:sldMk cId="836435197" sldId="1193"/>
        </pc:sldMkLst>
        <pc:spChg chg="add mod">
          <ac:chgData name="آهات مكتومة" userId="35531ba1d56b027a" providerId="LiveId" clId="{E88AB669-E80A-4EDF-8F58-D3E01E4D7C92}" dt="2021-03-28T19:45:48.428" v="5888"/>
          <ac:spMkLst>
            <pc:docMk/>
            <pc:sldMk cId="836435197" sldId="1193"/>
            <ac:spMk id="15" creationId="{D03219BF-AE07-47C0-ACB7-583EF11C94A5}"/>
          </ac:spMkLst>
        </pc:spChg>
        <pc:spChg chg="del">
          <ac:chgData name="آهات مكتومة" userId="35531ba1d56b027a" providerId="LiveId" clId="{E88AB669-E80A-4EDF-8F58-D3E01E4D7C92}" dt="2021-03-28T19:45:47.738" v="5887" actId="478"/>
          <ac:spMkLst>
            <pc:docMk/>
            <pc:sldMk cId="836435197" sldId="1193"/>
            <ac:spMk id="16" creationId="{D30F68E9-B996-44B3-8FE6-B147F80B1BF7}"/>
          </ac:spMkLst>
        </pc:spChg>
      </pc:sldChg>
      <pc:sldChg chg="addSp delSp modSp mod delAnim modAnim">
        <pc:chgData name="آهات مكتومة" userId="35531ba1d56b027a" providerId="LiveId" clId="{E88AB669-E80A-4EDF-8F58-D3E01E4D7C92}" dt="2021-03-28T09:53:00.955" v="3536" actId="115"/>
        <pc:sldMkLst>
          <pc:docMk/>
          <pc:sldMk cId="1895040835" sldId="1228"/>
        </pc:sldMkLst>
        <pc:spChg chg="del">
          <ac:chgData name="آهات مكتومة" userId="35531ba1d56b027a" providerId="LiveId" clId="{E88AB669-E80A-4EDF-8F58-D3E01E4D7C92}" dt="2021-03-28T08:02:54.042" v="2600" actId="478"/>
          <ac:spMkLst>
            <pc:docMk/>
            <pc:sldMk cId="1895040835" sldId="1228"/>
            <ac:spMk id="6" creationId="{CC89BD43-09B4-4335-A2E0-E0F64391FF4D}"/>
          </ac:spMkLst>
        </pc:spChg>
        <pc:spChg chg="del">
          <ac:chgData name="آهات مكتومة" userId="35531ba1d56b027a" providerId="LiveId" clId="{E88AB669-E80A-4EDF-8F58-D3E01E4D7C92}" dt="2021-03-28T08:02:54.042" v="2600" actId="478"/>
          <ac:spMkLst>
            <pc:docMk/>
            <pc:sldMk cId="1895040835" sldId="1228"/>
            <ac:spMk id="9" creationId="{AE77EA19-5B9A-4E43-9C4D-875EAC71E5A8}"/>
          </ac:spMkLst>
        </pc:spChg>
        <pc:spChg chg="add del mod">
          <ac:chgData name="آهات مكتومة" userId="35531ba1d56b027a" providerId="LiveId" clId="{E88AB669-E80A-4EDF-8F58-D3E01E4D7C92}" dt="2021-03-28T08:12:15.010" v="2925" actId="21"/>
          <ac:spMkLst>
            <pc:docMk/>
            <pc:sldMk cId="1895040835" sldId="1228"/>
            <ac:spMk id="18" creationId="{1CDED2CB-1FA2-4135-82A1-503A46C6D372}"/>
          </ac:spMkLst>
        </pc:spChg>
        <pc:spChg chg="add del mod">
          <ac:chgData name="آهات مكتومة" userId="35531ba1d56b027a" providerId="LiveId" clId="{E88AB669-E80A-4EDF-8F58-D3E01E4D7C92}" dt="2021-03-28T08:12:15.010" v="2925" actId="21"/>
          <ac:spMkLst>
            <pc:docMk/>
            <pc:sldMk cId="1895040835" sldId="1228"/>
            <ac:spMk id="20" creationId="{F1C298A5-6D29-4D36-80B4-414E3282A7DB}"/>
          </ac:spMkLst>
        </pc:spChg>
        <pc:spChg chg="add mod">
          <ac:chgData name="آهات مكتومة" userId="35531ba1d56b027a" providerId="LiveId" clId="{E88AB669-E80A-4EDF-8F58-D3E01E4D7C92}" dt="2021-03-28T08:13:34.957" v="2989" actId="1076"/>
          <ac:spMkLst>
            <pc:docMk/>
            <pc:sldMk cId="1895040835" sldId="1228"/>
            <ac:spMk id="21" creationId="{35032075-8DB3-4052-B117-FB6C276C245F}"/>
          </ac:spMkLst>
        </pc:spChg>
        <pc:spChg chg="add mod">
          <ac:chgData name="آهات مكتومة" userId="35531ba1d56b027a" providerId="LiveId" clId="{E88AB669-E80A-4EDF-8F58-D3E01E4D7C92}" dt="2021-03-28T08:20:47.704" v="3016" actId="1037"/>
          <ac:spMkLst>
            <pc:docMk/>
            <pc:sldMk cId="1895040835" sldId="1228"/>
            <ac:spMk id="23" creationId="{89F90AF5-8694-4CFD-9CCE-9514654A7312}"/>
          </ac:spMkLst>
        </pc:spChg>
        <pc:spChg chg="add mod">
          <ac:chgData name="آهات مكتومة" userId="35531ba1d56b027a" providerId="LiveId" clId="{E88AB669-E80A-4EDF-8F58-D3E01E4D7C92}" dt="2021-03-28T08:21:03.006" v="3063" actId="1037"/>
          <ac:spMkLst>
            <pc:docMk/>
            <pc:sldMk cId="1895040835" sldId="1228"/>
            <ac:spMk id="25" creationId="{6BD81D07-2DCB-42C3-883E-AE76C97246F3}"/>
          </ac:spMkLst>
        </pc:spChg>
        <pc:spChg chg="add mod">
          <ac:chgData name="آهات مكتومة" userId="35531ba1d56b027a" providerId="LiveId" clId="{E88AB669-E80A-4EDF-8F58-D3E01E4D7C92}" dt="2021-03-28T08:21:10.726" v="3103" actId="1037"/>
          <ac:spMkLst>
            <pc:docMk/>
            <pc:sldMk cId="1895040835" sldId="1228"/>
            <ac:spMk id="26" creationId="{A41192DF-C4A8-4EC0-9C3F-51DBDD0B2D83}"/>
          </ac:spMkLst>
        </pc:spChg>
        <pc:spChg chg="mod">
          <ac:chgData name="آهات مكتومة" userId="35531ba1d56b027a" providerId="LiveId" clId="{E88AB669-E80A-4EDF-8F58-D3E01E4D7C92}" dt="2021-03-28T08:14:17.146" v="2992"/>
          <ac:spMkLst>
            <pc:docMk/>
            <pc:sldMk cId="1895040835" sldId="1228"/>
            <ac:spMk id="29" creationId="{D8CCB5DB-77BC-4D4D-93BC-D70D489EA39C}"/>
          </ac:spMkLst>
        </pc:spChg>
        <pc:spChg chg="mod">
          <ac:chgData name="آهات مكتومة" userId="35531ba1d56b027a" providerId="LiveId" clId="{E88AB669-E80A-4EDF-8F58-D3E01E4D7C92}" dt="2021-03-28T08:14:17.146" v="2992"/>
          <ac:spMkLst>
            <pc:docMk/>
            <pc:sldMk cId="1895040835" sldId="1228"/>
            <ac:spMk id="30" creationId="{78AEB693-B4C9-4922-B7F2-DBE29570CAF9}"/>
          </ac:spMkLst>
        </pc:spChg>
        <pc:spChg chg="add mod">
          <ac:chgData name="آهات مكتومة" userId="35531ba1d56b027a" providerId="LiveId" clId="{E88AB669-E80A-4EDF-8F58-D3E01E4D7C92}" dt="2021-03-28T08:37:07.274" v="3222" actId="207"/>
          <ac:spMkLst>
            <pc:docMk/>
            <pc:sldMk cId="1895040835" sldId="1228"/>
            <ac:spMk id="31" creationId="{D077185A-7031-436F-B5B6-7D1AA9030F13}"/>
          </ac:spMkLst>
        </pc:spChg>
        <pc:spChg chg="add mod">
          <ac:chgData name="آهات مكتومة" userId="35531ba1d56b027a" providerId="LiveId" clId="{E88AB669-E80A-4EDF-8F58-D3E01E4D7C92}" dt="2021-03-28T08:37:13.853" v="3223" actId="207"/>
          <ac:spMkLst>
            <pc:docMk/>
            <pc:sldMk cId="1895040835" sldId="1228"/>
            <ac:spMk id="33" creationId="{A801CD6C-86BF-4AF6-A30B-9774F0B927A0}"/>
          </ac:spMkLst>
        </pc:spChg>
        <pc:spChg chg="add mod">
          <ac:chgData name="آهات مكتومة" userId="35531ba1d56b027a" providerId="LiveId" clId="{E88AB669-E80A-4EDF-8F58-D3E01E4D7C92}" dt="2021-03-28T08:36:33.088" v="3205" actId="207"/>
          <ac:spMkLst>
            <pc:docMk/>
            <pc:sldMk cId="1895040835" sldId="1228"/>
            <ac:spMk id="34" creationId="{7FC569D1-F0E6-40B7-8128-312A0D42BD2B}"/>
          </ac:spMkLst>
        </pc:spChg>
        <pc:spChg chg="add del mod">
          <ac:chgData name="آهات مكتومة" userId="35531ba1d56b027a" providerId="LiveId" clId="{E88AB669-E80A-4EDF-8F58-D3E01E4D7C92}" dt="2021-03-28T08:38:14.432" v="3226" actId="478"/>
          <ac:spMkLst>
            <pc:docMk/>
            <pc:sldMk cId="1895040835" sldId="1228"/>
            <ac:spMk id="35" creationId="{933E9F25-C51F-4F3C-BB24-9FC9BEA21C0D}"/>
          </ac:spMkLst>
        </pc:spChg>
        <pc:spChg chg="mod">
          <ac:chgData name="آهات مكتومة" userId="35531ba1d56b027a" providerId="LiveId" clId="{E88AB669-E80A-4EDF-8F58-D3E01E4D7C92}" dt="2021-03-28T08:38:49.037" v="3229"/>
          <ac:spMkLst>
            <pc:docMk/>
            <pc:sldMk cId="1895040835" sldId="1228"/>
            <ac:spMk id="37" creationId="{0AB59043-64AB-4C19-9642-AEA9D5A22965}"/>
          </ac:spMkLst>
        </pc:spChg>
        <pc:spChg chg="mod">
          <ac:chgData name="آهات مكتومة" userId="35531ba1d56b027a" providerId="LiveId" clId="{E88AB669-E80A-4EDF-8F58-D3E01E4D7C92}" dt="2021-03-28T08:38:49.037" v="3229"/>
          <ac:spMkLst>
            <pc:docMk/>
            <pc:sldMk cId="1895040835" sldId="1228"/>
            <ac:spMk id="38" creationId="{FE6B35A6-923B-404E-BE71-51186C6EF7C6}"/>
          </ac:spMkLst>
        </pc:spChg>
        <pc:spChg chg="add mod">
          <ac:chgData name="آهات مكتومة" userId="35531ba1d56b027a" providerId="LiveId" clId="{E88AB669-E80A-4EDF-8F58-D3E01E4D7C92}" dt="2021-03-28T09:52:46.860" v="3533" actId="115"/>
          <ac:spMkLst>
            <pc:docMk/>
            <pc:sldMk cId="1895040835" sldId="1228"/>
            <ac:spMk id="39" creationId="{26F4CF98-099D-4FE2-9725-31A1D32CED2D}"/>
          </ac:spMkLst>
        </pc:spChg>
        <pc:spChg chg="add mod">
          <ac:chgData name="آهات مكتومة" userId="35531ba1d56b027a" providerId="LiveId" clId="{E88AB669-E80A-4EDF-8F58-D3E01E4D7C92}" dt="2021-03-28T09:52:53.101" v="3534" actId="115"/>
          <ac:spMkLst>
            <pc:docMk/>
            <pc:sldMk cId="1895040835" sldId="1228"/>
            <ac:spMk id="40" creationId="{548EB72A-5AF2-4D2F-80BD-4BACD3B40B95}"/>
          </ac:spMkLst>
        </pc:spChg>
        <pc:spChg chg="add mod">
          <ac:chgData name="آهات مكتومة" userId="35531ba1d56b027a" providerId="LiveId" clId="{E88AB669-E80A-4EDF-8F58-D3E01E4D7C92}" dt="2021-03-28T09:52:56.723" v="3535" actId="115"/>
          <ac:spMkLst>
            <pc:docMk/>
            <pc:sldMk cId="1895040835" sldId="1228"/>
            <ac:spMk id="42" creationId="{1288532D-73BC-4506-86D7-C641DD468118}"/>
          </ac:spMkLst>
        </pc:spChg>
        <pc:spChg chg="add mod ord">
          <ac:chgData name="آهات مكتومة" userId="35531ba1d56b027a" providerId="LiveId" clId="{E88AB669-E80A-4EDF-8F58-D3E01E4D7C92}" dt="2021-03-28T09:53:00.955" v="3536" actId="115"/>
          <ac:spMkLst>
            <pc:docMk/>
            <pc:sldMk cId="1895040835" sldId="1228"/>
            <ac:spMk id="43" creationId="{3B9F2238-90AD-48DD-9543-30BCFEE41B83}"/>
          </ac:spMkLst>
        </pc:spChg>
        <pc:grpChg chg="add mod">
          <ac:chgData name="آهات مكتومة" userId="35531ba1d56b027a" providerId="LiveId" clId="{E88AB669-E80A-4EDF-8F58-D3E01E4D7C92}" dt="2021-03-28T08:14:17.146" v="2992"/>
          <ac:grpSpMkLst>
            <pc:docMk/>
            <pc:sldMk cId="1895040835" sldId="1228"/>
            <ac:grpSpMk id="28" creationId="{F93E5AE5-5918-4D68-AE27-2B1D0D70CCED}"/>
          </ac:grpSpMkLst>
        </pc:grpChg>
        <pc:grpChg chg="add mod">
          <ac:chgData name="آهات مكتومة" userId="35531ba1d56b027a" providerId="LiveId" clId="{E88AB669-E80A-4EDF-8F58-D3E01E4D7C92}" dt="2021-03-28T08:50:04.682" v="3378" actId="1037"/>
          <ac:grpSpMkLst>
            <pc:docMk/>
            <pc:sldMk cId="1895040835" sldId="1228"/>
            <ac:grpSpMk id="36" creationId="{EEA033FB-DD34-4B85-A767-698F5EE500D1}"/>
          </ac:grpSpMkLst>
        </pc:grpChg>
        <pc:picChg chg="add mod">
          <ac:chgData name="آهات مكتومة" userId="35531ba1d56b027a" providerId="LiveId" clId="{E88AB669-E80A-4EDF-8F58-D3E01E4D7C92}" dt="2021-03-28T08:12:52.497" v="2931" actId="14100"/>
          <ac:picMkLst>
            <pc:docMk/>
            <pc:sldMk cId="1895040835" sldId="1228"/>
            <ac:picMk id="3" creationId="{462F0AE8-FDA2-46A6-AC70-908419312E0B}"/>
          </ac:picMkLst>
        </pc:picChg>
        <pc:picChg chg="del">
          <ac:chgData name="آهات مكتومة" userId="35531ba1d56b027a" providerId="LiveId" clId="{E88AB669-E80A-4EDF-8F58-D3E01E4D7C92}" dt="2021-03-28T08:02:54.042" v="2600" actId="478"/>
          <ac:picMkLst>
            <pc:docMk/>
            <pc:sldMk cId="1895040835" sldId="1228"/>
            <ac:picMk id="7" creationId="{C2293808-C2D7-4E27-8605-A7150FC25260}"/>
          </ac:picMkLst>
        </pc:picChg>
        <pc:picChg chg="del">
          <ac:chgData name="آهات مكتومة" userId="35531ba1d56b027a" providerId="LiveId" clId="{E88AB669-E80A-4EDF-8F58-D3E01E4D7C92}" dt="2021-03-28T08:02:54.042" v="2600" actId="478"/>
          <ac:picMkLst>
            <pc:docMk/>
            <pc:sldMk cId="1895040835" sldId="1228"/>
            <ac:picMk id="10" creationId="{2E3DD0C7-8652-40A4-B699-5196621AC3E2}"/>
          </ac:picMkLst>
        </pc:picChg>
        <pc:picChg chg="add del mod">
          <ac:chgData name="آهات مكتومة" userId="35531ba1d56b027a" providerId="LiveId" clId="{E88AB669-E80A-4EDF-8F58-D3E01E4D7C92}" dt="2021-03-28T08:06:08.089" v="2825" actId="478"/>
          <ac:picMkLst>
            <pc:docMk/>
            <pc:sldMk cId="1895040835" sldId="1228"/>
            <ac:picMk id="19" creationId="{79784DC2-14B0-488E-8725-A83EDAACF063}"/>
          </ac:picMkLst>
        </pc:picChg>
        <pc:picChg chg="add del mod">
          <ac:chgData name="آهات مكتومة" userId="35531ba1d56b027a" providerId="LiveId" clId="{E88AB669-E80A-4EDF-8F58-D3E01E4D7C92}" dt="2021-03-28T08:06:24.608" v="2839" actId="478"/>
          <ac:picMkLst>
            <pc:docMk/>
            <pc:sldMk cId="1895040835" sldId="1228"/>
            <ac:picMk id="22" creationId="{9FD15278-B082-4BDF-B7ED-E316A4F9628F}"/>
          </ac:picMkLst>
        </pc:picChg>
        <pc:picChg chg="add mod">
          <ac:chgData name="آهات مكتومة" userId="35531ba1d56b027a" providerId="LiveId" clId="{E88AB669-E80A-4EDF-8F58-D3E01E4D7C92}" dt="2021-03-28T08:50:21.292" v="3379" actId="732"/>
          <ac:picMkLst>
            <pc:docMk/>
            <pc:sldMk cId="1895040835" sldId="1228"/>
            <ac:picMk id="27" creationId="{D5330C96-E144-4FE3-A67B-7973347432EE}"/>
          </ac:picMkLst>
        </pc:picChg>
        <pc:picChg chg="add mod">
          <ac:chgData name="آهات مكتومة" userId="35531ba1d56b027a" providerId="LiveId" clId="{E88AB669-E80A-4EDF-8F58-D3E01E4D7C92}" dt="2021-03-28T08:51:02.497" v="3430" actId="1038"/>
          <ac:picMkLst>
            <pc:docMk/>
            <pc:sldMk cId="1895040835" sldId="1228"/>
            <ac:picMk id="41" creationId="{F457C575-2750-4BC9-92C4-0702E6E2FD17}"/>
          </ac:picMkLst>
        </pc:picChg>
        <pc:picChg chg="mod">
          <ac:chgData name="آهات مكتومة" userId="35531ba1d56b027a" providerId="LiveId" clId="{E88AB669-E80A-4EDF-8F58-D3E01E4D7C92}" dt="2021-03-28T08:49:43.147" v="3341" actId="14100"/>
          <ac:picMkLst>
            <pc:docMk/>
            <pc:sldMk cId="1895040835" sldId="1228"/>
            <ac:picMk id="102" creationId="{00000000-0000-0000-0000-000000000000}"/>
          </ac:picMkLst>
        </pc:picChg>
        <pc:picChg chg="mod">
          <ac:chgData name="آهات مكتومة" userId="35531ba1d56b027a" providerId="LiveId" clId="{E88AB669-E80A-4EDF-8F58-D3E01E4D7C92}" dt="2021-03-28T08:49:39.187" v="3340" actId="1035"/>
          <ac:picMkLst>
            <pc:docMk/>
            <pc:sldMk cId="1895040835" sldId="1228"/>
            <ac:picMk id="106" creationId="{00000000-0000-0000-0000-000000000000}"/>
          </ac:picMkLst>
        </pc:picChg>
        <pc:picChg chg="add del mod">
          <ac:chgData name="آهات مكتومة" userId="35531ba1d56b027a" providerId="LiveId" clId="{E88AB669-E80A-4EDF-8F58-D3E01E4D7C92}" dt="2021-03-28T08:12:15.010" v="2925" actId="21"/>
          <ac:picMkLst>
            <pc:docMk/>
            <pc:sldMk cId="1895040835" sldId="1228"/>
            <ac:picMk id="1026" creationId="{101CC9A9-A676-4E05-8D09-2FE037BB606B}"/>
          </ac:picMkLst>
        </pc:picChg>
        <pc:picChg chg="add del mod">
          <ac:chgData name="آهات مكتومة" userId="35531ba1d56b027a" providerId="LiveId" clId="{E88AB669-E80A-4EDF-8F58-D3E01E4D7C92}" dt="2021-03-28T08:16:31.984" v="3009" actId="478"/>
          <ac:picMkLst>
            <pc:docMk/>
            <pc:sldMk cId="1895040835" sldId="1228"/>
            <ac:picMk id="1028" creationId="{D77BB87B-804B-4295-AB3A-2E345017661E}"/>
          </ac:picMkLst>
        </pc:picChg>
        <pc:cxnChg chg="add mod">
          <ac:chgData name="آهات مكتومة" userId="35531ba1d56b027a" providerId="LiveId" clId="{E88AB669-E80A-4EDF-8F58-D3E01E4D7C92}" dt="2021-03-28T08:12:58.904" v="2942" actId="1035"/>
          <ac:cxnSpMkLst>
            <pc:docMk/>
            <pc:sldMk cId="1895040835" sldId="1228"/>
            <ac:cxnSpMk id="11" creationId="{FE05D959-647E-4727-9B57-A10E9EC5CC28}"/>
          </ac:cxnSpMkLst>
        </pc:cxnChg>
        <pc:cxnChg chg="add mod">
          <ac:chgData name="آهات مكتومة" userId="35531ba1d56b027a" providerId="LiveId" clId="{E88AB669-E80A-4EDF-8F58-D3E01E4D7C92}" dt="2021-03-28T08:12:56.371" v="2939" actId="1035"/>
          <ac:cxnSpMkLst>
            <pc:docMk/>
            <pc:sldMk cId="1895040835" sldId="1228"/>
            <ac:cxnSpMk id="12" creationId="{9BB1E0DE-2544-485B-95B6-97FBCC953C69}"/>
          </ac:cxnSpMkLst>
        </pc:cxnChg>
        <pc:cxnChg chg="add mod">
          <ac:chgData name="آهات مكتومة" userId="35531ba1d56b027a" providerId="LiveId" clId="{E88AB669-E80A-4EDF-8F58-D3E01E4D7C92}" dt="2021-03-28T08:04:37.775" v="2780" actId="1037"/>
          <ac:cxnSpMkLst>
            <pc:docMk/>
            <pc:sldMk cId="1895040835" sldId="1228"/>
            <ac:cxnSpMk id="13" creationId="{804C59C5-AF08-4211-8B24-2D0CFC2DDA9B}"/>
          </ac:cxnSpMkLst>
        </pc:cxnChg>
        <pc:cxnChg chg="add mod">
          <ac:chgData name="آهات مكتومة" userId="35531ba1d56b027a" providerId="LiveId" clId="{E88AB669-E80A-4EDF-8F58-D3E01E4D7C92}" dt="2021-03-28T08:13:02.896" v="2952" actId="1035"/>
          <ac:cxnSpMkLst>
            <pc:docMk/>
            <pc:sldMk cId="1895040835" sldId="1228"/>
            <ac:cxnSpMk id="16" creationId="{952AC4CE-4C0D-4D63-B3C4-9829DB8CB83C}"/>
          </ac:cxnSpMkLst>
        </pc:cxnChg>
        <pc:cxnChg chg="add mod">
          <ac:chgData name="آهات مكتومة" userId="35531ba1d56b027a" providerId="LiveId" clId="{E88AB669-E80A-4EDF-8F58-D3E01E4D7C92}" dt="2021-03-28T08:13:06.679" v="2962" actId="1035"/>
          <ac:cxnSpMkLst>
            <pc:docMk/>
            <pc:sldMk cId="1895040835" sldId="1228"/>
            <ac:cxnSpMk id="17" creationId="{6C354FC1-E089-417E-B35E-CA71FD4F22D6}"/>
          </ac:cxnSpMkLst>
        </pc:cxnChg>
      </pc:sldChg>
      <pc:sldChg chg="modSp ord">
        <pc:chgData name="آهات مكتومة" userId="35531ba1d56b027a" providerId="LiveId" clId="{E88AB669-E80A-4EDF-8F58-D3E01E4D7C92}" dt="2021-03-28T12:23:45.047" v="5575"/>
        <pc:sldMkLst>
          <pc:docMk/>
          <pc:sldMk cId="3509236970" sldId="1243"/>
        </pc:sldMkLst>
        <pc:spChg chg="mod">
          <ac:chgData name="آهات مكتومة" userId="35531ba1d56b027a" providerId="LiveId" clId="{E88AB669-E80A-4EDF-8F58-D3E01E4D7C92}" dt="2021-03-28T12:23:45.047" v="5575"/>
          <ac:spMkLst>
            <pc:docMk/>
            <pc:sldMk cId="3509236970" sldId="1243"/>
            <ac:spMk id="3" creationId="{868E13B3-5C29-44BE-B517-131763E60930}"/>
          </ac:spMkLst>
        </pc:spChg>
      </pc:sldChg>
      <pc:sldChg chg="addSp delSp modSp mod delAnim modAnim">
        <pc:chgData name="آهات مكتومة" userId="35531ba1d56b027a" providerId="LiveId" clId="{E88AB669-E80A-4EDF-8F58-D3E01E4D7C92}" dt="2021-03-28T12:22:39.397" v="5562" actId="1036"/>
        <pc:sldMkLst>
          <pc:docMk/>
          <pc:sldMk cId="219112374" sldId="1279"/>
        </pc:sldMkLst>
        <pc:spChg chg="del mod">
          <ac:chgData name="آهات مكتومة" userId="35531ba1d56b027a" providerId="LiveId" clId="{E88AB669-E80A-4EDF-8F58-D3E01E4D7C92}" dt="2021-03-28T12:20:32.333" v="5518" actId="478"/>
          <ac:spMkLst>
            <pc:docMk/>
            <pc:sldMk cId="219112374" sldId="1279"/>
            <ac:spMk id="18" creationId="{7F170C53-33B4-4BA3-8CF0-56BF899E42B6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2" creationId="{957C9B21-43C2-42C8-A3A4-F0F7DBDB1746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3" creationId="{21DC7F72-436B-4AFF-A6FC-FAEF625A570B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34" creationId="{EDF7CFF2-9F7F-4312-8946-20C91637F22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36" creationId="{00FD9FB7-1BD9-4394-A862-8BB2EB90A23C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40" creationId="{F03F2EB9-9FB1-4788-AA9D-4DDB318FA5F6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1" creationId="{AB7C6E2D-DB67-4431-8F27-4DB5B031AC38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2" creationId="{EE160C14-4FE2-4E4A-9752-3A2FC608F115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3" creationId="{4A2CB443-3DAA-479B-862D-C457A4DCF0B7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44" creationId="{562ABBD5-425A-4187-BFEC-E297A424B8E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5" creationId="{DEC2A5E6-1ECB-46B0-AA85-07201A8DA6BF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6" creationId="{CF71D5D7-FD05-4CC1-87D2-E1076AA462BC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7" creationId="{9DC54972-4C6D-4B36-8A07-6C0EA7901126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48" creationId="{5318F250-3463-4896-9FFA-033E13EFF53D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0" creationId="{D2F4D0BD-DBAF-4EDE-AA39-022F760C8139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2" creationId="{DC9CBB0A-8A44-4953-A677-E46424374B8E}"/>
          </ac:spMkLst>
        </pc:spChg>
        <pc:spChg chg="add mod">
          <ac:chgData name="آهات مكتومة" userId="35531ba1d56b027a" providerId="LiveId" clId="{E88AB669-E80A-4EDF-8F58-D3E01E4D7C92}" dt="2021-03-28T12:22:39.397" v="5562" actId="1036"/>
          <ac:spMkLst>
            <pc:docMk/>
            <pc:sldMk cId="219112374" sldId="1279"/>
            <ac:spMk id="53" creationId="{E77A0279-AF24-4F91-AB33-6D148968D1BA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1" creationId="{B651E60D-0DE2-45FF-A91A-0C4C2C1413DD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2" creationId="{BFC5984E-972C-4DDA-9D64-306BA0A3C461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3" creationId="{F4632271-D1A5-4750-928F-317FBD6DDE5C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4" creationId="{A5D7EDE5-DA84-451A-B622-3C7C2E49E41D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5" creationId="{A42802B7-F4FF-4025-8AB5-C8E0D25E1810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76" creationId="{D012D4F2-AAFF-4E2A-B25A-997C5F285308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122" creationId="{6DC64314-FB87-48B8-BEC2-6786EA8C317B}"/>
          </ac:spMkLst>
        </pc:spChg>
        <pc:spChg chg="del">
          <ac:chgData name="آهات مكتومة" userId="35531ba1d56b027a" providerId="LiveId" clId="{E88AB669-E80A-4EDF-8F58-D3E01E4D7C92}" dt="2021-03-28T12:20:27.885" v="5516" actId="478"/>
          <ac:spMkLst>
            <pc:docMk/>
            <pc:sldMk cId="219112374" sldId="1279"/>
            <ac:spMk id="123" creationId="{D328B53A-6E14-424B-99DA-51222B2AD40C}"/>
          </ac:spMkLst>
        </pc:spChg>
        <pc:grpChg chg="del">
          <ac:chgData name="آهات مكتومة" userId="35531ba1d56b027a" providerId="LiveId" clId="{E88AB669-E80A-4EDF-8F58-D3E01E4D7C92}" dt="2021-03-28T12:20:27.885" v="5516" actId="478"/>
          <ac:grpSpMkLst>
            <pc:docMk/>
            <pc:sldMk cId="219112374" sldId="1279"/>
            <ac:grpSpMk id="37" creationId="{3B707A31-07D3-4C82-B08D-A9CDC3AFAABF}"/>
          </ac:grpSpMkLst>
        </pc:grpChg>
        <pc:grpChg chg="del">
          <ac:chgData name="آهات مكتومة" userId="35531ba1d56b027a" providerId="LiveId" clId="{E88AB669-E80A-4EDF-8F58-D3E01E4D7C92}" dt="2021-03-28T12:20:27.885" v="5516" actId="478"/>
          <ac:grpSpMkLst>
            <pc:docMk/>
            <pc:sldMk cId="219112374" sldId="1279"/>
            <ac:grpSpMk id="49" creationId="{AD19855D-7DF5-4061-8B53-576D57B31E5D}"/>
          </ac:grpSpMkLst>
        </pc:grpChg>
        <pc:picChg chg="add mod modCrop">
          <ac:chgData name="آهات مكتومة" userId="35531ba1d56b027a" providerId="LiveId" clId="{E88AB669-E80A-4EDF-8F58-D3E01E4D7C92}" dt="2021-03-28T12:22:39.397" v="5562" actId="1036"/>
          <ac:picMkLst>
            <pc:docMk/>
            <pc:sldMk cId="219112374" sldId="1279"/>
            <ac:picMk id="31" creationId="{7AAD09A0-4C27-4532-9100-6DADE2C0FA4F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35" creationId="{5A8E51C1-0004-48EA-9BD6-A23291640AF1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1026" creationId="{FDE6C9A4-D650-40B0-AF52-174972C1CF4C}"/>
          </ac:picMkLst>
        </pc:picChg>
        <pc:picChg chg="del">
          <ac:chgData name="آهات مكتومة" userId="35531ba1d56b027a" providerId="LiveId" clId="{E88AB669-E80A-4EDF-8F58-D3E01E4D7C92}" dt="2021-03-28T12:20:27.885" v="5516" actId="478"/>
          <ac:picMkLst>
            <pc:docMk/>
            <pc:sldMk cId="219112374" sldId="1279"/>
            <ac:picMk id="1028" creationId="{62317AE7-3EC6-4AF7-A15A-314F369F76CA}"/>
          </ac:picMkLst>
        </pc:picChg>
      </pc:sldChg>
      <pc:sldChg chg="del">
        <pc:chgData name="آهات مكتومة" userId="35531ba1d56b027a" providerId="LiveId" clId="{E88AB669-E80A-4EDF-8F58-D3E01E4D7C92}" dt="2021-03-28T12:24:02.292" v="5579" actId="47"/>
        <pc:sldMkLst>
          <pc:docMk/>
          <pc:sldMk cId="2986256117" sldId="1280"/>
        </pc:sldMkLst>
      </pc:sldChg>
      <pc:sldChg chg="addSp delSp modSp mod addAnim delAnim modAnim">
        <pc:chgData name="آهات مكتومة" userId="35531ba1d56b027a" providerId="LiveId" clId="{E88AB669-E80A-4EDF-8F58-D3E01E4D7C92}" dt="2021-03-28T18:54:02.519" v="5660" actId="1037"/>
        <pc:sldMkLst>
          <pc:docMk/>
          <pc:sldMk cId="2930789598" sldId="1285"/>
        </pc:sldMkLst>
        <pc:spChg chg="mod">
          <ac:chgData name="آهات مكتومة" userId="35531ba1d56b027a" providerId="LiveId" clId="{E88AB669-E80A-4EDF-8F58-D3E01E4D7C92}" dt="2021-03-28T05:42:18.763" v="1089" actId="1038"/>
          <ac:spMkLst>
            <pc:docMk/>
            <pc:sldMk cId="2930789598" sldId="1285"/>
            <ac:spMk id="14" creationId="{D8855A48-C7D5-45AC-BC9A-B452EA1E285E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6" creationId="{6A0A166A-48FE-4F67-9E83-CBF102798134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8" creationId="{3A53F0DE-3B30-4BE9-9886-DBBD577B7E56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19" creationId="{48C3E815-9C05-42CD-9151-9B4840E00E2D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0" creationId="{FE7A6600-1021-4E3B-B9F5-5929EC158417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1" creationId="{04F717B5-47AA-448C-B822-82F644A98338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2" creationId="{E815E76D-64BC-4133-9781-A2D8A47BC1AF}"/>
          </ac:spMkLst>
        </pc:spChg>
        <pc:spChg chg="del">
          <ac:chgData name="آهات مكتومة" userId="35531ba1d56b027a" providerId="LiveId" clId="{E88AB669-E80A-4EDF-8F58-D3E01E4D7C92}" dt="2021-03-28T05:30:54.484" v="594" actId="478"/>
          <ac:spMkLst>
            <pc:docMk/>
            <pc:sldMk cId="2930789598" sldId="1285"/>
            <ac:spMk id="23" creationId="{83DD95D0-CDA2-4DBA-BAA5-FFE65F8CA6DC}"/>
          </ac:spMkLst>
        </pc:spChg>
        <pc:spChg chg="del">
          <ac:chgData name="آهات مكتومة" userId="35531ba1d56b027a" providerId="LiveId" clId="{E88AB669-E80A-4EDF-8F58-D3E01E4D7C92}" dt="2021-03-28T05:30:51.415" v="593" actId="478"/>
          <ac:spMkLst>
            <pc:docMk/>
            <pc:sldMk cId="2930789598" sldId="1285"/>
            <ac:spMk id="24" creationId="{5115A92E-5C1E-4FAF-9E12-E77F73AB75C0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5" creationId="{7C116028-C167-48C0-B772-F962F7F8314D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6" creationId="{860B6F83-C309-41C9-A8FF-1D208BB10CB9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8" creationId="{050CC1D4-E65D-49E9-8491-DB67AA365301}"/>
          </ac:spMkLst>
        </pc:spChg>
        <pc:spChg chg="mod">
          <ac:chgData name="آهات مكتومة" userId="35531ba1d56b027a" providerId="LiveId" clId="{E88AB669-E80A-4EDF-8F58-D3E01E4D7C92}" dt="2021-03-28T05:40:52.663" v="1049" actId="1035"/>
          <ac:spMkLst>
            <pc:docMk/>
            <pc:sldMk cId="2930789598" sldId="1285"/>
            <ac:spMk id="29" creationId="{B42BD2EC-68F9-4A87-9404-8A6101BAFEC2}"/>
          </ac:spMkLst>
        </pc:spChg>
        <pc:spChg chg="mod">
          <ac:chgData name="آهات مكتومة" userId="35531ba1d56b027a" providerId="LiveId" clId="{E88AB669-E80A-4EDF-8F58-D3E01E4D7C92}" dt="2021-03-28T06:10:49.318" v="1467" actId="20577"/>
          <ac:spMkLst>
            <pc:docMk/>
            <pc:sldMk cId="2930789598" sldId="1285"/>
            <ac:spMk id="30" creationId="{F84ACC96-475F-4AC1-B374-1D433CEE069B}"/>
          </ac:spMkLst>
        </pc:spChg>
        <pc:spChg chg="del mod">
          <ac:chgData name="آهات مكتومة" userId="35531ba1d56b027a" providerId="LiveId" clId="{E88AB669-E80A-4EDF-8F58-D3E01E4D7C92}" dt="2021-03-28T05:34:32.080" v="745" actId="478"/>
          <ac:spMkLst>
            <pc:docMk/>
            <pc:sldMk cId="2930789598" sldId="1285"/>
            <ac:spMk id="31" creationId="{E2D10C6C-E1A3-4ACE-97E3-B248BBF30621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2" creationId="{B0A67C0D-3C82-4482-BBE9-C8E0EA923C5C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4" creationId="{9A605B2B-4537-42CD-A815-D7D336176583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36" creationId="{198F16AF-77A1-41ED-8574-50CC159C7857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37" creationId="{4D7AD792-5E72-4029-BCE5-6D8930BD91A7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8" creationId="{3879203D-7E23-45E4-A03F-7859DD6AC4FA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39" creationId="{7DE5F033-EFDC-406F-B857-08611EE49265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40" creationId="{2017065F-6C35-47F9-83B4-7E0E08D3AD5C}"/>
          </ac:spMkLst>
        </pc:spChg>
        <pc:spChg chg="del">
          <ac:chgData name="آهات مكتومة" userId="35531ba1d56b027a" providerId="LiveId" clId="{E88AB669-E80A-4EDF-8F58-D3E01E4D7C92}" dt="2021-03-28T05:31:55.701" v="629" actId="478"/>
          <ac:spMkLst>
            <pc:docMk/>
            <pc:sldMk cId="2930789598" sldId="1285"/>
            <ac:spMk id="41" creationId="{DE2AC9F1-D483-4197-A803-E8DB939F5D36}"/>
          </ac:spMkLst>
        </pc:spChg>
        <pc:spChg chg="del">
          <ac:chgData name="آهات مكتومة" userId="35531ba1d56b027a" providerId="LiveId" clId="{E88AB669-E80A-4EDF-8F58-D3E01E4D7C92}" dt="2021-03-28T05:31:52.531" v="628" actId="478"/>
          <ac:spMkLst>
            <pc:docMk/>
            <pc:sldMk cId="2930789598" sldId="1285"/>
            <ac:spMk id="42" creationId="{1F89FCE9-EE04-4415-B3D1-7888EAB04CD8}"/>
          </ac:spMkLst>
        </pc:spChg>
        <pc:spChg chg="del mod">
          <ac:chgData name="آهات مكتومة" userId="35531ba1d56b027a" providerId="LiveId" clId="{E88AB669-E80A-4EDF-8F58-D3E01E4D7C92}" dt="2021-03-28T05:32:04.022" v="632" actId="478"/>
          <ac:spMkLst>
            <pc:docMk/>
            <pc:sldMk cId="2930789598" sldId="1285"/>
            <ac:spMk id="43" creationId="{1EE9BB9D-89DF-491F-A667-74ABEA28CB86}"/>
          </ac:spMkLst>
        </pc:spChg>
        <pc:spChg chg="del">
          <ac:chgData name="آهات مكتومة" userId="35531ba1d56b027a" providerId="LiveId" clId="{E88AB669-E80A-4EDF-8F58-D3E01E4D7C92}" dt="2021-03-28T05:31:59.900" v="630" actId="478"/>
          <ac:spMkLst>
            <pc:docMk/>
            <pc:sldMk cId="2930789598" sldId="1285"/>
            <ac:spMk id="44" creationId="{000EDD18-E2B7-4F8F-8E2D-04CC4974ED1A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46" creationId="{C2C7A36B-2575-48C4-AEF4-F4171E7B06A0}"/>
          </ac:spMkLst>
        </pc:spChg>
        <pc:spChg chg="mod">
          <ac:chgData name="آهات مكتومة" userId="35531ba1d56b027a" providerId="LiveId" clId="{E88AB669-E80A-4EDF-8F58-D3E01E4D7C92}" dt="2021-03-28T06:23:15.350" v="1958" actId="1037"/>
          <ac:spMkLst>
            <pc:docMk/>
            <pc:sldMk cId="2930789598" sldId="1285"/>
            <ac:spMk id="47" creationId="{59F02A1D-32CA-4188-8483-EEAD0D317E79}"/>
          </ac:spMkLst>
        </pc:spChg>
        <pc:spChg chg="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48" creationId="{35687537-27D3-4577-A6DD-B697FD53F6A1}"/>
          </ac:spMkLst>
        </pc:spChg>
        <pc:spChg chg="del mod">
          <ac:chgData name="آهات مكتومة" userId="35531ba1d56b027a" providerId="LiveId" clId="{E88AB669-E80A-4EDF-8F58-D3E01E4D7C92}" dt="2021-03-28T05:34:35.234" v="746" actId="478"/>
          <ac:spMkLst>
            <pc:docMk/>
            <pc:sldMk cId="2930789598" sldId="1285"/>
            <ac:spMk id="49" creationId="{EAB610D5-304B-483F-9758-858204FD1A87}"/>
          </ac:spMkLst>
        </pc:spChg>
        <pc:spChg chg="del">
          <ac:chgData name="آهات مكتومة" userId="35531ba1d56b027a" providerId="LiveId" clId="{E88AB669-E80A-4EDF-8F58-D3E01E4D7C92}" dt="2021-03-28T05:32:13.642" v="634" actId="478"/>
          <ac:spMkLst>
            <pc:docMk/>
            <pc:sldMk cId="2930789598" sldId="1285"/>
            <ac:spMk id="50" creationId="{3EE10183-AB68-43FD-B5F8-98452E56A429}"/>
          </ac:spMkLst>
        </pc:spChg>
        <pc:spChg chg="del">
          <ac:chgData name="آهات مكتومة" userId="35531ba1d56b027a" providerId="LiveId" clId="{E88AB669-E80A-4EDF-8F58-D3E01E4D7C92}" dt="2021-03-28T05:32:11.921" v="633" actId="478"/>
          <ac:spMkLst>
            <pc:docMk/>
            <pc:sldMk cId="2930789598" sldId="1285"/>
            <ac:spMk id="51" creationId="{2B402A21-85C3-42D3-84B0-9850615D3DE0}"/>
          </ac:spMkLst>
        </pc:spChg>
        <pc:spChg chg="add mod">
          <ac:chgData name="آهات مكتومة" userId="35531ba1d56b027a" providerId="LiveId" clId="{E88AB669-E80A-4EDF-8F58-D3E01E4D7C92}" dt="2021-03-28T06:12:19.964" v="1561" actId="1038"/>
          <ac:spMkLst>
            <pc:docMk/>
            <pc:sldMk cId="2930789598" sldId="1285"/>
            <ac:spMk id="53" creationId="{3B08F700-CEB7-47D3-9F81-C4723995B7F1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54" creationId="{5EC2D755-EBDA-439B-9955-1F1E32791C8B}"/>
          </ac:spMkLst>
        </pc:spChg>
        <pc:spChg chg="add mod">
          <ac:chgData name="آهات مكتومة" userId="35531ba1d56b027a" providerId="LiveId" clId="{E88AB669-E80A-4EDF-8F58-D3E01E4D7C92}" dt="2021-03-28T06:12:52.486" v="1577" actId="207"/>
          <ac:spMkLst>
            <pc:docMk/>
            <pc:sldMk cId="2930789598" sldId="1285"/>
            <ac:spMk id="55" creationId="{CF9E9B00-2B88-43AA-BEAB-BF5146D548D1}"/>
          </ac:spMkLst>
        </pc:spChg>
        <pc:spChg chg="add del mod">
          <ac:chgData name="آهات مكتومة" userId="35531ba1d56b027a" providerId="LiveId" clId="{E88AB669-E80A-4EDF-8F58-D3E01E4D7C92}" dt="2021-03-28T05:43:47.910" v="1092" actId="478"/>
          <ac:spMkLst>
            <pc:docMk/>
            <pc:sldMk cId="2930789598" sldId="1285"/>
            <ac:spMk id="56" creationId="{58B5F1CA-912C-4C01-8548-4426DDAA6A36}"/>
          </ac:spMkLst>
        </pc:spChg>
        <pc:spChg chg="add del mod">
          <ac:chgData name="آهات مكتومة" userId="35531ba1d56b027a" providerId="LiveId" clId="{E88AB669-E80A-4EDF-8F58-D3E01E4D7C92}" dt="2021-03-28T05:43:47.910" v="1092" actId="478"/>
          <ac:spMkLst>
            <pc:docMk/>
            <pc:sldMk cId="2930789598" sldId="1285"/>
            <ac:spMk id="57" creationId="{DBAEA18A-875F-4B6C-A8FE-68C91D23A186}"/>
          </ac:spMkLst>
        </pc:spChg>
        <pc:spChg chg="add mod">
          <ac:chgData name="آهات مكتومة" userId="35531ba1d56b027a" providerId="LiveId" clId="{E88AB669-E80A-4EDF-8F58-D3E01E4D7C92}" dt="2021-03-28T06:13:18.862" v="1598" actId="1037"/>
          <ac:spMkLst>
            <pc:docMk/>
            <pc:sldMk cId="2930789598" sldId="1285"/>
            <ac:spMk id="58" creationId="{A80C69BD-2E9E-4711-A209-73E2E8B72217}"/>
          </ac:spMkLst>
        </pc:spChg>
        <pc:spChg chg="add mod">
          <ac:chgData name="آهات مكتومة" userId="35531ba1d56b027a" providerId="LiveId" clId="{E88AB669-E80A-4EDF-8F58-D3E01E4D7C92}" dt="2021-03-28T06:13:37.269" v="1616" actId="14100"/>
          <ac:spMkLst>
            <pc:docMk/>
            <pc:sldMk cId="2930789598" sldId="1285"/>
            <ac:spMk id="59" creationId="{F5FE8C13-ECCC-44A7-8E9E-1BBA82113572}"/>
          </ac:spMkLst>
        </pc:spChg>
        <pc:spChg chg="add mod">
          <ac:chgData name="آهات مكتومة" userId="35531ba1d56b027a" providerId="LiveId" clId="{E88AB669-E80A-4EDF-8F58-D3E01E4D7C92}" dt="2021-03-28T06:13:18.862" v="1598" actId="1037"/>
          <ac:spMkLst>
            <pc:docMk/>
            <pc:sldMk cId="2930789598" sldId="1285"/>
            <ac:spMk id="60" creationId="{4A0DD51F-1907-42EC-B03E-B418425658D8}"/>
          </ac:spMkLst>
        </pc:spChg>
        <pc:spChg chg="mod">
          <ac:chgData name="آهات مكتومة" userId="35531ba1d56b027a" providerId="LiveId" clId="{E88AB669-E80A-4EDF-8F58-D3E01E4D7C92}" dt="2021-03-28T05:45:06.289" v="1129" actId="207"/>
          <ac:spMkLst>
            <pc:docMk/>
            <pc:sldMk cId="2930789598" sldId="1285"/>
            <ac:spMk id="62" creationId="{49A39D92-2F8C-45D5-AE84-1EDC11CB3F00}"/>
          </ac:spMkLst>
        </pc:spChg>
        <pc:spChg chg="mod">
          <ac:chgData name="آهات مكتومة" userId="35531ba1d56b027a" providerId="LiveId" clId="{E88AB669-E80A-4EDF-8F58-D3E01E4D7C92}" dt="2021-03-28T05:44:58.499" v="1128" actId="1036"/>
          <ac:spMkLst>
            <pc:docMk/>
            <pc:sldMk cId="2930789598" sldId="1285"/>
            <ac:spMk id="63" creationId="{DBA43C20-02DE-4B19-94D7-7E7F462A43D1}"/>
          </ac:spMkLst>
        </pc:spChg>
        <pc:spChg chg="mod">
          <ac:chgData name="آهات مكتومة" userId="35531ba1d56b027a" providerId="LiveId" clId="{E88AB669-E80A-4EDF-8F58-D3E01E4D7C92}" dt="2021-03-28T05:49:59.671" v="1262" actId="207"/>
          <ac:spMkLst>
            <pc:docMk/>
            <pc:sldMk cId="2930789598" sldId="1285"/>
            <ac:spMk id="65" creationId="{F315EA95-F5C9-4772-A215-7129DD438BF5}"/>
          </ac:spMkLst>
        </pc:spChg>
        <pc:spChg chg="mod">
          <ac:chgData name="آهات مكتومة" userId="35531ba1d56b027a" providerId="LiveId" clId="{E88AB669-E80A-4EDF-8F58-D3E01E4D7C92}" dt="2021-03-28T05:49:43.551" v="1261" actId="20577"/>
          <ac:spMkLst>
            <pc:docMk/>
            <pc:sldMk cId="2930789598" sldId="1285"/>
            <ac:spMk id="66" creationId="{BCD5A0DC-EAA2-4DD2-A623-0C31B53EECC9}"/>
          </ac:spMkLst>
        </pc:spChg>
        <pc:spChg chg="add mod">
          <ac:chgData name="آهات مكتومة" userId="35531ba1d56b027a" providerId="LiveId" clId="{E88AB669-E80A-4EDF-8F58-D3E01E4D7C92}" dt="2021-03-28T06:16:25.317" v="1695" actId="14100"/>
          <ac:spMkLst>
            <pc:docMk/>
            <pc:sldMk cId="2930789598" sldId="1285"/>
            <ac:spMk id="67" creationId="{CD59F328-7494-4B17-83EE-8E6D7295C7CB}"/>
          </ac:spMkLst>
        </pc:spChg>
        <pc:spChg chg="add mod">
          <ac:chgData name="آهات مكتومة" userId="35531ba1d56b027a" providerId="LiveId" clId="{E88AB669-E80A-4EDF-8F58-D3E01E4D7C92}" dt="2021-03-28T06:15:20.186" v="1673" actId="1076"/>
          <ac:spMkLst>
            <pc:docMk/>
            <pc:sldMk cId="2930789598" sldId="1285"/>
            <ac:spMk id="68" creationId="{BC5FF0F5-A8F7-4551-83F3-B0C695668A94}"/>
          </ac:spMkLst>
        </pc:spChg>
        <pc:spChg chg="add mod">
          <ac:chgData name="آهات مكتومة" userId="35531ba1d56b027a" providerId="LiveId" clId="{E88AB669-E80A-4EDF-8F58-D3E01E4D7C92}" dt="2021-03-28T06:18:46.408" v="1838" actId="1037"/>
          <ac:spMkLst>
            <pc:docMk/>
            <pc:sldMk cId="2930789598" sldId="1285"/>
            <ac:spMk id="69" creationId="{B2E896CE-2C7C-4310-A005-B335BE93A113}"/>
          </ac:spMkLst>
        </pc:spChg>
        <pc:spChg chg="add mod">
          <ac:chgData name="آهات مكتومة" userId="35531ba1d56b027a" providerId="LiveId" clId="{E88AB669-E80A-4EDF-8F58-D3E01E4D7C92}" dt="2021-03-28T06:18:46.408" v="1838" actId="1037"/>
          <ac:spMkLst>
            <pc:docMk/>
            <pc:sldMk cId="2930789598" sldId="1285"/>
            <ac:spMk id="70" creationId="{C3FF4C94-0318-40F4-ADDC-EE80DB73E3E6}"/>
          </ac:spMkLst>
        </pc:spChg>
        <pc:spChg chg="add mod ord">
          <ac:chgData name="آهات مكتومة" userId="35531ba1d56b027a" providerId="LiveId" clId="{E88AB669-E80A-4EDF-8F58-D3E01E4D7C92}" dt="2021-03-28T06:18:37.777" v="1829" actId="171"/>
          <ac:spMkLst>
            <pc:docMk/>
            <pc:sldMk cId="2930789598" sldId="1285"/>
            <ac:spMk id="71" creationId="{CEBBF16E-509A-4895-A9AA-242E63935DDA}"/>
          </ac:spMkLst>
        </pc:spChg>
        <pc:spChg chg="add mod">
          <ac:chgData name="آهات مكتومة" userId="35531ba1d56b027a" providerId="LiveId" clId="{E88AB669-E80A-4EDF-8F58-D3E01E4D7C92}" dt="2021-03-28T06:17:40.050" v="1804" actId="14100"/>
          <ac:spMkLst>
            <pc:docMk/>
            <pc:sldMk cId="2930789598" sldId="1285"/>
            <ac:spMk id="72" creationId="{FE8AB768-FF89-4F1D-8B28-B17E6823D809}"/>
          </ac:spMkLst>
        </pc:spChg>
        <pc:spChg chg="add mod">
          <ac:chgData name="آهات مكتومة" userId="35531ba1d56b027a" providerId="LiveId" clId="{E88AB669-E80A-4EDF-8F58-D3E01E4D7C92}" dt="2021-03-28T06:17:44.622" v="1813" actId="1037"/>
          <ac:spMkLst>
            <pc:docMk/>
            <pc:sldMk cId="2930789598" sldId="1285"/>
            <ac:spMk id="73" creationId="{3B3AF0D4-AF40-4946-B99E-A7281A449EFC}"/>
          </ac:spMkLst>
        </pc:spChg>
        <pc:spChg chg="add mod">
          <ac:chgData name="آهات مكتومة" userId="35531ba1d56b027a" providerId="LiveId" clId="{E88AB669-E80A-4EDF-8F58-D3E01E4D7C92}" dt="2021-03-28T06:19:18.056" v="1851" actId="1038"/>
          <ac:spMkLst>
            <pc:docMk/>
            <pc:sldMk cId="2930789598" sldId="1285"/>
            <ac:spMk id="74" creationId="{74584201-70EC-491F-8166-CC3132E9A43F}"/>
          </ac:spMkLst>
        </pc:spChg>
        <pc:spChg chg="add mod ord">
          <ac:chgData name="آهات مكتومة" userId="35531ba1d56b027a" providerId="LiveId" clId="{E88AB669-E80A-4EDF-8F58-D3E01E4D7C92}" dt="2021-03-28T06:18:26.010" v="1820" actId="171"/>
          <ac:spMkLst>
            <pc:docMk/>
            <pc:sldMk cId="2930789598" sldId="1285"/>
            <ac:spMk id="75" creationId="{BAEDC2A1-0119-41C2-B6BF-63984CEE34F4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76" creationId="{1B3574C6-C3F3-4EF2-BE3F-FF971848677A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77" creationId="{315E7541-A31A-4DFB-A46B-D14E129241F5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78" creationId="{BC98ABBD-2B32-4363-B2DB-80D3134E5D50}"/>
          </ac:spMkLst>
        </pc:spChg>
        <pc:spChg chg="add del mod">
          <ac:chgData name="آهات مكتومة" userId="35531ba1d56b027a" providerId="LiveId" clId="{E88AB669-E80A-4EDF-8F58-D3E01E4D7C92}" dt="2021-03-28T06:33:41.338" v="2206" actId="478"/>
          <ac:spMkLst>
            <pc:docMk/>
            <pc:sldMk cId="2930789598" sldId="1285"/>
            <ac:spMk id="78" creationId="{F80B72B6-2578-4672-916D-B7945DAFDCEA}"/>
          </ac:spMkLst>
        </pc:spChg>
        <pc:spChg chg="add mod">
          <ac:chgData name="آهات مكتومة" userId="35531ba1d56b027a" providerId="LiveId" clId="{E88AB669-E80A-4EDF-8F58-D3E01E4D7C92}" dt="2021-03-28T06:34:59.183" v="2238" actId="14100"/>
          <ac:spMkLst>
            <pc:docMk/>
            <pc:sldMk cId="2930789598" sldId="1285"/>
            <ac:spMk id="79" creationId="{EC4C6290-1915-4916-82B6-6572DF45A8B2}"/>
          </ac:spMkLst>
        </pc:spChg>
        <pc:spChg chg="add mod">
          <ac:chgData name="آهات مكتومة" userId="35531ba1d56b027a" providerId="LiveId" clId="{E88AB669-E80A-4EDF-8F58-D3E01E4D7C92}" dt="2021-03-28T06:32:42.030" v="2171" actId="1038"/>
          <ac:spMkLst>
            <pc:docMk/>
            <pc:sldMk cId="2930789598" sldId="1285"/>
            <ac:spMk id="80" creationId="{216FEC8D-C40C-4864-B79E-1FD8FD8C730D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2" creationId="{5FA5AF30-E31F-4AC1-A50D-5F405D8C3F48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3" creationId="{FC024509-3B75-45F5-81F9-90B216BF4CBC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5" creationId="{D5D60F87-DDD6-43DD-B10B-63EF29FA1DCE}"/>
          </ac:spMkLst>
        </pc:spChg>
        <pc:spChg chg="mod">
          <ac:chgData name="آهات مكتومة" userId="35531ba1d56b027a" providerId="LiveId" clId="{E88AB669-E80A-4EDF-8F58-D3E01E4D7C92}" dt="2021-03-28T06:22:30.976" v="1853"/>
          <ac:spMkLst>
            <pc:docMk/>
            <pc:sldMk cId="2930789598" sldId="1285"/>
            <ac:spMk id="86" creationId="{65A6F247-07E8-4E9D-AEBD-2618BC1AA4EE}"/>
          </ac:spMkLst>
        </pc:spChg>
        <pc:spChg chg="add mod">
          <ac:chgData name="آهات مكتومة" userId="35531ba1d56b027a" providerId="LiveId" clId="{E88AB669-E80A-4EDF-8F58-D3E01E4D7C92}" dt="2021-03-28T08:00:03.427" v="2590" actId="1035"/>
          <ac:spMkLst>
            <pc:docMk/>
            <pc:sldMk cId="2930789598" sldId="1285"/>
            <ac:spMk id="87" creationId="{78DEA947-5CF4-4C5A-AE18-48CF7A4DAA79}"/>
          </ac:spMkLst>
        </pc:spChg>
        <pc:spChg chg="add del mod">
          <ac:chgData name="آهات مكتومة" userId="35531ba1d56b027a" providerId="LiveId" clId="{E88AB669-E80A-4EDF-8F58-D3E01E4D7C92}" dt="2021-03-28T06:37:22.800" v="2262" actId="478"/>
          <ac:spMkLst>
            <pc:docMk/>
            <pc:sldMk cId="2930789598" sldId="1285"/>
            <ac:spMk id="88" creationId="{1758CC8A-5BD3-4D81-B7E7-BDC8AFD1D783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88" creationId="{A98DC8F4-495E-44EA-8A95-A3B40A45CD66}"/>
          </ac:spMkLst>
        </pc:spChg>
        <pc:spChg chg="add del mod">
          <ac:chgData name="آهات مكتومة" userId="35531ba1d56b027a" providerId="LiveId" clId="{E88AB669-E80A-4EDF-8F58-D3E01E4D7C92}" dt="2021-03-28T06:37:59.648" v="2269" actId="478"/>
          <ac:spMkLst>
            <pc:docMk/>
            <pc:sldMk cId="2930789598" sldId="1285"/>
            <ac:spMk id="89" creationId="{8E9DBC68-48D6-4347-9992-102413881954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89" creationId="{FCB92C3E-84E4-4FB7-AD7C-9A6353674C30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0" creationId="{6A05CA99-0F48-4C73-8117-E1196EBA4E64}"/>
          </ac:spMkLst>
        </pc:spChg>
        <pc:spChg chg="add del mod">
          <ac:chgData name="آهات مكتومة" userId="35531ba1d56b027a" providerId="LiveId" clId="{E88AB669-E80A-4EDF-8F58-D3E01E4D7C92}" dt="2021-03-28T06:25:29.721" v="2019" actId="478"/>
          <ac:spMkLst>
            <pc:docMk/>
            <pc:sldMk cId="2930789598" sldId="1285"/>
            <ac:spMk id="90" creationId="{AA9FEF54-8B85-4DDA-90AB-9E3C9A7954DF}"/>
          </ac:spMkLst>
        </pc:spChg>
        <pc:spChg chg="add del mod">
          <ac:chgData name="آهات مكتومة" userId="35531ba1d56b027a" providerId="LiveId" clId="{E88AB669-E80A-4EDF-8F58-D3E01E4D7C92}" dt="2021-03-28T06:25:23.573" v="2018" actId="478"/>
          <ac:spMkLst>
            <pc:docMk/>
            <pc:sldMk cId="2930789598" sldId="1285"/>
            <ac:spMk id="91" creationId="{2D66C7D7-12C8-4DDC-99B5-B15B7906604B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1" creationId="{D2B115E5-110F-4C95-A95D-618F8634A51A}"/>
          </ac:spMkLst>
        </pc:spChg>
        <pc:spChg chg="add mod">
          <ac:chgData name="آهات مكتومة" userId="35531ba1d56b027a" providerId="LiveId" clId="{E88AB669-E80A-4EDF-8F58-D3E01E4D7C92}" dt="2021-03-28T08:00:16.467" v="2596" actId="1037"/>
          <ac:spMkLst>
            <pc:docMk/>
            <pc:sldMk cId="2930789598" sldId="1285"/>
            <ac:spMk id="92" creationId="{774B146D-8FC9-4BC2-A3C5-B390D56AF915}"/>
          </ac:spMkLst>
        </pc:spChg>
        <pc:spChg chg="add del mod">
          <ac:chgData name="آهات مكتومة" userId="35531ba1d56b027a" providerId="LiveId" clId="{E88AB669-E80A-4EDF-8F58-D3E01E4D7C92}" dt="2021-03-28T07:49:43.779" v="2425" actId="478"/>
          <ac:spMkLst>
            <pc:docMk/>
            <pc:sldMk cId="2930789598" sldId="1285"/>
            <ac:spMk id="93" creationId="{85B6F300-6379-403A-B18E-5EEA3ACD282A}"/>
          </ac:spMkLst>
        </pc:spChg>
        <pc:spChg chg="add mod">
          <ac:chgData name="آهات مكتومة" userId="35531ba1d56b027a" providerId="LiveId" clId="{E88AB669-E80A-4EDF-8F58-D3E01E4D7C92}" dt="2021-03-28T18:54:02.519" v="5660" actId="1037"/>
          <ac:spMkLst>
            <pc:docMk/>
            <pc:sldMk cId="2930789598" sldId="1285"/>
            <ac:spMk id="93" creationId="{92218D7C-9B6C-47F3-8346-962A13709EE4}"/>
          </ac:spMkLst>
        </pc:spChg>
        <pc:spChg chg="add mod">
          <ac:chgData name="آهات مكتومة" userId="35531ba1d56b027a" providerId="LiveId" clId="{E88AB669-E80A-4EDF-8F58-D3E01E4D7C92}" dt="2021-03-28T07:57:13.456" v="2556" actId="1037"/>
          <ac:spMkLst>
            <pc:docMk/>
            <pc:sldMk cId="2930789598" sldId="1285"/>
            <ac:spMk id="94" creationId="{B2A45706-F136-48A7-A850-793009F774E4}"/>
          </ac:spMkLst>
        </pc:spChg>
        <pc:spChg chg="add mod">
          <ac:chgData name="آهات مكتومة" userId="35531ba1d56b027a" providerId="LiveId" clId="{E88AB669-E80A-4EDF-8F58-D3E01E4D7C92}" dt="2021-03-28T07:55:25.864" v="2496" actId="1035"/>
          <ac:spMkLst>
            <pc:docMk/>
            <pc:sldMk cId="2930789598" sldId="1285"/>
            <ac:spMk id="95" creationId="{68030227-DE71-4A46-8EE6-9F53F788ED62}"/>
          </ac:spMkLst>
        </pc:spChg>
        <pc:spChg chg="add mod ord">
          <ac:chgData name="آهات مكتومة" userId="35531ba1d56b027a" providerId="LiveId" clId="{E88AB669-E80A-4EDF-8F58-D3E01E4D7C92}" dt="2021-03-28T07:55:52.173" v="2510" actId="1038"/>
          <ac:spMkLst>
            <pc:docMk/>
            <pc:sldMk cId="2930789598" sldId="1285"/>
            <ac:spMk id="96" creationId="{A89AB0E3-426D-4D36-B423-B642C8AA4881}"/>
          </ac:spMkLst>
        </pc:spChg>
        <pc:spChg chg="add mod">
          <ac:chgData name="آهات مكتومة" userId="35531ba1d56b027a" providerId="LiveId" clId="{E88AB669-E80A-4EDF-8F58-D3E01E4D7C92}" dt="2021-03-28T10:16:45.594" v="4044" actId="571"/>
          <ac:spMkLst>
            <pc:docMk/>
            <pc:sldMk cId="2930789598" sldId="1285"/>
            <ac:spMk id="104" creationId="{122C0797-CE56-4E13-A677-A0D7189D5853}"/>
          </ac:spMkLst>
        </pc:spChg>
        <pc:grpChg chg="add mod">
          <ac:chgData name="آهات مكتومة" userId="35531ba1d56b027a" providerId="LiveId" clId="{E88AB669-E80A-4EDF-8F58-D3E01E4D7C92}" dt="2021-03-28T18:52:07.689" v="5632" actId="164"/>
          <ac:grpSpMkLst>
            <pc:docMk/>
            <pc:sldMk cId="2930789598" sldId="1285"/>
            <ac:grpSpMk id="2" creationId="{149DB754-7838-45EF-BE0F-326B55D26F28}"/>
          </ac:grpSpMkLst>
        </pc:grpChg>
        <pc:grpChg chg="add mod">
          <ac:chgData name="آهات مكتومة" userId="35531ba1d56b027a" providerId="LiveId" clId="{E88AB669-E80A-4EDF-8F58-D3E01E4D7C92}" dt="2021-03-28T18:54:02.519" v="5660" actId="1037"/>
          <ac:grpSpMkLst>
            <pc:docMk/>
            <pc:sldMk cId="2930789598" sldId="1285"/>
            <ac:grpSpMk id="3" creationId="{A0A9C2DD-3688-4259-8A02-1F6CB5105CB3}"/>
          </ac:grpSpMkLst>
        </pc:grpChg>
        <pc:grpChg chg="mod">
          <ac:chgData name="آهات مكتومة" userId="35531ba1d56b027a" providerId="LiveId" clId="{E88AB669-E80A-4EDF-8F58-D3E01E4D7C92}" dt="2021-03-28T05:40:52.663" v="1049" actId="1035"/>
          <ac:grpSpMkLst>
            <pc:docMk/>
            <pc:sldMk cId="2930789598" sldId="1285"/>
            <ac:grpSpMk id="4" creationId="{4862289F-26FE-43F0-BA71-F70C74F864C3}"/>
          </ac:grpSpMkLst>
        </pc:grpChg>
        <pc:grpChg chg="mod">
          <ac:chgData name="آهات مكتومة" userId="35531ba1d56b027a" providerId="LiveId" clId="{E88AB669-E80A-4EDF-8F58-D3E01E4D7C92}" dt="2021-03-28T05:40:52.663" v="1049" actId="1035"/>
          <ac:grpSpMkLst>
            <pc:docMk/>
            <pc:sldMk cId="2930789598" sldId="1285"/>
            <ac:grpSpMk id="27" creationId="{2E36B25E-7880-4A8F-8995-4C4BB3BC3FA6}"/>
          </ac:grpSpMkLst>
        </pc:grpChg>
        <pc:grpChg chg="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35" creationId="{BF210838-37CE-44A8-89EE-EEB70B984EB0}"/>
          </ac:grpSpMkLst>
        </pc:grpChg>
        <pc:grpChg chg="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45" creationId="{5193A756-EC29-4C41-B4C0-44EF2DE34C0C}"/>
          </ac:grpSpMkLst>
        </pc:grpChg>
        <pc:grpChg chg="add mod">
          <ac:chgData name="آهات مكتومة" userId="35531ba1d56b027a" providerId="LiveId" clId="{E88AB669-E80A-4EDF-8F58-D3E01E4D7C92}" dt="2021-03-28T05:45:13.980" v="1130" actId="14100"/>
          <ac:grpSpMkLst>
            <pc:docMk/>
            <pc:sldMk cId="2930789598" sldId="1285"/>
            <ac:grpSpMk id="61" creationId="{E2432A9C-2A45-4835-B170-C09479944059}"/>
          </ac:grpSpMkLst>
        </pc:grpChg>
        <pc:grpChg chg="add mod">
          <ac:chgData name="آهات مكتومة" userId="35531ba1d56b027a" providerId="LiveId" clId="{E88AB669-E80A-4EDF-8F58-D3E01E4D7C92}" dt="2021-03-28T05:49:39.446" v="1253" actId="1076"/>
          <ac:grpSpMkLst>
            <pc:docMk/>
            <pc:sldMk cId="2930789598" sldId="1285"/>
            <ac:grpSpMk id="64" creationId="{B74C15BC-0CA0-4133-8ED3-617877904076}"/>
          </ac:grpSpMkLst>
        </pc:grpChg>
        <pc:grpChg chg="add 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81" creationId="{7C9CBD19-9889-4776-961E-970BCE6D3615}"/>
          </ac:grpSpMkLst>
        </pc:grpChg>
        <pc:grpChg chg="add mod">
          <ac:chgData name="آهات مكتومة" userId="35531ba1d56b027a" providerId="LiveId" clId="{E88AB669-E80A-4EDF-8F58-D3E01E4D7C92}" dt="2021-03-28T06:32:42.030" v="2171" actId="1038"/>
          <ac:grpSpMkLst>
            <pc:docMk/>
            <pc:sldMk cId="2930789598" sldId="1285"/>
            <ac:grpSpMk id="84" creationId="{47914144-27CF-4B0B-A00D-A2134BFB52C7}"/>
          </ac:grpSpMkLst>
        </pc:grpChg>
        <pc:picChg chg="del">
          <ac:chgData name="آهات مكتومة" userId="35531ba1d56b027a" providerId="LiveId" clId="{E88AB669-E80A-4EDF-8F58-D3E01E4D7C92}" dt="2021-03-28T05:25:09.369" v="148" actId="478"/>
          <ac:picMkLst>
            <pc:docMk/>
            <pc:sldMk cId="2930789598" sldId="1285"/>
            <ac:picMk id="3" creationId="{56651B5D-8CC7-4669-A3CB-0A214A75C16E}"/>
          </ac:picMkLst>
        </pc:picChg>
        <pc:picChg chg="add del mod">
          <ac:chgData name="آهات مكتومة" userId="35531ba1d56b027a" providerId="LiveId" clId="{E88AB669-E80A-4EDF-8F58-D3E01E4D7C92}" dt="2021-03-28T05:25:37.522" v="150" actId="478"/>
          <ac:picMkLst>
            <pc:docMk/>
            <pc:sldMk cId="2930789598" sldId="1285"/>
            <ac:picMk id="5" creationId="{43A44BF0-11A9-4DCD-8C9E-7CF60EBF5326}"/>
          </ac:picMkLst>
        </pc:picChg>
        <pc:picChg chg="add mod ord">
          <ac:chgData name="آهات مكتومة" userId="35531ba1d56b027a" providerId="LiveId" clId="{E88AB669-E80A-4EDF-8F58-D3E01E4D7C92}" dt="2021-03-28T05:40:14.857" v="1000" actId="14100"/>
          <ac:picMkLst>
            <pc:docMk/>
            <pc:sldMk cId="2930789598" sldId="1285"/>
            <ac:picMk id="7" creationId="{38A15361-E799-404D-9AB4-8C5AC43CB5C5}"/>
          </ac:picMkLst>
        </pc:picChg>
        <pc:picChg chg="mod">
          <ac:chgData name="آهات مكتومة" userId="35531ba1d56b027a" providerId="LiveId" clId="{E88AB669-E80A-4EDF-8F58-D3E01E4D7C92}" dt="2021-03-28T05:40:52.663" v="1049" actId="1035"/>
          <ac:picMkLst>
            <pc:docMk/>
            <pc:sldMk cId="2930789598" sldId="1285"/>
            <ac:picMk id="15" creationId="{3E3B5830-1C96-4EB2-B494-D1C9C50871DE}"/>
          </ac:picMkLst>
        </pc:picChg>
        <pc:picChg chg="mod">
          <ac:chgData name="آهات مكتومة" userId="35531ba1d56b027a" providerId="LiveId" clId="{E88AB669-E80A-4EDF-8F58-D3E01E4D7C92}" dt="2021-03-28T06:32:48.054" v="2185" actId="1038"/>
          <ac:picMkLst>
            <pc:docMk/>
            <pc:sldMk cId="2930789598" sldId="1285"/>
            <ac:picMk id="33" creationId="{499FDFCC-4D58-4887-A933-B1AC4BC7756A}"/>
          </ac:picMkLst>
        </pc:picChg>
        <pc:picChg chg="add mod">
          <ac:chgData name="آهات مكتومة" userId="35531ba1d56b027a" providerId="LiveId" clId="{E88AB669-E80A-4EDF-8F58-D3E01E4D7C92}" dt="2021-03-28T18:54:02.519" v="5660" actId="1037"/>
          <ac:picMkLst>
            <pc:docMk/>
            <pc:sldMk cId="2930789598" sldId="1285"/>
            <ac:picMk id="97" creationId="{C6AA7141-3300-4EF3-8E45-DB98484E26E3}"/>
          </ac:picMkLst>
        </pc:picChg>
        <pc:picChg chg="mod modCrop">
          <ac:chgData name="آهات مكتومة" userId="35531ba1d56b027a" providerId="LiveId" clId="{E88AB669-E80A-4EDF-8F58-D3E01E4D7C92}" dt="2021-03-28T18:52:18.177" v="5633" actId="732"/>
          <ac:picMkLst>
            <pc:docMk/>
            <pc:sldMk cId="2930789598" sldId="1285"/>
            <ac:picMk id="102" creationId="{00000000-0000-0000-0000-000000000000}"/>
          </ac:picMkLst>
        </pc:picChg>
        <pc:picChg chg="add mod">
          <ac:chgData name="آهات مكتومة" userId="35531ba1d56b027a" providerId="LiveId" clId="{E88AB669-E80A-4EDF-8F58-D3E01E4D7C92}" dt="2021-03-28T10:16:45.594" v="4044" actId="571"/>
          <ac:picMkLst>
            <pc:docMk/>
            <pc:sldMk cId="2930789598" sldId="1285"/>
            <ac:picMk id="103" creationId="{7697CA93-A1F0-47B2-95D4-FEFC082A6730}"/>
          </ac:picMkLst>
        </pc:picChg>
        <pc:picChg chg="mod">
          <ac:chgData name="آهات مكتومة" userId="35531ba1d56b027a" providerId="LiveId" clId="{E88AB669-E80A-4EDF-8F58-D3E01E4D7C92}" dt="2021-03-28T05:41:09.397" v="1060" actId="1036"/>
          <ac:picMkLst>
            <pc:docMk/>
            <pc:sldMk cId="2930789598" sldId="1285"/>
            <ac:picMk id="106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05:40:24.895" v="1005" actId="1035"/>
          <ac:cxnSpMkLst>
            <pc:docMk/>
            <pc:sldMk cId="2930789598" sldId="1285"/>
            <ac:cxnSpMk id="8" creationId="{1537ED74-0FFC-4DEF-BF49-770EA6094B18}"/>
          </ac:cxnSpMkLst>
        </pc:cxnChg>
        <pc:cxnChg chg="mod">
          <ac:chgData name="آهات مكتومة" userId="35531ba1d56b027a" providerId="LiveId" clId="{E88AB669-E80A-4EDF-8F58-D3E01E4D7C92}" dt="2021-03-28T05:40:34.650" v="1013" actId="1036"/>
          <ac:cxnSpMkLst>
            <pc:docMk/>
            <pc:sldMk cId="2930789598" sldId="1285"/>
            <ac:cxnSpMk id="9" creationId="{A79F0B05-5668-4C12-A111-536DF8053DD4}"/>
          </ac:cxnSpMkLst>
        </pc:cxnChg>
        <pc:cxnChg chg="mod">
          <ac:chgData name="آهات مكتومة" userId="35531ba1d56b027a" providerId="LiveId" clId="{E88AB669-E80A-4EDF-8F58-D3E01E4D7C92}" dt="2021-03-28T05:40:41.621" v="1023" actId="1036"/>
          <ac:cxnSpMkLst>
            <pc:docMk/>
            <pc:sldMk cId="2930789598" sldId="1285"/>
            <ac:cxnSpMk id="10" creationId="{B0AAAE48-8480-4495-A535-F2B981260334}"/>
          </ac:cxnSpMkLst>
        </pc:cxnChg>
        <pc:cxnChg chg="add mod">
          <ac:chgData name="آهات مكتومة" userId="35531ba1d56b027a" providerId="LiveId" clId="{E88AB669-E80A-4EDF-8F58-D3E01E4D7C92}" dt="2021-03-28T07:51:02.382" v="2433" actId="13822"/>
          <ac:cxnSpMkLst>
            <pc:docMk/>
            <pc:sldMk cId="2930789598" sldId="1285"/>
            <ac:cxnSpMk id="12" creationId="{CD141822-8FDA-4007-AF8E-867F8E526490}"/>
          </ac:cxnSpMkLst>
        </pc:cxnChg>
        <pc:cxnChg chg="add mod">
          <ac:chgData name="آهات مكتومة" userId="35531ba1d56b027a" providerId="LiveId" clId="{E88AB669-E80A-4EDF-8F58-D3E01E4D7C92}" dt="2021-03-28T05:40:41.621" v="1023" actId="1036"/>
          <ac:cxnSpMkLst>
            <pc:docMk/>
            <pc:sldMk cId="2930789598" sldId="1285"/>
            <ac:cxnSpMk id="52" creationId="{D52F9975-2FE9-4C2D-8CDE-252C0D5CC4FC}"/>
          </ac:cxnSpMkLst>
        </pc:cxnChg>
        <pc:cxnChg chg="add mod">
          <ac:chgData name="آهات مكتومة" userId="35531ba1d56b027a" providerId="LiveId" clId="{E88AB669-E80A-4EDF-8F58-D3E01E4D7C92}" dt="2021-03-28T07:52:38.904" v="2444" actId="14100"/>
          <ac:cxnSpMkLst>
            <pc:docMk/>
            <pc:sldMk cId="2930789598" sldId="1285"/>
            <ac:cxnSpMk id="99" creationId="{99F7C5DC-8080-43D6-B5F7-65905F138168}"/>
          </ac:cxnSpMkLst>
        </pc:cxnChg>
      </pc:sldChg>
      <pc:sldChg chg="addSp delSp modSp mod ord">
        <pc:chgData name="آهات مكتومة" userId="35531ba1d56b027a" providerId="LiveId" clId="{E88AB669-E80A-4EDF-8F58-D3E01E4D7C92}" dt="2021-03-28T10:10:43.638" v="3817" actId="14100"/>
        <pc:sldMkLst>
          <pc:docMk/>
          <pc:sldMk cId="1026791280" sldId="1293"/>
        </pc:sldMkLst>
        <pc:spChg chg="mod">
          <ac:chgData name="آهات مكتومة" userId="35531ba1d56b027a" providerId="LiveId" clId="{E88AB669-E80A-4EDF-8F58-D3E01E4D7C92}" dt="2021-03-28T10:10:12.342" v="3811" actId="20577"/>
          <ac:spMkLst>
            <pc:docMk/>
            <pc:sldMk cId="1026791280" sldId="1293"/>
            <ac:spMk id="18" creationId="{F63FF509-1E46-4230-9EED-537542488042}"/>
          </ac:spMkLst>
        </pc:spChg>
        <pc:picChg chg="del">
          <ac:chgData name="آهات مكتومة" userId="35531ba1d56b027a" providerId="LiveId" clId="{E88AB669-E80A-4EDF-8F58-D3E01E4D7C92}" dt="2021-03-28T10:10:08.391" v="3809" actId="478"/>
          <ac:picMkLst>
            <pc:docMk/>
            <pc:sldMk cId="1026791280" sldId="1293"/>
            <ac:picMk id="3" creationId="{9D24781D-2013-4E12-B3AC-1AEA9ACF9E43}"/>
          </ac:picMkLst>
        </pc:picChg>
        <pc:picChg chg="add mod">
          <ac:chgData name="آهات مكتومة" userId="35531ba1d56b027a" providerId="LiveId" clId="{E88AB669-E80A-4EDF-8F58-D3E01E4D7C92}" dt="2021-03-28T10:10:36.929" v="3816" actId="14100"/>
          <ac:picMkLst>
            <pc:docMk/>
            <pc:sldMk cId="1026791280" sldId="1293"/>
            <ac:picMk id="4" creationId="{EA6F7D4C-5BC8-47E6-9504-7F83D64FC3DC}"/>
          </ac:picMkLst>
        </pc:picChg>
        <pc:picChg chg="mod">
          <ac:chgData name="آهات مكتومة" userId="35531ba1d56b027a" providerId="LiveId" clId="{E88AB669-E80A-4EDF-8F58-D3E01E4D7C92}" dt="2021-03-28T10:10:43.638" v="3817" actId="14100"/>
          <ac:picMkLst>
            <pc:docMk/>
            <pc:sldMk cId="1026791280" sldId="1293"/>
            <ac:picMk id="24" creationId="{318DE279-DE09-454F-A93B-F691F7A9D567}"/>
          </ac:picMkLst>
        </pc:picChg>
      </pc:sldChg>
      <pc:sldChg chg="addSp delSp modSp mod ord modAnim">
        <pc:chgData name="آهات مكتومة" userId="35531ba1d56b027a" providerId="LiveId" clId="{E88AB669-E80A-4EDF-8F58-D3E01E4D7C92}" dt="2021-03-28T19:42:22.923" v="5866" actId="478"/>
        <pc:sldMkLst>
          <pc:docMk/>
          <pc:sldMk cId="2066419237" sldId="1297"/>
        </pc:sldMkLst>
        <pc:spChg chg="add mod ord">
          <ac:chgData name="آهات مكتومة" userId="35531ba1d56b027a" providerId="LiveId" clId="{E88AB669-E80A-4EDF-8F58-D3E01E4D7C92}" dt="2021-03-28T19:42:15.184" v="5865" actId="313"/>
          <ac:spMkLst>
            <pc:docMk/>
            <pc:sldMk cId="2066419237" sldId="1297"/>
            <ac:spMk id="7" creationId="{5A174DB0-C364-4C1F-B27E-7F65C3C4245A}"/>
          </ac:spMkLst>
        </pc:spChg>
        <pc:spChg chg="add mod ord">
          <ac:chgData name="آهات مكتومة" userId="35531ba1d56b027a" providerId="LiveId" clId="{E88AB669-E80A-4EDF-8F58-D3E01E4D7C92}" dt="2021-03-28T19:41:23.631" v="5852" actId="1076"/>
          <ac:spMkLst>
            <pc:docMk/>
            <pc:sldMk cId="2066419237" sldId="1297"/>
            <ac:spMk id="9" creationId="{010E9E9B-88E1-4042-860C-02D7F57B8264}"/>
          </ac:spMkLst>
        </pc:spChg>
        <pc:grpChg chg="add mod">
          <ac:chgData name="آهات مكتومة" userId="35531ba1d56b027a" providerId="LiveId" clId="{E88AB669-E80A-4EDF-8F58-D3E01E4D7C92}" dt="2021-03-28T19:39:31.752" v="5822" actId="1076"/>
          <ac:grpSpMkLst>
            <pc:docMk/>
            <pc:sldMk cId="2066419237" sldId="1297"/>
            <ac:grpSpMk id="3" creationId="{8FD286FD-CF49-4B9B-A8B2-180C50441694}"/>
          </ac:grpSpMkLst>
        </pc:grpChg>
        <pc:grpChg chg="del">
          <ac:chgData name="آهات مكتومة" userId="35531ba1d56b027a" providerId="LiveId" clId="{E88AB669-E80A-4EDF-8F58-D3E01E4D7C92}" dt="2021-03-28T12:24:26.758" v="5587" actId="478"/>
          <ac:grpSpMkLst>
            <pc:docMk/>
            <pc:sldMk cId="2066419237" sldId="1297"/>
            <ac:grpSpMk id="4" creationId="{DFEDAB26-A7C1-42EE-8F0F-C9C0E1B7DF3E}"/>
          </ac:grpSpMkLst>
        </pc:grpChg>
        <pc:picChg chg="del mod">
          <ac:chgData name="آهات مكتومة" userId="35531ba1d56b027a" providerId="LiveId" clId="{E88AB669-E80A-4EDF-8F58-D3E01E4D7C92}" dt="2021-03-28T19:42:22.923" v="5866" actId="478"/>
          <ac:picMkLst>
            <pc:docMk/>
            <pc:sldMk cId="2066419237" sldId="1297"/>
            <ac:picMk id="5" creationId="{07EEC816-A1FB-4C1C-B746-F3F25B5418AF}"/>
          </ac:picMkLst>
        </pc:picChg>
        <pc:picChg chg="add del mod">
          <ac:chgData name="آهات مكتومة" userId="35531ba1d56b027a" providerId="LiveId" clId="{E88AB669-E80A-4EDF-8F58-D3E01E4D7C92}" dt="2021-03-28T19:39:28.696" v="5820" actId="478"/>
          <ac:picMkLst>
            <pc:docMk/>
            <pc:sldMk cId="2066419237" sldId="1297"/>
            <ac:picMk id="10" creationId="{C7753AC7-4E00-408C-BA7B-4D78CC4C9F1F}"/>
          </ac:picMkLst>
        </pc:picChg>
        <pc:picChg chg="add mod">
          <ac:chgData name="آهات مكتومة" userId="35531ba1d56b027a" providerId="LiveId" clId="{E88AB669-E80A-4EDF-8F58-D3E01E4D7C92}" dt="2021-03-28T19:40:04.105" v="5830" actId="171"/>
          <ac:picMkLst>
            <pc:docMk/>
            <pc:sldMk cId="2066419237" sldId="1297"/>
            <ac:picMk id="13" creationId="{E41F4512-58B6-420F-AAE6-E7426A522CC5}"/>
          </ac:picMkLst>
        </pc:picChg>
        <pc:picChg chg="ord">
          <ac:chgData name="آهات مكتومة" userId="35531ba1d56b027a" providerId="LiveId" clId="{E88AB669-E80A-4EDF-8F58-D3E01E4D7C92}" dt="2021-03-28T19:41:04.804" v="5849" actId="170"/>
          <ac:picMkLst>
            <pc:docMk/>
            <pc:sldMk cId="2066419237" sldId="1297"/>
            <ac:picMk id="102" creationId="{00000000-0000-0000-0000-000000000000}"/>
          </ac:picMkLst>
        </pc:picChg>
        <pc:picChg chg="ord">
          <ac:chgData name="آهات مكتومة" userId="35531ba1d56b027a" providerId="LiveId" clId="{E88AB669-E80A-4EDF-8F58-D3E01E4D7C92}" dt="2021-03-28T19:40:37.001" v="5843" actId="170"/>
          <ac:picMkLst>
            <pc:docMk/>
            <pc:sldMk cId="2066419237" sldId="1297"/>
            <ac:picMk id="106" creationId="{00000000-0000-0000-0000-000000000000}"/>
          </ac:picMkLst>
        </pc:picChg>
        <pc:picChg chg="add mod">
          <ac:chgData name="آهات مكتومة" userId="35531ba1d56b027a" providerId="LiveId" clId="{E88AB669-E80A-4EDF-8F58-D3E01E4D7C92}" dt="2021-03-28T19:42:02.123" v="5860" actId="1076"/>
          <ac:picMkLst>
            <pc:docMk/>
            <pc:sldMk cId="2066419237" sldId="1297"/>
            <ac:picMk id="1026" creationId="{D4F21FDC-7F4B-466B-B9B2-93F6B32BCD9F}"/>
          </ac:picMkLst>
        </pc:picChg>
        <pc:picChg chg="add mod">
          <ac:chgData name="آهات مكتومة" userId="35531ba1d56b027a" providerId="LiveId" clId="{E88AB669-E80A-4EDF-8F58-D3E01E4D7C92}" dt="2021-03-28T19:41:44.205" v="5856" actId="1076"/>
          <ac:picMkLst>
            <pc:docMk/>
            <pc:sldMk cId="2066419237" sldId="1297"/>
            <ac:picMk id="1028" creationId="{6054B9F4-4054-4E67-AF07-0FB454A09ED5}"/>
          </ac:picMkLst>
        </pc:picChg>
        <pc:picChg chg="add mod">
          <ac:chgData name="آهات مكتومة" userId="35531ba1d56b027a" providerId="LiveId" clId="{E88AB669-E80A-4EDF-8F58-D3E01E4D7C92}" dt="2021-03-28T19:39:31.752" v="5822" actId="1076"/>
          <ac:picMkLst>
            <pc:docMk/>
            <pc:sldMk cId="2066419237" sldId="1297"/>
            <ac:picMk id="1030" creationId="{401C41D0-1DB8-449F-9FFD-570D58E117AB}"/>
          </ac:picMkLst>
        </pc:picChg>
      </pc:sldChg>
      <pc:sldChg chg="del">
        <pc:chgData name="آهات مكتومة" userId="35531ba1d56b027a" providerId="LiveId" clId="{E88AB669-E80A-4EDF-8F58-D3E01E4D7C92}" dt="2021-03-28T05:19:52.280" v="124" actId="47"/>
        <pc:sldMkLst>
          <pc:docMk/>
          <pc:sldMk cId="4219153248" sldId="1307"/>
        </pc:sldMkLst>
      </pc:sldChg>
      <pc:sldChg chg="del">
        <pc:chgData name="آهات مكتومة" userId="35531ba1d56b027a" providerId="LiveId" clId="{E88AB669-E80A-4EDF-8F58-D3E01E4D7C92}" dt="2021-03-28T19:42:34.284" v="5867" actId="47"/>
        <pc:sldMkLst>
          <pc:docMk/>
          <pc:sldMk cId="2461442092" sldId="1309"/>
        </pc:sldMkLst>
      </pc:sldChg>
      <pc:sldChg chg="addSp modSp del modAnim">
        <pc:chgData name="آهات مكتومة" userId="35531ba1d56b027a" providerId="LiveId" clId="{E88AB669-E80A-4EDF-8F58-D3E01E4D7C92}" dt="2021-03-28T19:43:41.334" v="5870" actId="47"/>
        <pc:sldMkLst>
          <pc:docMk/>
          <pc:sldMk cId="2559291212" sldId="1310"/>
        </pc:sldMkLst>
        <pc:spChg chg="add mod">
          <ac:chgData name="آهات مكتومة" userId="35531ba1d56b027a" providerId="LiveId" clId="{E88AB669-E80A-4EDF-8F58-D3E01E4D7C92}" dt="2021-03-28T19:32:42.644" v="5691" actId="571"/>
          <ac:spMkLst>
            <pc:docMk/>
            <pc:sldMk cId="2559291212" sldId="1310"/>
            <ac:spMk id="9" creationId="{D7003D05-816C-4E8E-80FB-BC7861822645}"/>
          </ac:spMkLst>
        </pc:spChg>
        <pc:picChg chg="add mod">
          <ac:chgData name="آهات مكتومة" userId="35531ba1d56b027a" providerId="LiveId" clId="{E88AB669-E80A-4EDF-8F58-D3E01E4D7C92}" dt="2021-03-28T19:32:42.644" v="5691" actId="571"/>
          <ac:picMkLst>
            <pc:docMk/>
            <pc:sldMk cId="2559291212" sldId="1310"/>
            <ac:picMk id="10" creationId="{532DC447-138D-42C6-9F0C-213EDA419155}"/>
          </ac:picMkLst>
        </pc:picChg>
      </pc:sldChg>
      <pc:sldChg chg="del">
        <pc:chgData name="آهات مكتومة" userId="35531ba1d56b027a" providerId="LiveId" clId="{E88AB669-E80A-4EDF-8F58-D3E01E4D7C92}" dt="2021-03-28T12:24:01.658" v="5578" actId="47"/>
        <pc:sldMkLst>
          <pc:docMk/>
          <pc:sldMk cId="2765522337" sldId="1311"/>
        </pc:sldMkLst>
      </pc:sldChg>
      <pc:sldChg chg="addSp delSp modSp mod delAnim modAnim">
        <pc:chgData name="آهات مكتومة" userId="35531ba1d56b027a" providerId="LiveId" clId="{E88AB669-E80A-4EDF-8F58-D3E01E4D7C92}" dt="2021-03-28T10:03:30.783" v="3744"/>
        <pc:sldMkLst>
          <pc:docMk/>
          <pc:sldMk cId="3006692956" sldId="1319"/>
        </pc:sldMkLst>
        <pc:spChg chg="mod">
          <ac:chgData name="آهات مكتومة" userId="35531ba1d56b027a" providerId="LiveId" clId="{E88AB669-E80A-4EDF-8F58-D3E01E4D7C92}" dt="2021-03-28T10:01:54.443" v="3673" actId="1076"/>
          <ac:spMkLst>
            <pc:docMk/>
            <pc:sldMk cId="3006692956" sldId="1319"/>
            <ac:spMk id="6" creationId="{B468753A-DA7A-4AEF-86F2-AF4C2C263A38}"/>
          </ac:spMkLst>
        </pc:spChg>
        <pc:spChg chg="mod">
          <ac:chgData name="آهات مكتومة" userId="35531ba1d56b027a" providerId="LiveId" clId="{E88AB669-E80A-4EDF-8F58-D3E01E4D7C92}" dt="2021-03-28T10:02:00.177" v="3684" actId="1035"/>
          <ac:spMkLst>
            <pc:docMk/>
            <pc:sldMk cId="3006692956" sldId="1319"/>
            <ac:spMk id="7" creationId="{E228D454-EC4D-4B9B-8D58-DDD2C4256C9E}"/>
          </ac:spMkLst>
        </pc:spChg>
        <pc:spChg chg="mod">
          <ac:chgData name="آهات مكتومة" userId="35531ba1d56b027a" providerId="LiveId" clId="{E88AB669-E80A-4EDF-8F58-D3E01E4D7C92}" dt="2021-03-28T10:02:06.790" v="3692" actId="1036"/>
          <ac:spMkLst>
            <pc:docMk/>
            <pc:sldMk cId="3006692956" sldId="1319"/>
            <ac:spMk id="8" creationId="{E66C303F-7E95-4438-8592-D54811D3F6DD}"/>
          </ac:spMkLst>
        </pc:spChg>
        <pc:spChg chg="mod">
          <ac:chgData name="آهات مكتومة" userId="35531ba1d56b027a" providerId="LiveId" clId="{E88AB669-E80A-4EDF-8F58-D3E01E4D7C92}" dt="2021-03-28T10:01:09.450" v="3670" actId="404"/>
          <ac:spMkLst>
            <pc:docMk/>
            <pc:sldMk cId="3006692956" sldId="1319"/>
            <ac:spMk id="9" creationId="{23B7A3EA-7847-4255-B16B-BA326BC93C33}"/>
          </ac:spMkLst>
        </pc:spChg>
        <pc:spChg chg="mod">
          <ac:chgData name="آهات مكتومة" userId="35531ba1d56b027a" providerId="LiveId" clId="{E88AB669-E80A-4EDF-8F58-D3E01E4D7C92}" dt="2021-03-28T10:02:12.140" v="3696" actId="1036"/>
          <ac:spMkLst>
            <pc:docMk/>
            <pc:sldMk cId="3006692956" sldId="1319"/>
            <ac:spMk id="10" creationId="{869188F3-3B12-494F-A04E-973480835FBC}"/>
          </ac:spMkLst>
        </pc:spChg>
        <pc:spChg chg="mod">
          <ac:chgData name="آهات مكتومة" userId="35531ba1d56b027a" providerId="LiveId" clId="{E88AB669-E80A-4EDF-8F58-D3E01E4D7C92}" dt="2021-03-28T10:02:23.208" v="3711" actId="14100"/>
          <ac:spMkLst>
            <pc:docMk/>
            <pc:sldMk cId="3006692956" sldId="1319"/>
            <ac:spMk id="11" creationId="{ACCC48C0-FDB9-4C57-B277-AB3ACF5D8651}"/>
          </ac:spMkLst>
        </pc:spChg>
        <pc:spChg chg="add mod">
          <ac:chgData name="آهات مكتومة" userId="35531ba1d56b027a" providerId="LiveId" clId="{E88AB669-E80A-4EDF-8F58-D3E01E4D7C92}" dt="2021-03-28T10:02:35.068" v="3726" actId="1036"/>
          <ac:spMkLst>
            <pc:docMk/>
            <pc:sldMk cId="3006692956" sldId="1319"/>
            <ac:spMk id="18" creationId="{1C4C96CD-6FD1-4457-8750-7D033A5D7439}"/>
          </ac:spMkLst>
        </pc:spChg>
        <pc:spChg chg="add mod">
          <ac:chgData name="آهات مكتومة" userId="35531ba1d56b027a" providerId="LiveId" clId="{E88AB669-E80A-4EDF-8F58-D3E01E4D7C92}" dt="2021-03-28T10:02:41.134" v="3734" actId="14100"/>
          <ac:spMkLst>
            <pc:docMk/>
            <pc:sldMk cId="3006692956" sldId="1319"/>
            <ac:spMk id="19" creationId="{28FB0EA2-1E59-447E-9D27-5127E9D26428}"/>
          </ac:spMkLst>
        </pc:spChg>
        <pc:spChg chg="add mod">
          <ac:chgData name="آهات مكتومة" userId="35531ba1d56b027a" providerId="LiveId" clId="{E88AB669-E80A-4EDF-8F58-D3E01E4D7C92}" dt="2021-03-28T10:01:09.450" v="3670" actId="404"/>
          <ac:spMkLst>
            <pc:docMk/>
            <pc:sldMk cId="3006692956" sldId="1319"/>
            <ac:spMk id="20" creationId="{20057635-BB0A-47A6-9B2F-F9F873EFE3BD}"/>
          </ac:spMkLst>
        </pc:spChg>
        <pc:picChg chg="add mod ord">
          <ac:chgData name="آهات مكتومة" userId="35531ba1d56b027a" providerId="LiveId" clId="{E88AB669-E80A-4EDF-8F58-D3E01E4D7C92}" dt="2021-03-28T09:55:55.027" v="3577" actId="170"/>
          <ac:picMkLst>
            <pc:docMk/>
            <pc:sldMk cId="3006692956" sldId="1319"/>
            <ac:picMk id="3" creationId="{84761ABC-D162-4042-99EE-21C345D83BE1}"/>
          </ac:picMkLst>
        </pc:picChg>
        <pc:picChg chg="add mod ord">
          <ac:chgData name="آهات مكتومة" userId="35531ba1d56b027a" providerId="LiveId" clId="{E88AB669-E80A-4EDF-8F58-D3E01E4D7C92}" dt="2021-03-28T09:55:43.393" v="3567" actId="170"/>
          <ac:picMkLst>
            <pc:docMk/>
            <pc:sldMk cId="3006692956" sldId="1319"/>
            <ac:picMk id="5" creationId="{E2165F80-9402-4F6F-8E84-57D5C0BB6546}"/>
          </ac:picMkLst>
        </pc:picChg>
        <pc:picChg chg="add mod ord">
          <ac:chgData name="آهات مكتومة" userId="35531ba1d56b027a" providerId="LiveId" clId="{E88AB669-E80A-4EDF-8F58-D3E01E4D7C92}" dt="2021-03-28T10:01:33.822" v="3671" actId="14100"/>
          <ac:picMkLst>
            <pc:docMk/>
            <pc:sldMk cId="3006692956" sldId="1319"/>
            <ac:picMk id="13" creationId="{3BBEE2B1-85B5-4D3A-9E17-67E81E74DA8B}"/>
          </ac:picMkLst>
        </pc:picChg>
        <pc:picChg chg="del">
          <ac:chgData name="آهات مكتومة" userId="35531ba1d56b027a" providerId="LiveId" clId="{E88AB669-E80A-4EDF-8F58-D3E01E4D7C92}" dt="2021-03-28T09:53:37.642" v="3537" actId="478"/>
          <ac:picMkLst>
            <pc:docMk/>
            <pc:sldMk cId="3006692956" sldId="1319"/>
            <ac:picMk id="21" creationId="{9B43915B-92DC-4670-A306-ECACDBBE6AA6}"/>
          </ac:picMkLst>
        </pc:picChg>
      </pc:sldChg>
      <pc:sldChg chg="addSp delSp modSp mod delAnim modAnim">
        <pc:chgData name="آهات مكتومة" userId="35531ba1d56b027a" providerId="LiveId" clId="{E88AB669-E80A-4EDF-8F58-D3E01E4D7C92}" dt="2021-03-28T11:50:21.456" v="4544"/>
        <pc:sldMkLst>
          <pc:docMk/>
          <pc:sldMk cId="341188382" sldId="1320"/>
        </pc:sldMkLst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13" creationId="{F8DD0200-F4E7-43CC-9E05-211A5967E214}"/>
          </ac:spMkLst>
        </pc:spChg>
        <pc:spChg chg="add del mod">
          <ac:chgData name="آهات مكتومة" userId="35531ba1d56b027a" providerId="LiveId" clId="{E88AB669-E80A-4EDF-8F58-D3E01E4D7C92}" dt="2021-03-28T10:16:29.065" v="4040" actId="478"/>
          <ac:spMkLst>
            <pc:docMk/>
            <pc:sldMk cId="341188382" sldId="1320"/>
            <ac:spMk id="14" creationId="{B988E2AC-5223-4A12-8F84-8BCA508567B0}"/>
          </ac:spMkLst>
        </pc:spChg>
        <pc:spChg chg="add del mod">
          <ac:chgData name="آهات مكتومة" userId="35531ba1d56b027a" providerId="LiveId" clId="{E88AB669-E80A-4EDF-8F58-D3E01E4D7C92}" dt="2021-03-28T10:16:36.461" v="4043" actId="478"/>
          <ac:spMkLst>
            <pc:docMk/>
            <pc:sldMk cId="341188382" sldId="1320"/>
            <ac:spMk id="15" creationId="{E1720F75-E7B9-4778-A44C-44A919E71E51}"/>
          </ac:spMkLst>
        </pc:spChg>
        <pc:spChg chg="add del mod">
          <ac:chgData name="آهات مكتومة" userId="35531ba1d56b027a" providerId="LiveId" clId="{E88AB669-E80A-4EDF-8F58-D3E01E4D7C92}" dt="2021-03-28T10:16:30.688" v="4041" actId="478"/>
          <ac:spMkLst>
            <pc:docMk/>
            <pc:sldMk cId="341188382" sldId="1320"/>
            <ac:spMk id="16" creationId="{729D9EEB-C8F2-4768-A333-0B162D55A268}"/>
          </ac:spMkLst>
        </pc:spChg>
        <pc:spChg chg="add del mod">
          <ac:chgData name="آهات مكتومة" userId="35531ba1d56b027a" providerId="LiveId" clId="{E88AB669-E80A-4EDF-8F58-D3E01E4D7C92}" dt="2021-03-28T10:16:33.799" v="4042" actId="478"/>
          <ac:spMkLst>
            <pc:docMk/>
            <pc:sldMk cId="341188382" sldId="1320"/>
            <ac:spMk id="17" creationId="{B92DBB2B-8B1E-46D7-8882-42CC45D7932D}"/>
          </ac:spMkLst>
        </pc:spChg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19" creationId="{3301629F-BB3B-441F-8DBD-61C5825EA600}"/>
          </ac:spMkLst>
        </pc:spChg>
        <pc:spChg chg="add 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0" creationId="{6C421778-15AB-4980-8297-17B1147D6253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1" creationId="{B4CBB0BA-0805-43B1-BDD8-412D3AFD9422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2" creationId="{CB6584BB-9525-4607-8399-342DEB7E9F55}"/>
          </ac:spMkLst>
        </pc:spChg>
        <pc:spChg chg="add del mod">
          <ac:chgData name="آهات مكتومة" userId="35531ba1d56b027a" providerId="LiveId" clId="{E88AB669-E80A-4EDF-8F58-D3E01E4D7C92}" dt="2021-03-28T10:20:08.573" v="4121"/>
          <ac:spMkLst>
            <pc:docMk/>
            <pc:sldMk cId="341188382" sldId="1320"/>
            <ac:spMk id="23" creationId="{696D280B-110E-411D-8DE6-4083F3103813}"/>
          </ac:spMkLst>
        </pc:spChg>
        <pc:spChg chg="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5" creationId="{F172F571-3191-472C-B784-7C7988A54441}"/>
          </ac:spMkLst>
        </pc:spChg>
        <pc:spChg chg="mod">
          <ac:chgData name="آهات مكتومة" userId="35531ba1d56b027a" providerId="LiveId" clId="{E88AB669-E80A-4EDF-8F58-D3E01E4D7C92}" dt="2021-03-28T11:19:30.915" v="4264" actId="1036"/>
          <ac:spMkLst>
            <pc:docMk/>
            <pc:sldMk cId="341188382" sldId="1320"/>
            <ac:spMk id="26" creationId="{79F80639-2030-4EB6-A83D-68A0C614DA99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7" creationId="{A24BD4F4-AA63-4585-A48E-2CD37FED921F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8" creationId="{9186DE2A-24E4-48BD-B272-E05040F8FE51}"/>
          </ac:spMkLst>
        </pc:spChg>
        <pc:spChg chg="add mod">
          <ac:chgData name="آهات مكتومة" userId="35531ba1d56b027a" providerId="LiveId" clId="{E88AB669-E80A-4EDF-8F58-D3E01E4D7C92}" dt="2021-03-28T11:21:06.189" v="4289" actId="1035"/>
          <ac:spMkLst>
            <pc:docMk/>
            <pc:sldMk cId="341188382" sldId="1320"/>
            <ac:spMk id="29" creationId="{F0B57BBB-4D60-4F7E-BE77-DE1C76EFE86D}"/>
          </ac:spMkLst>
        </pc:spChg>
        <pc:grpChg chg="add mod">
          <ac:chgData name="آهات مكتومة" userId="35531ba1d56b027a" providerId="LiveId" clId="{E88AB669-E80A-4EDF-8F58-D3E01E4D7C92}" dt="2021-03-28T11:21:06.189" v="4289" actId="1035"/>
          <ac:grpSpMkLst>
            <pc:docMk/>
            <pc:sldMk cId="341188382" sldId="1320"/>
            <ac:grpSpMk id="24" creationId="{5AADBF69-CCFA-4C47-9A16-E3E9F515FAC3}"/>
          </ac:grpSpMkLst>
        </pc:grpChg>
        <pc:picChg chg="del">
          <ac:chgData name="آهات مكتومة" userId="35531ba1d56b027a" providerId="LiveId" clId="{E88AB669-E80A-4EDF-8F58-D3E01E4D7C92}" dt="2021-03-28T10:10:51.420" v="3818" actId="478"/>
          <ac:picMkLst>
            <pc:docMk/>
            <pc:sldMk cId="341188382" sldId="1320"/>
            <ac:picMk id="3" creationId="{9B2B489F-73C6-4F67-BD5A-8EAA7D50E603}"/>
          </ac:picMkLst>
        </pc:picChg>
        <pc:picChg chg="add mod ord">
          <ac:chgData name="آهات مكتومة" userId="35531ba1d56b027a" providerId="LiveId" clId="{E88AB669-E80A-4EDF-8F58-D3E01E4D7C92}" dt="2021-03-28T11:19:30.915" v="4264" actId="1036"/>
          <ac:picMkLst>
            <pc:docMk/>
            <pc:sldMk cId="341188382" sldId="1320"/>
            <ac:picMk id="4" creationId="{F63C0812-E0C8-4A5B-90A9-1ACA7E60C3CD}"/>
          </ac:picMkLst>
        </pc:picChg>
        <pc:picChg chg="add mod">
          <ac:chgData name="آهات مكتومة" userId="35531ba1d56b027a" providerId="LiveId" clId="{E88AB669-E80A-4EDF-8F58-D3E01E4D7C92}" dt="2021-03-28T11:20:01.769" v="4268" actId="1076"/>
          <ac:picMkLst>
            <pc:docMk/>
            <pc:sldMk cId="341188382" sldId="1320"/>
            <ac:picMk id="6" creationId="{E895D86B-2589-4EFF-8440-7C85105C8AAF}"/>
          </ac:picMkLst>
        </pc:picChg>
        <pc:picChg chg="add mod">
          <ac:chgData name="آهات مكتومة" userId="35531ba1d56b027a" providerId="LiveId" clId="{E88AB669-E80A-4EDF-8F58-D3E01E4D7C92}" dt="2021-03-28T11:19:30.915" v="4264" actId="1036"/>
          <ac:picMkLst>
            <pc:docMk/>
            <pc:sldMk cId="341188382" sldId="1320"/>
            <ac:picMk id="18" creationId="{8A18C604-C6C5-40B0-83C6-2BCCFAF2C073}"/>
          </ac:picMkLst>
        </pc:picChg>
        <pc:picChg chg="mod">
          <ac:chgData name="آهات مكتومة" userId="35531ba1d56b027a" providerId="LiveId" clId="{E88AB669-E80A-4EDF-8F58-D3E01E4D7C92}" dt="2021-03-28T10:20:30.342" v="4124" actId="1076"/>
          <ac:picMkLst>
            <pc:docMk/>
            <pc:sldMk cId="341188382" sldId="1320"/>
            <ac:picMk id="102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11:19:30.915" v="4264" actId="1036"/>
          <ac:cxnSpMkLst>
            <pc:docMk/>
            <pc:sldMk cId="341188382" sldId="1320"/>
            <ac:cxnSpMk id="8" creationId="{1537ED74-0FFC-4DEF-BF49-770EA6094B18}"/>
          </ac:cxnSpMkLst>
        </pc:cxnChg>
        <pc:cxnChg chg="del mod">
          <ac:chgData name="آهات مكتومة" userId="35531ba1d56b027a" providerId="LiveId" clId="{E88AB669-E80A-4EDF-8F58-D3E01E4D7C92}" dt="2021-03-28T10:12:18.002" v="3927" actId="478"/>
          <ac:cxnSpMkLst>
            <pc:docMk/>
            <pc:sldMk cId="341188382" sldId="1320"/>
            <ac:cxnSpMk id="9" creationId="{A79F0B05-5668-4C12-A111-536DF8053DD4}"/>
          </ac:cxnSpMkLst>
        </pc:cxnChg>
        <pc:cxnChg chg="mod">
          <ac:chgData name="آهات مكتومة" userId="35531ba1d56b027a" providerId="LiveId" clId="{E88AB669-E80A-4EDF-8F58-D3E01E4D7C92}" dt="2021-03-28T11:19:30.915" v="4264" actId="1036"/>
          <ac:cxnSpMkLst>
            <pc:docMk/>
            <pc:sldMk cId="341188382" sldId="1320"/>
            <ac:cxnSpMk id="10" creationId="{B0AAAE48-8480-4495-A535-F2B981260334}"/>
          </ac:cxnSpMkLst>
        </pc:cxnChg>
        <pc:cxnChg chg="del">
          <ac:chgData name="آهات مكتومة" userId="35531ba1d56b027a" providerId="LiveId" clId="{E88AB669-E80A-4EDF-8F58-D3E01E4D7C92}" dt="2021-03-28T10:11:29.177" v="3819" actId="478"/>
          <ac:cxnSpMkLst>
            <pc:docMk/>
            <pc:sldMk cId="341188382" sldId="1320"/>
            <ac:cxnSpMk id="11" creationId="{F94617DC-818C-48D9-B518-81FBB20E30E6}"/>
          </ac:cxnSpMkLst>
        </pc:cxnChg>
        <pc:cxnChg chg="del">
          <ac:chgData name="آهات مكتومة" userId="35531ba1d56b027a" providerId="LiveId" clId="{E88AB669-E80A-4EDF-8F58-D3E01E4D7C92}" dt="2021-03-28T10:11:29.177" v="3819" actId="478"/>
          <ac:cxnSpMkLst>
            <pc:docMk/>
            <pc:sldMk cId="341188382" sldId="1320"/>
            <ac:cxnSpMk id="12" creationId="{A5361EA3-0F91-42C2-8945-BC9EEF8F67CD}"/>
          </ac:cxnSpMkLst>
        </pc:cxnChg>
      </pc:sldChg>
      <pc:sldChg chg="modSp mod">
        <pc:chgData name="آهات مكتومة" userId="35531ba1d56b027a" providerId="LiveId" clId="{E88AB669-E80A-4EDF-8F58-D3E01E4D7C92}" dt="2021-03-28T05:13:33.360" v="30" actId="20577"/>
        <pc:sldMkLst>
          <pc:docMk/>
          <pc:sldMk cId="1927860572" sldId="1324"/>
        </pc:sldMkLst>
        <pc:spChg chg="mod">
          <ac:chgData name="آهات مكتومة" userId="35531ba1d56b027a" providerId="LiveId" clId="{E88AB669-E80A-4EDF-8F58-D3E01E4D7C92}" dt="2021-03-28T05:13:33.360" v="30" actId="20577"/>
          <ac:spMkLst>
            <pc:docMk/>
            <pc:sldMk cId="1927860572" sldId="1324"/>
            <ac:spMk id="26" creationId="{19387123-160F-4B53-9075-23B4A65BC429}"/>
          </ac:spMkLst>
        </pc:spChg>
      </pc:sldChg>
      <pc:sldChg chg="del">
        <pc:chgData name="آهات مكتومة" userId="35531ba1d56b027a" providerId="LiveId" clId="{E88AB669-E80A-4EDF-8F58-D3E01E4D7C92}" dt="2021-03-28T19:43:50.598" v="5871" actId="47"/>
        <pc:sldMkLst>
          <pc:docMk/>
          <pc:sldMk cId="594652957" sldId="1325"/>
        </pc:sldMkLst>
      </pc:sldChg>
      <pc:sldChg chg="addSp delSp modSp mod modAnim">
        <pc:chgData name="آهات مكتومة" userId="35531ba1d56b027a" providerId="LiveId" clId="{E88AB669-E80A-4EDF-8F58-D3E01E4D7C92}" dt="2021-03-28T12:23:14.722" v="5572" actId="1076"/>
        <pc:sldMkLst>
          <pc:docMk/>
          <pc:sldMk cId="3108399478" sldId="1326"/>
        </pc:sldMkLst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18" creationId="{7F170C53-33B4-4BA3-8CF0-56BF899E42B6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29" creationId="{36875213-D4EC-46D6-8BB9-292A5AFF9BDF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0" creationId="{AB082172-EA2D-4D7A-A1AE-C4F0596A0F9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3" creationId="{DFA04C9E-C998-44FF-AFA9-C104DD677EF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4" creationId="{DF19199D-F163-4544-886E-6B05DE93ED3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36" creationId="{00FD9FB7-1BD9-4394-A862-8BB2EB90A23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0" creationId="{7AF898C5-C3FD-44E7-A19A-A38885BDCF6B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1" creationId="{AB7C6E2D-DB67-4431-8F27-4DB5B031AC3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2" creationId="{EE160C14-4FE2-4E4A-9752-3A2FC608F115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3" creationId="{4A2CB443-3DAA-479B-862D-C457A4DCF0B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4" creationId="{DA07330F-160F-4C41-85C1-851044669F35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5" creationId="{DEC2A5E6-1ECB-46B0-AA85-07201A8DA6BF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6" creationId="{CF71D5D7-FD05-4CC1-87D2-E1076AA462B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7" creationId="{9DC54972-4C6D-4B36-8A07-6C0EA7901126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48" creationId="{5318F250-3463-4896-9FFA-033E13EFF53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0" creationId="{5593EA00-967D-44E9-815F-D1F51445C0A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2" creationId="{401809F1-CF41-476D-8E9E-C26A1E070968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3" creationId="{9CF71263-0EB6-46D0-A677-26178FF3AF5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4" creationId="{CD81B0DB-6BF9-4080-B397-CA0B83C670C7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56" creationId="{77DE9996-378D-4D70-B860-C1D3F350FBD4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1" creationId="{B651E60D-0DE2-45FF-A91A-0C4C2C1413D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2" creationId="{BFC5984E-972C-4DDA-9D64-306BA0A3C461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3" creationId="{F4632271-D1A5-4750-928F-317FBD6DDE5C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4" creationId="{A5D7EDE5-DA84-451A-B622-3C7C2E49E41D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5" creationId="{A42802B7-F4FF-4025-8AB5-C8E0D25E1810}"/>
          </ac:spMkLst>
        </pc:spChg>
        <pc:spChg chg="del">
          <ac:chgData name="آهات مكتومة" userId="35531ba1d56b027a" providerId="LiveId" clId="{E88AB669-E80A-4EDF-8F58-D3E01E4D7C92}" dt="2021-03-28T12:22:47.783" v="5563" actId="478"/>
          <ac:spMkLst>
            <pc:docMk/>
            <pc:sldMk cId="3108399478" sldId="1326"/>
            <ac:spMk id="76" creationId="{D012D4F2-AAFF-4E2A-B25A-997C5F285308}"/>
          </ac:spMkLst>
        </pc:spChg>
        <pc:grpChg chg="del">
          <ac:chgData name="آهات مكتومة" userId="35531ba1d56b027a" providerId="LiveId" clId="{E88AB669-E80A-4EDF-8F58-D3E01E4D7C92}" dt="2021-03-28T12:22:47.783" v="5563" actId="478"/>
          <ac:grpSpMkLst>
            <pc:docMk/>
            <pc:sldMk cId="3108399478" sldId="1326"/>
            <ac:grpSpMk id="37" creationId="{3B707A31-07D3-4C82-B08D-A9CDC3AFAABF}"/>
          </ac:grpSpMkLst>
        </pc:grpChg>
        <pc:grpChg chg="del">
          <ac:chgData name="آهات مكتومة" userId="35531ba1d56b027a" providerId="LiveId" clId="{E88AB669-E80A-4EDF-8F58-D3E01E4D7C92}" dt="2021-03-28T12:22:47.783" v="5563" actId="478"/>
          <ac:grpSpMkLst>
            <pc:docMk/>
            <pc:sldMk cId="3108399478" sldId="1326"/>
            <ac:grpSpMk id="49" creationId="{AD19855D-7DF5-4061-8B53-576D57B31E5D}"/>
          </ac:grpSpMkLst>
        </pc:grp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35" creationId="{5A8E51C1-0004-48EA-9BD6-A23291640AF1}"/>
          </ac:picMkLst>
        </pc:picChg>
        <pc:picChg chg="add mod">
          <ac:chgData name="آهات مكتومة" userId="35531ba1d56b027a" providerId="LiveId" clId="{E88AB669-E80A-4EDF-8F58-D3E01E4D7C92}" dt="2021-03-28T12:23:14.722" v="5572" actId="1076"/>
          <ac:picMkLst>
            <pc:docMk/>
            <pc:sldMk cId="3108399478" sldId="1326"/>
            <ac:picMk id="57" creationId="{FE6BD8BE-9F23-40BA-853D-BA8960F8DF4A}"/>
          </ac:picMkLst>
        </pc:pic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2050" creationId="{BE592675-A765-4158-8A70-6A18F73CA3BA}"/>
          </ac:picMkLst>
        </pc:picChg>
        <pc:picChg chg="del">
          <ac:chgData name="آهات مكتومة" userId="35531ba1d56b027a" providerId="LiveId" clId="{E88AB669-E80A-4EDF-8F58-D3E01E4D7C92}" dt="2021-03-28T12:22:47.783" v="5563" actId="478"/>
          <ac:picMkLst>
            <pc:docMk/>
            <pc:sldMk cId="3108399478" sldId="1326"/>
            <ac:picMk id="2052" creationId="{28866436-F5D7-4256-949F-5D1E07E57767}"/>
          </ac:picMkLst>
        </pc:picChg>
        <pc:picChg chg="del">
          <ac:chgData name="آهات مكتومة" userId="35531ba1d56b027a" providerId="LiveId" clId="{E88AB669-E80A-4EDF-8F58-D3E01E4D7C92}" dt="2021-03-28T12:22:49.656" v="5564" actId="478"/>
          <ac:picMkLst>
            <pc:docMk/>
            <pc:sldMk cId="3108399478" sldId="1326"/>
            <ac:picMk id="2054" creationId="{8D140683-22FB-4162-9E2D-0ADC94AD57D2}"/>
          </ac:picMkLst>
        </pc:picChg>
      </pc:sldChg>
      <pc:sldChg chg="del">
        <pc:chgData name="آهات مكتومة" userId="35531ba1d56b027a" providerId="LiveId" clId="{E88AB669-E80A-4EDF-8F58-D3E01E4D7C92}" dt="2021-03-28T12:24:03.634" v="5580" actId="47"/>
        <pc:sldMkLst>
          <pc:docMk/>
          <pc:sldMk cId="4099201809" sldId="1327"/>
        </pc:sldMkLst>
      </pc:sldChg>
      <pc:sldChg chg="del">
        <pc:chgData name="آهات مكتومة" userId="35531ba1d56b027a" providerId="LiveId" clId="{E88AB669-E80A-4EDF-8F58-D3E01E4D7C92}" dt="2021-03-28T12:24:04.267" v="5581" actId="47"/>
        <pc:sldMkLst>
          <pc:docMk/>
          <pc:sldMk cId="329828160" sldId="1328"/>
        </pc:sldMkLst>
      </pc:sldChg>
      <pc:sldChg chg="del">
        <pc:chgData name="آهات مكتومة" userId="35531ba1d56b027a" providerId="LiveId" clId="{E88AB669-E80A-4EDF-8F58-D3E01E4D7C92}" dt="2021-03-28T12:24:05.006" v="5582" actId="47"/>
        <pc:sldMkLst>
          <pc:docMk/>
          <pc:sldMk cId="3703843768" sldId="1329"/>
        </pc:sldMkLst>
      </pc:sldChg>
      <pc:sldChg chg="del">
        <pc:chgData name="آهات مكتومة" userId="35531ba1d56b027a" providerId="LiveId" clId="{E88AB669-E80A-4EDF-8F58-D3E01E4D7C92}" dt="2021-03-28T12:24:05.771" v="5583" actId="47"/>
        <pc:sldMkLst>
          <pc:docMk/>
          <pc:sldMk cId="2827477871" sldId="1330"/>
        </pc:sldMkLst>
      </pc:sldChg>
      <pc:sldChg chg="del">
        <pc:chgData name="آهات مكتومة" userId="35531ba1d56b027a" providerId="LiveId" clId="{E88AB669-E80A-4EDF-8F58-D3E01E4D7C92}" dt="2021-03-28T12:24:06.892" v="5585" actId="47"/>
        <pc:sldMkLst>
          <pc:docMk/>
          <pc:sldMk cId="2003551999" sldId="1331"/>
        </pc:sldMkLst>
      </pc:sldChg>
      <pc:sldChg chg="del">
        <pc:chgData name="آهات مكتومة" userId="35531ba1d56b027a" providerId="LiveId" clId="{E88AB669-E80A-4EDF-8F58-D3E01E4D7C92}" dt="2021-03-28T12:24:07.950" v="5586" actId="47"/>
        <pc:sldMkLst>
          <pc:docMk/>
          <pc:sldMk cId="3031084435" sldId="1332"/>
        </pc:sldMkLst>
      </pc:sldChg>
      <pc:sldChg chg="del">
        <pc:chgData name="آهات مكتومة" userId="35531ba1d56b027a" providerId="LiveId" clId="{E88AB669-E80A-4EDF-8F58-D3E01E4D7C92}" dt="2021-03-28T12:24:06.358" v="5584" actId="47"/>
        <pc:sldMkLst>
          <pc:docMk/>
          <pc:sldMk cId="2015172311" sldId="1333"/>
        </pc:sldMkLst>
      </pc:sldChg>
      <pc:sldChg chg="modSp add">
        <pc:chgData name="آهات مكتومة" userId="35531ba1d56b027a" providerId="LiveId" clId="{E88AB669-E80A-4EDF-8F58-D3E01E4D7C92}" dt="2021-03-28T08:57:06.397" v="3532" actId="20577"/>
        <pc:sldMkLst>
          <pc:docMk/>
          <pc:sldMk cId="183565524" sldId="1334"/>
        </pc:sldMkLst>
        <pc:spChg chg="mod">
          <ac:chgData name="آهات مكتومة" userId="35531ba1d56b027a" providerId="LiveId" clId="{E88AB669-E80A-4EDF-8F58-D3E01E4D7C92}" dt="2021-03-28T08:57:06.397" v="3532" actId="20577"/>
          <ac:spMkLst>
            <pc:docMk/>
            <pc:sldMk cId="183565524" sldId="1334"/>
            <ac:spMk id="9" creationId="{AE77EA19-5B9A-4E43-9C4D-875EAC71E5A8}"/>
          </ac:spMkLst>
        </pc:spChg>
      </pc:sldChg>
      <pc:sldChg chg="addSp delSp modSp add mod delAnim modAnim">
        <pc:chgData name="آهات مكتومة" userId="35531ba1d56b027a" providerId="LiveId" clId="{E88AB669-E80A-4EDF-8F58-D3E01E4D7C92}" dt="2021-03-28T10:09:43.585" v="3806"/>
        <pc:sldMkLst>
          <pc:docMk/>
          <pc:sldMk cId="1421948384" sldId="1335"/>
        </pc:sldMkLst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6" creationId="{B468753A-DA7A-4AEF-86F2-AF4C2C263A38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7" creationId="{E228D454-EC4D-4B9B-8D58-DDD2C4256C9E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8" creationId="{E66C303F-7E95-4438-8592-D54811D3F6DD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9" creationId="{23B7A3EA-7847-4255-B16B-BA326BC93C33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0" creationId="{869188F3-3B12-494F-A04E-973480835FBC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1" creationId="{ACCC48C0-FDB9-4C57-B277-AB3ACF5D8651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8" creationId="{1C4C96CD-6FD1-4457-8750-7D033A5D7439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19" creationId="{28FB0EA2-1E59-447E-9D27-5127E9D26428}"/>
          </ac:spMkLst>
        </pc:spChg>
        <pc:spChg chg="del">
          <ac:chgData name="آهات مكتومة" userId="35531ba1d56b027a" providerId="LiveId" clId="{E88AB669-E80A-4EDF-8F58-D3E01E4D7C92}" dt="2021-03-28T10:05:33.450" v="3746" actId="478"/>
          <ac:spMkLst>
            <pc:docMk/>
            <pc:sldMk cId="1421948384" sldId="1335"/>
            <ac:spMk id="20" creationId="{20057635-BB0A-47A6-9B2F-F9F873EFE3BD}"/>
          </ac:spMkLst>
        </pc:sp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3" creationId="{84761ABC-D162-4042-99EE-21C345D83BE1}"/>
          </ac:picMkLst>
        </pc:picChg>
        <pc:picChg chg="add mod">
          <ac:chgData name="آهات مكتومة" userId="35531ba1d56b027a" providerId="LiveId" clId="{E88AB669-E80A-4EDF-8F58-D3E01E4D7C92}" dt="2021-03-28T10:06:20.797" v="3750" actId="14100"/>
          <ac:picMkLst>
            <pc:docMk/>
            <pc:sldMk cId="1421948384" sldId="1335"/>
            <ac:picMk id="4" creationId="{EA3E97D4-830A-4904-919C-AFA3BEDF3CD5}"/>
          </ac:picMkLst>
        </pc:pic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5" creationId="{E2165F80-9402-4F6F-8E84-57D5C0BB6546}"/>
          </ac:picMkLst>
        </pc:picChg>
        <pc:picChg chg="del">
          <ac:chgData name="آهات مكتومة" userId="35531ba1d56b027a" providerId="LiveId" clId="{E88AB669-E80A-4EDF-8F58-D3E01E4D7C92}" dt="2021-03-28T10:05:33.450" v="3746" actId="478"/>
          <ac:picMkLst>
            <pc:docMk/>
            <pc:sldMk cId="1421948384" sldId="1335"/>
            <ac:picMk id="13" creationId="{3BBEE2B1-85B5-4D3A-9E17-67E81E74DA8B}"/>
          </ac:picMkLst>
        </pc:picChg>
        <pc:picChg chg="add mod">
          <ac:chgData name="آهات مكتومة" userId="35531ba1d56b027a" providerId="LiveId" clId="{E88AB669-E80A-4EDF-8F58-D3E01E4D7C92}" dt="2021-03-28T10:07:42.725" v="3761" actId="14100"/>
          <ac:picMkLst>
            <pc:docMk/>
            <pc:sldMk cId="1421948384" sldId="1335"/>
            <ac:picMk id="14" creationId="{AAD3A349-D33E-4065-9542-8D7E2E640F7D}"/>
          </ac:picMkLst>
        </pc:picChg>
        <pc:picChg chg="add mod modCrop">
          <ac:chgData name="آهات مكتومة" userId="35531ba1d56b027a" providerId="LiveId" clId="{E88AB669-E80A-4EDF-8F58-D3E01E4D7C92}" dt="2021-03-28T10:09:33.623" v="3803" actId="14100"/>
          <ac:picMkLst>
            <pc:docMk/>
            <pc:sldMk cId="1421948384" sldId="1335"/>
            <ac:picMk id="21" creationId="{A5D730CE-5826-4DA9-B552-74A6CF52C01B}"/>
          </ac:picMkLst>
        </pc:picChg>
      </pc:sldChg>
      <pc:sldChg chg="addSp delSp modSp add mod delAnim modAnim">
        <pc:chgData name="آهات مكتومة" userId="35531ba1d56b027a" providerId="LiveId" clId="{E88AB669-E80A-4EDF-8F58-D3E01E4D7C92}" dt="2021-03-28T11:50:35.986" v="4547"/>
        <pc:sldMkLst>
          <pc:docMk/>
          <pc:sldMk cId="3466260746" sldId="1336"/>
        </pc:sldMkLst>
        <pc:spChg chg="mod">
          <ac:chgData name="آهات مكتومة" userId="35531ba1d56b027a" providerId="LiveId" clId="{E88AB669-E80A-4EDF-8F58-D3E01E4D7C92}" dt="2021-03-28T11:19:02.879" v="4205" actId="14100"/>
          <ac:spMkLst>
            <pc:docMk/>
            <pc:sldMk cId="3466260746" sldId="1336"/>
            <ac:spMk id="13" creationId="{F8DD0200-F4E7-43CC-9E05-211A5967E214}"/>
          </ac:spMkLst>
        </pc:spChg>
        <pc:spChg chg="mod">
          <ac:chgData name="آهات مكتومة" userId="35531ba1d56b027a" providerId="LiveId" clId="{E88AB669-E80A-4EDF-8F58-D3E01E4D7C92}" dt="2021-03-28T11:33:50.966" v="4309" actId="20577"/>
          <ac:spMkLst>
            <pc:docMk/>
            <pc:sldMk cId="3466260746" sldId="1336"/>
            <ac:spMk id="19" creationId="{3301629F-BB3B-441F-8DBD-61C5825EA600}"/>
          </ac:spMkLst>
        </pc:spChg>
        <pc:spChg chg="mod">
          <ac:chgData name="آهات مكتومة" userId="35531ba1d56b027a" providerId="LiveId" clId="{E88AB669-E80A-4EDF-8F58-D3E01E4D7C92}" dt="2021-03-28T11:34:19.923" v="4330" actId="20577"/>
          <ac:spMkLst>
            <pc:docMk/>
            <pc:sldMk cId="3466260746" sldId="1336"/>
            <ac:spMk id="20" creationId="{6C421778-15AB-4980-8297-17B1147D6253}"/>
          </ac:spMkLst>
        </pc:spChg>
        <pc:spChg chg="add del">
          <ac:chgData name="آهات مكتومة" userId="35531ba1d56b027a" providerId="LiveId" clId="{E88AB669-E80A-4EDF-8F58-D3E01E4D7C92}" dt="2021-03-28T11:48:22.299" v="4534" actId="22"/>
          <ac:spMkLst>
            <pc:docMk/>
            <pc:sldMk cId="3466260746" sldId="1336"/>
            <ac:spMk id="21" creationId="{7F70A907-4DD9-4661-8170-2AF3A62B303E}"/>
          </ac:spMkLst>
        </pc:spChg>
        <pc:spChg chg="mod">
          <ac:chgData name="آهات مكتومة" userId="35531ba1d56b027a" providerId="LiveId" clId="{E88AB669-E80A-4EDF-8F58-D3E01E4D7C92}" dt="2021-03-28T11:39:31.416" v="4432" actId="14100"/>
          <ac:spMkLst>
            <pc:docMk/>
            <pc:sldMk cId="3466260746" sldId="1336"/>
            <ac:spMk id="27" creationId="{A24BD4F4-AA63-4585-A48E-2CD37FED921F}"/>
          </ac:spMkLst>
        </pc:spChg>
        <pc:spChg chg="mod">
          <ac:chgData name="آهات مكتومة" userId="35531ba1d56b027a" providerId="LiveId" clId="{E88AB669-E80A-4EDF-8F58-D3E01E4D7C92}" dt="2021-03-28T11:39:20.388" v="4423" actId="20577"/>
          <ac:spMkLst>
            <pc:docMk/>
            <pc:sldMk cId="3466260746" sldId="1336"/>
            <ac:spMk id="28" creationId="{9186DE2A-24E4-48BD-B272-E05040F8FE51}"/>
          </ac:spMkLst>
        </pc:spChg>
        <pc:spChg chg="mod">
          <ac:chgData name="آهات مكتومة" userId="35531ba1d56b027a" providerId="LiveId" clId="{E88AB669-E80A-4EDF-8F58-D3E01E4D7C92}" dt="2021-03-28T11:45:58.027" v="4441" actId="20577"/>
          <ac:spMkLst>
            <pc:docMk/>
            <pc:sldMk cId="3466260746" sldId="1336"/>
            <ac:spMk id="29" creationId="{F0B57BBB-4D60-4F7E-BE77-DE1C76EFE86D}"/>
          </ac:spMkLst>
        </pc:spChg>
        <pc:picChg chg="add mod ord">
          <ac:chgData name="آهات مكتومة" userId="35531ba1d56b027a" providerId="LiveId" clId="{E88AB669-E80A-4EDF-8F58-D3E01E4D7C92}" dt="2021-03-28T11:18:53.511" v="4185" actId="171"/>
          <ac:picMkLst>
            <pc:docMk/>
            <pc:sldMk cId="3466260746" sldId="1336"/>
            <ac:picMk id="3" creationId="{953F9470-4E41-471F-89A9-87CCD10446D4}"/>
          </ac:picMkLst>
        </pc:picChg>
        <pc:picChg chg="del">
          <ac:chgData name="آهات مكتومة" userId="35531ba1d56b027a" providerId="LiveId" clId="{E88AB669-E80A-4EDF-8F58-D3E01E4D7C92}" dt="2021-03-28T11:18:05.264" v="4171" actId="478"/>
          <ac:picMkLst>
            <pc:docMk/>
            <pc:sldMk cId="3466260746" sldId="1336"/>
            <ac:picMk id="4" creationId="{F63C0812-E0C8-4A5B-90A9-1ACA7E60C3CD}"/>
          </ac:picMkLst>
        </pc:picChg>
        <pc:cxnChg chg="mod">
          <ac:chgData name="آهات مكتومة" userId="35531ba1d56b027a" providerId="LiveId" clId="{E88AB669-E80A-4EDF-8F58-D3E01E4D7C92}" dt="2021-03-28T11:19:12.094" v="4242" actId="14100"/>
          <ac:cxnSpMkLst>
            <pc:docMk/>
            <pc:sldMk cId="3466260746" sldId="1336"/>
            <ac:cxnSpMk id="8" creationId="{1537ED74-0FFC-4DEF-BF49-770EA6094B18}"/>
          </ac:cxnSpMkLst>
        </pc:cxnChg>
        <pc:cxnChg chg="del">
          <ac:chgData name="آهات مكتومة" userId="35531ba1d56b027a" providerId="LiveId" clId="{E88AB669-E80A-4EDF-8F58-D3E01E4D7C92}" dt="2021-03-28T11:19:15.255" v="4243" actId="478"/>
          <ac:cxnSpMkLst>
            <pc:docMk/>
            <pc:sldMk cId="3466260746" sldId="1336"/>
            <ac:cxnSpMk id="10" creationId="{B0AAAE48-8480-4495-A535-F2B981260334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22" creationId="{B1195C4F-8505-407E-8963-F2B72B913ACE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23" creationId="{A1CBED1E-F971-41EC-AC3C-167468C82367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30" creationId="{C03FB433-9CEF-46C8-AD3B-2C6B49CA94DF}"/>
          </ac:cxnSpMkLst>
        </pc:cxnChg>
        <pc:cxnChg chg="add mod">
          <ac:chgData name="آهات مكتومة" userId="35531ba1d56b027a" providerId="LiveId" clId="{E88AB669-E80A-4EDF-8F58-D3E01E4D7C92}" dt="2021-03-28T11:48:36.241" v="4535"/>
          <ac:cxnSpMkLst>
            <pc:docMk/>
            <pc:sldMk cId="3466260746" sldId="1336"/>
            <ac:cxnSpMk id="31" creationId="{68F269D3-6D90-4879-99D1-087E8E6FE933}"/>
          </ac:cxnSpMkLst>
        </pc:cxnChg>
      </pc:sldChg>
      <pc:sldChg chg="addSp delSp modSp add mod delAnim modAnim">
        <pc:chgData name="آهات مكتومة" userId="35531ba1d56b027a" providerId="LiveId" clId="{E88AB669-E80A-4EDF-8F58-D3E01E4D7C92}" dt="2021-03-28T11:59:06.933" v="4914"/>
        <pc:sldMkLst>
          <pc:docMk/>
          <pc:sldMk cId="672919085" sldId="1337"/>
        </pc:sldMkLst>
        <pc:spChg chg="mod">
          <ac:chgData name="آهات مكتومة" userId="35531ba1d56b027a" providerId="LiveId" clId="{E88AB669-E80A-4EDF-8F58-D3E01E4D7C92}" dt="2021-03-28T11:51:50.576" v="4568" actId="1076"/>
          <ac:spMkLst>
            <pc:docMk/>
            <pc:sldMk cId="672919085" sldId="1337"/>
            <ac:spMk id="13" creationId="{F8DD0200-F4E7-43CC-9E05-211A5967E214}"/>
          </ac:spMkLst>
        </pc:spChg>
        <pc:spChg chg="del">
          <ac:chgData name="آهات مكتومة" userId="35531ba1d56b027a" providerId="LiveId" clId="{E88AB669-E80A-4EDF-8F58-D3E01E4D7C92}" dt="2021-03-28T11:53:15.244" v="4800" actId="478"/>
          <ac:spMkLst>
            <pc:docMk/>
            <pc:sldMk cId="672919085" sldId="1337"/>
            <ac:spMk id="19" creationId="{3301629F-BB3B-441F-8DBD-61C5825EA600}"/>
          </ac:spMkLst>
        </pc:spChg>
        <pc:spChg chg="del">
          <ac:chgData name="آهات مكتومة" userId="35531ba1d56b027a" providerId="LiveId" clId="{E88AB669-E80A-4EDF-8F58-D3E01E4D7C92}" dt="2021-03-28T11:53:18.328" v="4801" actId="478"/>
          <ac:spMkLst>
            <pc:docMk/>
            <pc:sldMk cId="672919085" sldId="1337"/>
            <ac:spMk id="20" creationId="{6C421778-15AB-4980-8297-17B1147D6253}"/>
          </ac:spMkLst>
        </pc:spChg>
        <pc:spChg chg="mod">
          <ac:chgData name="آهات مكتومة" userId="35531ba1d56b027a" providerId="LiveId" clId="{E88AB669-E80A-4EDF-8F58-D3E01E4D7C92}" dt="2021-03-28T11:55:49.060" v="4858" actId="14100"/>
          <ac:spMkLst>
            <pc:docMk/>
            <pc:sldMk cId="672919085" sldId="1337"/>
            <ac:spMk id="27" creationId="{A24BD4F4-AA63-4585-A48E-2CD37FED921F}"/>
          </ac:spMkLst>
        </pc:spChg>
        <pc:spChg chg="mod">
          <ac:chgData name="آهات مكتومة" userId="35531ba1d56b027a" providerId="LiveId" clId="{E88AB669-E80A-4EDF-8F58-D3E01E4D7C92}" dt="2021-03-28T11:58:21.484" v="4909" actId="14100"/>
          <ac:spMkLst>
            <pc:docMk/>
            <pc:sldMk cId="672919085" sldId="1337"/>
            <ac:spMk id="28" creationId="{9186DE2A-24E4-48BD-B272-E05040F8FE51}"/>
          </ac:spMkLst>
        </pc:spChg>
        <pc:spChg chg="mod">
          <ac:chgData name="آهات مكتومة" userId="35531ba1d56b027a" providerId="LiveId" clId="{E88AB669-E80A-4EDF-8F58-D3E01E4D7C92}" dt="2021-03-28T11:58:18.188" v="4908" actId="14100"/>
          <ac:spMkLst>
            <pc:docMk/>
            <pc:sldMk cId="672919085" sldId="1337"/>
            <ac:spMk id="29" creationId="{F0B57BBB-4D60-4F7E-BE77-DE1C76EFE86D}"/>
          </ac:spMkLst>
        </pc:spChg>
        <pc:grpChg chg="mod">
          <ac:chgData name="آهات مكتومة" userId="35531ba1d56b027a" providerId="LiveId" clId="{E88AB669-E80A-4EDF-8F58-D3E01E4D7C92}" dt="2021-03-28T11:53:47.551" v="4827" actId="1076"/>
          <ac:grpSpMkLst>
            <pc:docMk/>
            <pc:sldMk cId="672919085" sldId="1337"/>
            <ac:grpSpMk id="24" creationId="{5AADBF69-CCFA-4C47-9A16-E3E9F515FAC3}"/>
          </ac:grpSpMkLst>
        </pc:grpChg>
        <pc:picChg chg="del">
          <ac:chgData name="آهات مكتومة" userId="35531ba1d56b027a" providerId="LiveId" clId="{E88AB669-E80A-4EDF-8F58-D3E01E4D7C92}" dt="2021-03-28T11:51:05.007" v="4548" actId="478"/>
          <ac:picMkLst>
            <pc:docMk/>
            <pc:sldMk cId="672919085" sldId="1337"/>
            <ac:picMk id="3" creationId="{953F9470-4E41-471F-89A9-87CCD10446D4}"/>
          </ac:picMkLst>
        </pc:picChg>
        <pc:picChg chg="add mod ord">
          <ac:chgData name="آهات مكتومة" userId="35531ba1d56b027a" providerId="LiveId" clId="{E88AB669-E80A-4EDF-8F58-D3E01E4D7C92}" dt="2021-03-28T11:51:38.851" v="4565" actId="171"/>
          <ac:picMkLst>
            <pc:docMk/>
            <pc:sldMk cId="672919085" sldId="1337"/>
            <ac:picMk id="4" creationId="{507E6F80-BD2D-4E33-83F1-6794409E2C64}"/>
          </ac:picMkLst>
        </pc:picChg>
        <pc:picChg chg="del">
          <ac:chgData name="آهات مكتومة" userId="35531ba1d56b027a" providerId="LiveId" clId="{E88AB669-E80A-4EDF-8F58-D3E01E4D7C92}" dt="2021-03-28T11:53:12.347" v="4799" actId="478"/>
          <ac:picMkLst>
            <pc:docMk/>
            <pc:sldMk cId="672919085" sldId="1337"/>
            <ac:picMk id="18" creationId="{8A18C604-C6C5-40B0-83C6-2BCCFAF2C073}"/>
          </ac:picMkLst>
        </pc:picChg>
        <pc:cxnChg chg="mod">
          <ac:chgData name="آهات مكتومة" userId="35531ba1d56b027a" providerId="LiveId" clId="{E88AB669-E80A-4EDF-8F58-D3E01E4D7C92}" dt="2021-03-28T11:52:16.952" v="4660" actId="14100"/>
          <ac:cxnSpMkLst>
            <pc:docMk/>
            <pc:sldMk cId="672919085" sldId="1337"/>
            <ac:cxnSpMk id="8" creationId="{1537ED74-0FFC-4DEF-BF49-770EA6094B18}"/>
          </ac:cxnSpMkLst>
        </pc:cxnChg>
        <pc:cxnChg chg="add mod">
          <ac:chgData name="آهات مكتومة" userId="35531ba1d56b027a" providerId="LiveId" clId="{E88AB669-E80A-4EDF-8F58-D3E01E4D7C92}" dt="2021-03-28T11:52:26.085" v="4695" actId="14100"/>
          <ac:cxnSpMkLst>
            <pc:docMk/>
            <pc:sldMk cId="672919085" sldId="1337"/>
            <ac:cxnSpMk id="17" creationId="{F7125C4F-4D43-433D-B374-62B9D0996B14}"/>
          </ac:cxnSpMkLst>
        </pc:cxnChg>
        <pc:cxnChg chg="add mod">
          <ac:chgData name="آهات مكتومة" userId="35531ba1d56b027a" providerId="LiveId" clId="{E88AB669-E80A-4EDF-8F58-D3E01E4D7C92}" dt="2021-03-28T11:52:37.545" v="4746" actId="14100"/>
          <ac:cxnSpMkLst>
            <pc:docMk/>
            <pc:sldMk cId="672919085" sldId="1337"/>
            <ac:cxnSpMk id="21" creationId="{4202F76D-C9D6-419D-993B-8AFF1716ADA8}"/>
          </ac:cxnSpMkLst>
        </pc:cxnChg>
        <pc:cxnChg chg="add mod">
          <ac:chgData name="آهات مكتومة" userId="35531ba1d56b027a" providerId="LiveId" clId="{E88AB669-E80A-4EDF-8F58-D3E01E4D7C92}" dt="2021-03-28T11:52:50.330" v="4779" actId="1035"/>
          <ac:cxnSpMkLst>
            <pc:docMk/>
            <pc:sldMk cId="672919085" sldId="1337"/>
            <ac:cxnSpMk id="22" creationId="{1E5AAD9F-7389-4931-BCCA-1895AFAD7945}"/>
          </ac:cxnSpMkLst>
        </pc:cxnChg>
        <pc:cxnChg chg="add mod">
          <ac:chgData name="آهات مكتومة" userId="35531ba1d56b027a" providerId="LiveId" clId="{E88AB669-E80A-4EDF-8F58-D3E01E4D7C92}" dt="2021-03-28T11:53:01.058" v="4798" actId="14100"/>
          <ac:cxnSpMkLst>
            <pc:docMk/>
            <pc:sldMk cId="672919085" sldId="1337"/>
            <ac:cxnSpMk id="23" creationId="{1679C0BB-C78A-4A49-BB70-BC7EC515E573}"/>
          </ac:cxnSpMkLst>
        </pc:cxnChg>
        <pc:cxnChg chg="add mod">
          <ac:chgData name="آهات مكتومة" userId="35531ba1d56b027a" providerId="LiveId" clId="{E88AB669-E80A-4EDF-8F58-D3E01E4D7C92}" dt="2021-03-28T11:53:29.203" v="4817" actId="14100"/>
          <ac:cxnSpMkLst>
            <pc:docMk/>
            <pc:sldMk cId="672919085" sldId="1337"/>
            <ac:cxnSpMk id="30" creationId="{3425017A-C14F-4045-A605-8F7CCC5DCE5D}"/>
          </ac:cxnSpMkLst>
        </pc:cxnChg>
        <pc:cxnChg chg="add mod">
          <ac:chgData name="آهات مكتومة" userId="35531ba1d56b027a" providerId="LiveId" clId="{E88AB669-E80A-4EDF-8F58-D3E01E4D7C92}" dt="2021-03-28T11:53:37.360" v="4819" actId="1076"/>
          <ac:cxnSpMkLst>
            <pc:docMk/>
            <pc:sldMk cId="672919085" sldId="1337"/>
            <ac:cxnSpMk id="31" creationId="{3BAAFA70-9223-4FD3-A359-808E52161371}"/>
          </ac:cxnSpMkLst>
        </pc:cxnChg>
      </pc:sldChg>
      <pc:sldChg chg="addSp delSp modSp add mod delAnim modAnim">
        <pc:chgData name="آهات مكتومة" userId="35531ba1d56b027a" providerId="LiveId" clId="{E88AB669-E80A-4EDF-8F58-D3E01E4D7C92}" dt="2021-03-29T05:03:35.932" v="5891" actId="20577"/>
        <pc:sldMkLst>
          <pc:docMk/>
          <pc:sldMk cId="1539274916" sldId="1338"/>
        </pc:sldMkLst>
        <pc:spChg chg="mod">
          <ac:chgData name="آهات مكتومة" userId="35531ba1d56b027a" providerId="LiveId" clId="{E88AB669-E80A-4EDF-8F58-D3E01E4D7C92}" dt="2021-03-28T12:01:43.229" v="5089" actId="14100"/>
          <ac:spMkLst>
            <pc:docMk/>
            <pc:sldMk cId="1539274916" sldId="1338"/>
            <ac:spMk id="13" creationId="{F8DD0200-F4E7-43CC-9E05-211A5967E214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7" creationId="{A24BD4F4-AA63-4585-A48E-2CD37FED921F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8" creationId="{9186DE2A-24E4-48BD-B272-E05040F8FE51}"/>
          </ac:spMkLst>
        </pc:spChg>
        <pc:spChg chg="del">
          <ac:chgData name="آهات مكتومة" userId="35531ba1d56b027a" providerId="LiveId" clId="{E88AB669-E80A-4EDF-8F58-D3E01E4D7C92}" dt="2021-03-28T12:02:03.207" v="5129" actId="478"/>
          <ac:spMkLst>
            <pc:docMk/>
            <pc:sldMk cId="1539274916" sldId="1338"/>
            <ac:spMk id="29" creationId="{F0B57BBB-4D60-4F7E-BE77-DE1C76EFE86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33" creationId="{5AD0D432-EDB0-453C-8947-D3C14A9703B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34" creationId="{91B6A8A4-7C4C-4924-8251-B85E7A8B205C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5" creationId="{2498C1CF-8793-4849-921B-2D70ADE70A24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6" creationId="{97F07E44-5239-4212-94CB-922630A88958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7" creationId="{CC6A8922-60BF-4F5D-B121-CF13EC357FAB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8" creationId="{A26F190D-519C-4D3C-9892-EDF1FAA3E127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39" creationId="{BA662F3B-5052-4F4D-8F77-8E485DBDF40E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0" creationId="{7DDEC0FB-B6BA-4439-95FF-C38F18957573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1" creationId="{3FCC0152-8265-4613-B924-AA92188161DD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43" creationId="{52AD8656-79E7-4EBB-906C-2B89239C7DDB}"/>
          </ac:spMkLst>
        </pc:spChg>
        <pc:spChg chg="mod">
          <ac:chgData name="آهات مكتومة" userId="35531ba1d56b027a" providerId="LiveId" clId="{E88AB669-E80A-4EDF-8F58-D3E01E4D7C92}" dt="2021-03-28T12:03:10.358" v="5131"/>
          <ac:spMkLst>
            <pc:docMk/>
            <pc:sldMk cId="1539274916" sldId="1338"/>
            <ac:spMk id="44" creationId="{A7E393CA-2332-48A3-80F8-9181A268C74C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5" creationId="{FD2253B4-22E9-4E3E-8069-567BE51D9BD6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6" creationId="{8888CAD3-9161-4149-A2BE-F21898CD4615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7" creationId="{B8F86F87-629E-4C54-8BBB-FD77FBBE69E1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48" creationId="{8A9D5A52-BD57-4EB0-8B0B-03FF88FC9A8F}"/>
          </ac:spMkLst>
        </pc:spChg>
        <pc:spChg chg="add del mod">
          <ac:chgData name="آهات مكتومة" userId="35531ba1d56b027a" providerId="LiveId" clId="{E88AB669-E80A-4EDF-8F58-D3E01E4D7C92}" dt="2021-03-28T12:03:14.860" v="5132"/>
          <ac:spMkLst>
            <pc:docMk/>
            <pc:sldMk cId="1539274916" sldId="1338"/>
            <ac:spMk id="50" creationId="{D151C4E2-E404-45EC-BDB6-B122D89A8C10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52" creationId="{D21F9E12-DE9A-4C7E-AF86-7B680AFCA4D7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53" creationId="{EBD709E2-4CD4-46A5-B6DA-95315D195D72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4" creationId="{A95A97D0-0395-476F-A46E-F1D163C5803E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5" creationId="{DDF7E874-3666-45FE-A349-4A1E2C5A0B44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6" creationId="{A2FD9451-6B01-40DE-8DD8-05EFC49CE2CD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57" creationId="{0834CF41-8DA6-4972-9313-6491F10535F5}"/>
          </ac:spMkLst>
        </pc:spChg>
        <pc:spChg chg="add mod">
          <ac:chgData name="آهات مكتومة" userId="35531ba1d56b027a" providerId="LiveId" clId="{E88AB669-E80A-4EDF-8F58-D3E01E4D7C92}" dt="2021-03-28T12:07:19.206" v="5253" actId="14100"/>
          <ac:spMkLst>
            <pc:docMk/>
            <pc:sldMk cId="1539274916" sldId="1338"/>
            <ac:spMk id="58" creationId="{F959AC28-C632-467A-A418-3C58F15F5B35}"/>
          </ac:spMkLst>
        </pc:spChg>
        <pc:spChg chg="add mod">
          <ac:chgData name="آهات مكتومة" userId="35531ba1d56b027a" providerId="LiveId" clId="{E88AB669-E80A-4EDF-8F58-D3E01E4D7C92}" dt="2021-03-28T12:07:16.598" v="5252" actId="1038"/>
          <ac:spMkLst>
            <pc:docMk/>
            <pc:sldMk cId="1539274916" sldId="1338"/>
            <ac:spMk id="59" creationId="{31448297-755E-4505-81F2-902E711F1CCB}"/>
          </ac:spMkLst>
        </pc:spChg>
        <pc:spChg chg="add mod">
          <ac:chgData name="آهات مكتومة" userId="35531ba1d56b027a" providerId="LiveId" clId="{E88AB669-E80A-4EDF-8F58-D3E01E4D7C92}" dt="2021-03-28T12:07:08.480" v="5224" actId="1038"/>
          <ac:spMkLst>
            <pc:docMk/>
            <pc:sldMk cId="1539274916" sldId="1338"/>
            <ac:spMk id="60" creationId="{37BCED1C-2D8E-4DE1-B77F-674AC82C6A55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62" creationId="{70935761-9474-48AA-B16F-70B504A4B401}"/>
          </ac:spMkLst>
        </pc:spChg>
        <pc:spChg chg="mod">
          <ac:chgData name="آهات مكتومة" userId="35531ba1d56b027a" providerId="LiveId" clId="{E88AB669-E80A-4EDF-8F58-D3E01E4D7C92}" dt="2021-03-28T12:03:31.436" v="5135" actId="1076"/>
          <ac:spMkLst>
            <pc:docMk/>
            <pc:sldMk cId="1539274916" sldId="1338"/>
            <ac:spMk id="63" creationId="{BE6AF0AB-9D00-426C-8B53-EDF5B80D890C}"/>
          </ac:spMkLst>
        </pc:spChg>
        <pc:spChg chg="add mod">
          <ac:chgData name="آهات مكتومة" userId="35531ba1d56b027a" providerId="LiveId" clId="{E88AB669-E80A-4EDF-8F58-D3E01E4D7C92}" dt="2021-03-28T12:18:06.451" v="5454" actId="207"/>
          <ac:spMkLst>
            <pc:docMk/>
            <pc:sldMk cId="1539274916" sldId="1338"/>
            <ac:spMk id="64" creationId="{FC0CD592-682D-4753-977D-08E129B5A37B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65" creationId="{2D0C7297-0E59-4E2B-8B83-4BF1FDB6DA5E}"/>
          </ac:spMkLst>
        </pc:spChg>
        <pc:spChg chg="add mod">
          <ac:chgData name="آهات مكتومة" userId="35531ba1d56b027a" providerId="LiveId" clId="{E88AB669-E80A-4EDF-8F58-D3E01E4D7C92}" dt="2021-03-28T12:06:26.160" v="5186" actId="20577"/>
          <ac:spMkLst>
            <pc:docMk/>
            <pc:sldMk cId="1539274916" sldId="1338"/>
            <ac:spMk id="66" creationId="{0D972220-9174-4215-AE18-218AFF8DE9CE}"/>
          </ac:spMkLst>
        </pc:spChg>
        <pc:spChg chg="add mod">
          <ac:chgData name="آهات مكتومة" userId="35531ba1d56b027a" providerId="LiveId" clId="{E88AB669-E80A-4EDF-8F58-D3E01E4D7C92}" dt="2021-03-28T12:04:24.263" v="5148" actId="1035"/>
          <ac:spMkLst>
            <pc:docMk/>
            <pc:sldMk cId="1539274916" sldId="1338"/>
            <ac:spMk id="67" creationId="{FC040731-D07D-45F3-98F9-64B0344897F8}"/>
          </ac:spMkLst>
        </pc:spChg>
        <pc:spChg chg="add del mod">
          <ac:chgData name="آهات مكتومة" userId="35531ba1d56b027a" providerId="LiveId" clId="{E88AB669-E80A-4EDF-8F58-D3E01E4D7C92}" dt="2021-03-28T12:04:02.783" v="5138" actId="478"/>
          <ac:spMkLst>
            <pc:docMk/>
            <pc:sldMk cId="1539274916" sldId="1338"/>
            <ac:spMk id="69" creationId="{EC7120D8-0D26-4831-BEA4-7CF355410FE9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71" creationId="{FD01DF6E-8731-425A-BE12-57841C297166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72" creationId="{C6AE8C8A-D287-421E-9E0D-8F03D4703206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3" creationId="{48346ADC-D85A-4E2A-9A2C-D50326A26CBA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4" creationId="{47BA8B51-045E-4330-9915-32042B55F0B3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75" creationId="{3467DD14-5841-457A-B2F3-A10A16ECD923}"/>
          </ac:spMkLst>
        </pc:spChg>
        <pc:spChg chg="add mod">
          <ac:chgData name="آهات مكتومة" userId="35531ba1d56b027a" providerId="LiveId" clId="{E88AB669-E80A-4EDF-8F58-D3E01E4D7C92}" dt="2021-03-28T12:12:14.894" v="5380" actId="1037"/>
          <ac:spMkLst>
            <pc:docMk/>
            <pc:sldMk cId="1539274916" sldId="1338"/>
            <ac:spMk id="76" creationId="{D100A14E-4800-4447-A45E-7CB077370105}"/>
          </ac:spMkLst>
        </pc:spChg>
        <pc:spChg chg="add mod">
          <ac:chgData name="آهات مكتومة" userId="35531ba1d56b027a" providerId="LiveId" clId="{E88AB669-E80A-4EDF-8F58-D3E01E4D7C92}" dt="2021-03-28T12:12:33.070" v="5423" actId="1037"/>
          <ac:spMkLst>
            <pc:docMk/>
            <pc:sldMk cId="1539274916" sldId="1338"/>
            <ac:spMk id="77" creationId="{E34A435E-37FA-4219-8444-E76AF9DC4F6E}"/>
          </ac:spMkLst>
        </pc:spChg>
        <pc:spChg chg="add mod">
          <ac:chgData name="آهات مكتومة" userId="35531ba1d56b027a" providerId="LiveId" clId="{E88AB669-E80A-4EDF-8F58-D3E01E4D7C92}" dt="2021-03-28T12:12:38.065" v="5431" actId="1037"/>
          <ac:spMkLst>
            <pc:docMk/>
            <pc:sldMk cId="1539274916" sldId="1338"/>
            <ac:spMk id="78" creationId="{66719443-2579-486B-A494-4378EA525ED2}"/>
          </ac:spMkLst>
        </pc:spChg>
        <pc:spChg chg="add mod">
          <ac:chgData name="آهات مكتومة" userId="35531ba1d56b027a" providerId="LiveId" clId="{E88AB669-E80A-4EDF-8F58-D3E01E4D7C92}" dt="2021-03-28T12:12:42.221" v="5440" actId="1037"/>
          <ac:spMkLst>
            <pc:docMk/>
            <pc:sldMk cId="1539274916" sldId="1338"/>
            <ac:spMk id="79" creationId="{AC99CB89-6384-4556-8220-7FF263F6C5D2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81" creationId="{58BE3203-D3C1-4047-81AD-3BCED894258E}"/>
          </ac:spMkLst>
        </pc:spChg>
        <pc:spChg chg="mod">
          <ac:chgData name="آهات مكتومة" userId="35531ba1d56b027a" providerId="LiveId" clId="{E88AB669-E80A-4EDF-8F58-D3E01E4D7C92}" dt="2021-03-28T12:05:18.172" v="5167"/>
          <ac:spMkLst>
            <pc:docMk/>
            <pc:sldMk cId="1539274916" sldId="1338"/>
            <ac:spMk id="82" creationId="{713A7EF0-259E-40A0-AF38-6B684F84D3E8}"/>
          </ac:spMkLst>
        </pc:spChg>
        <pc:spChg chg="add mod">
          <ac:chgData name="آهات مكتومة" userId="35531ba1d56b027a" providerId="LiveId" clId="{E88AB669-E80A-4EDF-8F58-D3E01E4D7C92}" dt="2021-03-29T05:03:35.932" v="5891" actId="20577"/>
          <ac:spMkLst>
            <pc:docMk/>
            <pc:sldMk cId="1539274916" sldId="1338"/>
            <ac:spMk id="83" creationId="{BAE7FCE1-9483-4275-A861-34D204475D98}"/>
          </ac:spMkLst>
        </pc:spChg>
        <pc:spChg chg="add mod">
          <ac:chgData name="آهات مكتومة" userId="35531ba1d56b027a" providerId="LiveId" clId="{E88AB669-E80A-4EDF-8F58-D3E01E4D7C92}" dt="2021-03-28T12:05:30.158" v="5171" actId="1035"/>
          <ac:spMkLst>
            <pc:docMk/>
            <pc:sldMk cId="1539274916" sldId="1338"/>
            <ac:spMk id="84" creationId="{C07F4213-A80A-462D-8D17-D5805BE219D5}"/>
          </ac:spMkLst>
        </pc:spChg>
        <pc:spChg chg="add mod">
          <ac:chgData name="آهات مكتومة" userId="35531ba1d56b027a" providerId="LiveId" clId="{E88AB669-E80A-4EDF-8F58-D3E01E4D7C92}" dt="2021-03-28T12:10:20.303" v="5281" actId="20577"/>
          <ac:spMkLst>
            <pc:docMk/>
            <pc:sldMk cId="1539274916" sldId="1338"/>
            <ac:spMk id="85" creationId="{60AA34FC-8EEA-44A1-B83B-AC42710B7669}"/>
          </ac:spMkLst>
        </pc:spChg>
        <pc:spChg chg="add mod">
          <ac:chgData name="آهات مكتومة" userId="35531ba1d56b027a" providerId="LiveId" clId="{E88AB669-E80A-4EDF-8F58-D3E01E4D7C92}" dt="2021-03-28T12:12:14.894" v="5380" actId="1037"/>
          <ac:spMkLst>
            <pc:docMk/>
            <pc:sldMk cId="1539274916" sldId="1338"/>
            <ac:spMk id="86" creationId="{AF14C382-38A1-4C09-8DF5-48F3C30C890A}"/>
          </ac:spMkLst>
        </pc:spChg>
        <pc:spChg chg="add mod">
          <ac:chgData name="آهات مكتومة" userId="35531ba1d56b027a" providerId="LiveId" clId="{E88AB669-E80A-4EDF-8F58-D3E01E4D7C92}" dt="2021-03-28T12:11:52.027" v="5366" actId="1076"/>
          <ac:spMkLst>
            <pc:docMk/>
            <pc:sldMk cId="1539274916" sldId="1338"/>
            <ac:spMk id="87" creationId="{86A55EB0-74DE-4C1C-9077-6960583FEDFD}"/>
          </ac:spMkLst>
        </pc:spChg>
        <pc:spChg chg="add mod">
          <ac:chgData name="آهات مكتومة" userId="35531ba1d56b027a" providerId="LiveId" clId="{E88AB669-E80A-4EDF-8F58-D3E01E4D7C92}" dt="2021-03-28T12:11:44.427" v="5365" actId="207"/>
          <ac:spMkLst>
            <pc:docMk/>
            <pc:sldMk cId="1539274916" sldId="1338"/>
            <ac:spMk id="88" creationId="{79F397FE-BDDA-49A6-BB97-7B9084DED37B}"/>
          </ac:spMkLst>
        </pc:spChg>
        <pc:grpChg chg="del">
          <ac:chgData name="آهات مكتومة" userId="35531ba1d56b027a" providerId="LiveId" clId="{E88AB669-E80A-4EDF-8F58-D3E01E4D7C92}" dt="2021-03-28T12:02:03.207" v="5129" actId="478"/>
          <ac:grpSpMkLst>
            <pc:docMk/>
            <pc:sldMk cId="1539274916" sldId="1338"/>
            <ac:grpSpMk id="24" creationId="{5AADBF69-CCFA-4C47-9A16-E3E9F515FAC3}"/>
          </ac:grpSpMkLst>
        </pc:grpChg>
        <pc:grpChg chg="add del mod">
          <ac:chgData name="آهات مكتومة" userId="35531ba1d56b027a" providerId="LiveId" clId="{E88AB669-E80A-4EDF-8F58-D3E01E4D7C92}" dt="2021-03-28T12:03:14.860" v="5132"/>
          <ac:grpSpMkLst>
            <pc:docMk/>
            <pc:sldMk cId="1539274916" sldId="1338"/>
            <ac:grpSpMk id="32" creationId="{3B0F1BD7-DB6E-45F6-9DC4-DB4D9D7A16DD}"/>
          </ac:grpSpMkLst>
        </pc:grpChg>
        <pc:grpChg chg="add del mod">
          <ac:chgData name="آهات مكتومة" userId="35531ba1d56b027a" providerId="LiveId" clId="{E88AB669-E80A-4EDF-8F58-D3E01E4D7C92}" dt="2021-03-28T12:03:14.860" v="5132"/>
          <ac:grpSpMkLst>
            <pc:docMk/>
            <pc:sldMk cId="1539274916" sldId="1338"/>
            <ac:grpSpMk id="42" creationId="{D4B36474-0DDA-4045-89A1-14D6226C5E51}"/>
          </ac:grpSpMkLst>
        </pc:grpChg>
        <pc:grpChg chg="add mod">
          <ac:chgData name="آهات مكتومة" userId="35531ba1d56b027a" providerId="LiveId" clId="{E88AB669-E80A-4EDF-8F58-D3E01E4D7C92}" dt="2021-03-28T12:04:24.263" v="5148" actId="1035"/>
          <ac:grpSpMkLst>
            <pc:docMk/>
            <pc:sldMk cId="1539274916" sldId="1338"/>
            <ac:grpSpMk id="51" creationId="{F33EF07C-10E9-4FE9-9F69-7739B88C4709}"/>
          </ac:grpSpMkLst>
        </pc:grpChg>
        <pc:grpChg chg="add mod">
          <ac:chgData name="آهات مكتومة" userId="35531ba1d56b027a" providerId="LiveId" clId="{E88AB669-E80A-4EDF-8F58-D3E01E4D7C92}" dt="2021-03-28T12:04:56.919" v="5166" actId="1035"/>
          <ac:grpSpMkLst>
            <pc:docMk/>
            <pc:sldMk cId="1539274916" sldId="1338"/>
            <ac:grpSpMk id="61" creationId="{FBB1F093-01A6-45AB-9871-E42F167DE5CF}"/>
          </ac:grpSpMkLst>
        </pc:grpChg>
        <pc:grpChg chg="add mod">
          <ac:chgData name="آهات مكتومة" userId="35531ba1d56b027a" providerId="LiveId" clId="{E88AB669-E80A-4EDF-8F58-D3E01E4D7C92}" dt="2021-03-28T12:05:30.158" v="5171" actId="1035"/>
          <ac:grpSpMkLst>
            <pc:docMk/>
            <pc:sldMk cId="1539274916" sldId="1338"/>
            <ac:grpSpMk id="70" creationId="{05A62C82-2260-4D80-A8A9-38B5E126A45A}"/>
          </ac:grpSpMkLst>
        </pc:grpChg>
        <pc:grpChg chg="add mod">
          <ac:chgData name="آهات مكتومة" userId="35531ba1d56b027a" providerId="LiveId" clId="{E88AB669-E80A-4EDF-8F58-D3E01E4D7C92}" dt="2021-03-28T12:05:30.158" v="5171" actId="1035"/>
          <ac:grpSpMkLst>
            <pc:docMk/>
            <pc:sldMk cId="1539274916" sldId="1338"/>
            <ac:grpSpMk id="80" creationId="{F9C991EB-931E-4533-A5C4-27E807D3447B}"/>
          </ac:grpSpMkLst>
        </pc:grpChg>
        <pc:picChg chg="add mod ord">
          <ac:chgData name="آهات مكتومة" userId="35531ba1d56b027a" providerId="LiveId" clId="{E88AB669-E80A-4EDF-8F58-D3E01E4D7C92}" dt="2021-03-28T12:04:39.641" v="5149" actId="14100"/>
          <ac:picMkLst>
            <pc:docMk/>
            <pc:sldMk cId="1539274916" sldId="1338"/>
            <ac:picMk id="3" creationId="{C7075312-68D4-43F4-AECF-5C423804E7B3}"/>
          </ac:picMkLst>
        </pc:picChg>
        <pc:picChg chg="del">
          <ac:chgData name="آهات مكتومة" userId="35531ba1d56b027a" providerId="LiveId" clId="{E88AB669-E80A-4EDF-8F58-D3E01E4D7C92}" dt="2021-03-28T12:00:22.174" v="4916" actId="478"/>
          <ac:picMkLst>
            <pc:docMk/>
            <pc:sldMk cId="1539274916" sldId="1338"/>
            <ac:picMk id="4" creationId="{507E6F80-BD2D-4E33-83F1-6794409E2C64}"/>
          </ac:picMkLst>
        </pc:picChg>
        <pc:picChg chg="add del mod">
          <ac:chgData name="آهات مكتومة" userId="35531ba1d56b027a" providerId="LiveId" clId="{E88AB669-E80A-4EDF-8F58-D3E01E4D7C92}" dt="2021-03-28T12:03:14.860" v="5132"/>
          <ac:picMkLst>
            <pc:docMk/>
            <pc:sldMk cId="1539274916" sldId="1338"/>
            <ac:picMk id="49" creationId="{897B2196-58E2-448B-9551-8ECC45FCE07C}"/>
          </ac:picMkLst>
        </pc:picChg>
        <pc:picChg chg="add del mod">
          <ac:chgData name="آهات مكتومة" userId="35531ba1d56b027a" providerId="LiveId" clId="{E88AB669-E80A-4EDF-8F58-D3E01E4D7C92}" dt="2021-03-28T12:03:56.704" v="5136" actId="478"/>
          <ac:picMkLst>
            <pc:docMk/>
            <pc:sldMk cId="1539274916" sldId="1338"/>
            <ac:picMk id="68" creationId="{088A36A2-2C86-431A-9C4F-7A1520B7970F}"/>
          </ac:picMkLst>
        </pc:picChg>
        <pc:picChg chg="mod">
          <ac:chgData name="آهات مكتومة" userId="35531ba1d56b027a" providerId="LiveId" clId="{E88AB669-E80A-4EDF-8F58-D3E01E4D7C92}" dt="2021-03-28T12:19:33.468" v="5514" actId="14100"/>
          <ac:picMkLst>
            <pc:docMk/>
            <pc:sldMk cId="1539274916" sldId="1338"/>
            <ac:picMk id="102" creationId="{00000000-0000-0000-0000-000000000000}"/>
          </ac:picMkLst>
        </pc:picChg>
        <pc:cxnChg chg="mod">
          <ac:chgData name="آهات مكتومة" userId="35531ba1d56b027a" providerId="LiveId" clId="{E88AB669-E80A-4EDF-8F58-D3E01E4D7C92}" dt="2021-03-28T12:04:42.915" v="5151" actId="1035"/>
          <ac:cxnSpMkLst>
            <pc:docMk/>
            <pc:sldMk cId="1539274916" sldId="1338"/>
            <ac:cxnSpMk id="8" creationId="{1537ED74-0FFC-4DEF-BF49-770EA6094B18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17" creationId="{F7125C4F-4D43-433D-B374-62B9D0996B14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1" creationId="{4202F76D-C9D6-419D-993B-8AFF1716ADA8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2" creationId="{1E5AAD9F-7389-4931-BCCA-1895AFAD7945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23" creationId="{1679C0BB-C78A-4A49-BB70-BC7EC515E573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30" creationId="{3425017A-C14F-4045-A605-8F7CCC5DCE5D}"/>
          </ac:cxnSpMkLst>
        </pc:cxnChg>
        <pc:cxnChg chg="del">
          <ac:chgData name="آهات مكتومة" userId="35531ba1d56b027a" providerId="LiveId" clId="{E88AB669-E80A-4EDF-8F58-D3E01E4D7C92}" dt="2021-03-28T12:02:03.207" v="5129" actId="478"/>
          <ac:cxnSpMkLst>
            <pc:docMk/>
            <pc:sldMk cId="1539274916" sldId="1338"/>
            <ac:cxnSpMk id="31" creationId="{3BAAFA70-9223-4FD3-A359-808E52161371}"/>
          </ac:cxnSpMkLst>
        </pc:cxnChg>
      </pc:sldChg>
      <pc:sldChg chg="add del">
        <pc:chgData name="آهات مكتومة" userId="35531ba1d56b027a" providerId="LiveId" clId="{E88AB669-E80A-4EDF-8F58-D3E01E4D7C92}" dt="2021-03-28T12:24:00.353" v="5576" actId="47"/>
        <pc:sldMkLst>
          <pc:docMk/>
          <pc:sldMk cId="3607495806" sldId="1339"/>
        </pc:sldMkLst>
      </pc:sldChg>
      <pc:sldChg chg="add del">
        <pc:chgData name="آهات مكتومة" userId="35531ba1d56b027a" providerId="LiveId" clId="{E88AB669-E80A-4EDF-8F58-D3E01E4D7C92}" dt="2021-03-28T12:24:00.986" v="5577" actId="47"/>
        <pc:sldMkLst>
          <pc:docMk/>
          <pc:sldMk cId="4253424586" sldId="1340"/>
        </pc:sldMkLst>
      </pc:sldChg>
      <pc:sldChg chg="modSp add">
        <pc:chgData name="آهات مكتومة" userId="35531ba1d56b027a" providerId="LiveId" clId="{E88AB669-E80A-4EDF-8F58-D3E01E4D7C92}" dt="2021-03-28T19:43:20.172" v="5869"/>
        <pc:sldMkLst>
          <pc:docMk/>
          <pc:sldMk cId="3506341350" sldId="1347"/>
        </pc:sldMkLst>
        <pc:spChg chg="mod">
          <ac:chgData name="آهات مكتومة" userId="35531ba1d56b027a" providerId="LiveId" clId="{E88AB669-E80A-4EDF-8F58-D3E01E4D7C92}" dt="2021-03-28T19:43:20.172" v="5869"/>
          <ac:spMkLst>
            <pc:docMk/>
            <pc:sldMk cId="3506341350" sldId="1347"/>
            <ac:spMk id="22" creationId="{04889257-C81B-42E6-8D12-0E1C5AAD1B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253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6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83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1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35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6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34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7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20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39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1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4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hyperlink" Target="https://wordwall.net/resource/135399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51.jp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6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18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12" Type="http://schemas.openxmlformats.org/officeDocument/2006/relationships/hyperlink" Target="https://wordwall.net/resource/1354056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60.jpg"/><Relationship Id="rId3" Type="http://schemas.openxmlformats.org/officeDocument/2006/relationships/image" Target="../media/image3.jp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image" Target="../media/image65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3.png"/><Relationship Id="rId5" Type="http://schemas.openxmlformats.org/officeDocument/2006/relationships/image" Target="../media/image5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2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video" Target="../media/media1.mp4"/><Relationship Id="rId16" Type="http://schemas.openxmlformats.org/officeDocument/2006/relationships/image" Target="../media/image26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13480120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26" Type="http://schemas.openxmlformats.org/officeDocument/2006/relationships/image" Target="../media/image27.jpeg"/><Relationship Id="rId3" Type="http://schemas.openxmlformats.org/officeDocument/2006/relationships/image" Target="../media/image3.jpg"/><Relationship Id="rId21" Type="http://schemas.openxmlformats.org/officeDocument/2006/relationships/image" Target="../media/image28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5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24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14.svg"/><Relationship Id="rId28" Type="http://schemas.openxmlformats.org/officeDocument/2006/relationships/image" Target="../media/image29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28.jpeg"/><Relationship Id="rId30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5.pn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36.sv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33.png"/><Relationship Id="rId3" Type="http://schemas.openxmlformats.org/officeDocument/2006/relationships/image" Target="../media/image3.jpg"/><Relationship Id="rId21" Type="http://schemas.openxmlformats.org/officeDocument/2006/relationships/image" Target="../media/image34.jp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xmlns="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xmlns="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8FD286FD-CF49-4B9B-A8B2-180C50441694}"/>
              </a:ext>
            </a:extLst>
          </p:cNvPr>
          <p:cNvGrpSpPr/>
          <p:nvPr/>
        </p:nvGrpSpPr>
        <p:grpSpPr>
          <a:xfrm>
            <a:off x="76201" y="192757"/>
            <a:ext cx="8890634" cy="4402103"/>
            <a:chOff x="76201" y="192757"/>
            <a:chExt cx="8890634" cy="4402103"/>
          </a:xfrm>
        </p:grpSpPr>
        <p:pic>
          <p:nvPicPr>
            <p:cNvPr id="13" name="Picture 6" descr="نتيجة الصورة لـ ثيم قرآن">
              <a:extLst>
                <a:ext uri="{FF2B5EF4-FFF2-40B4-BE49-F238E27FC236}">
                  <a16:creationId xmlns:a16="http://schemas.microsoft.com/office/drawing/2014/main" xmlns="" id="{E41F4512-58B6-420F-AAE6-E7426A522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9"/>
            <a:stretch/>
          </p:blipFill>
          <p:spPr bwMode="auto">
            <a:xfrm>
              <a:off x="76201" y="192757"/>
              <a:ext cx="7328710" cy="440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نتيجة الصورة لـ ثيم قرآن">
              <a:extLst>
                <a:ext uri="{FF2B5EF4-FFF2-40B4-BE49-F238E27FC236}">
                  <a16:creationId xmlns:a16="http://schemas.microsoft.com/office/drawing/2014/main" xmlns="" id="{401C41D0-1DB8-449F-9FFD-570D58E11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9020" y="192757"/>
              <a:ext cx="1567815" cy="440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نتيجة الصورة لـ ثيم قرآن">
            <a:extLst>
              <a:ext uri="{FF2B5EF4-FFF2-40B4-BE49-F238E27FC236}">
                <a16:creationId xmlns:a16="http://schemas.microsoft.com/office/drawing/2014/main" xmlns="" id="{6054B9F4-4054-4E67-AF07-0FB454A0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25" y="2990165"/>
            <a:ext cx="1243770" cy="11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الصورة لـ فأماته الله مائة عام ">
            <a:extLst>
              <a:ext uri="{FF2B5EF4-FFF2-40B4-BE49-F238E27FC236}">
                <a16:creationId xmlns:a16="http://schemas.microsoft.com/office/drawing/2014/main" xmlns="" id="{D4F21FDC-7F4B-466B-B9B2-93F6B32BC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37637" r="23961" b="39282"/>
          <a:stretch/>
        </p:blipFill>
        <p:spPr bwMode="auto">
          <a:xfrm>
            <a:off x="2660258" y="1721406"/>
            <a:ext cx="3183982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A174DB0-C364-4C1F-B27E-7F65C3C4245A}"/>
              </a:ext>
            </a:extLst>
          </p:cNvPr>
          <p:cNvSpPr txBox="1"/>
          <p:nvPr/>
        </p:nvSpPr>
        <p:spPr>
          <a:xfrm>
            <a:off x="2098709" y="2429316"/>
            <a:ext cx="4381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92D050"/>
                </a:solidFill>
                <a:effectLst/>
                <a:latin typeface="+mn-lt"/>
              </a:rPr>
              <a:t>“So Allah caused him to die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+mn-lt"/>
              </a:rPr>
              <a:t>for</a:t>
            </a:r>
            <a:r>
              <a:rPr lang="en-US" sz="1600" b="1" i="0" dirty="0">
                <a:solidFill>
                  <a:srgbClr val="00B0F0"/>
                </a:solidFill>
                <a:effectLst/>
                <a:latin typeface="+mn-lt"/>
              </a:rPr>
              <a:t> a hundred years, </a:t>
            </a:r>
            <a:r>
              <a:rPr lang="en-US" sz="1600" b="1" i="0" dirty="0">
                <a:solidFill>
                  <a:srgbClr val="92D050"/>
                </a:solidFill>
                <a:effectLst/>
                <a:latin typeface="+mn-lt"/>
              </a:rPr>
              <a:t>then raised him up (again)”</a:t>
            </a:r>
            <a:endParaRPr lang="ar-SA" sz="16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010E9E9B-88E1-4042-860C-02D7F57B8264}"/>
              </a:ext>
            </a:extLst>
          </p:cNvPr>
          <p:cNvSpPr txBox="1"/>
          <p:nvPr/>
        </p:nvSpPr>
        <p:spPr>
          <a:xfrm>
            <a:off x="170847" y="600484"/>
            <a:ext cx="411861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in Quran</a:t>
            </a:r>
          </a:p>
        </p:txBody>
      </p:sp>
    </p:spTree>
    <p:extLst>
      <p:ext uri="{BB962C8B-B14F-4D97-AF65-F5344CB8AC3E}">
        <p14:creationId xmlns:p14="http://schemas.microsoft.com/office/powerpoint/2010/main" val="20664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زر الإجراء: &quot;الانتقال للأمام&quot; أو &quot;التالي&quot; 5">
            <a:hlinkClick r:id="rId7" highlightClick="1"/>
            <a:extLst>
              <a:ext uri="{FF2B5EF4-FFF2-40B4-BE49-F238E27FC236}">
                <a16:creationId xmlns:a16="http://schemas.microsoft.com/office/drawing/2014/main" xmlns="" id="{CC89BD43-09B4-4335-A2E0-E0F64391FF4D}"/>
              </a:ext>
            </a:extLst>
          </p:cNvPr>
          <p:cNvSpPr/>
          <p:nvPr/>
        </p:nvSpPr>
        <p:spPr>
          <a:xfrm>
            <a:off x="1931976" y="1759840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8" descr="مشاهدة صورة المصدر">
            <a:extLst>
              <a:ext uri="{FF2B5EF4-FFF2-40B4-BE49-F238E27FC236}">
                <a16:creationId xmlns:a16="http://schemas.microsoft.com/office/drawing/2014/main" xmlns="" id="{C2293808-C2D7-4E27-8605-A7150FC2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69" y="1971324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AE77EA19-5B9A-4E43-9C4D-875EAC71E5A8}"/>
              </a:ext>
            </a:extLst>
          </p:cNvPr>
          <p:cNvSpPr txBox="1"/>
          <p:nvPr/>
        </p:nvSpPr>
        <p:spPr>
          <a:xfrm>
            <a:off x="794958" y="3520820"/>
            <a:ext cx="4455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https://wordwall.net/resource/13539913</a:t>
            </a:r>
            <a:endParaRPr lang="en-US" dirty="0"/>
          </a:p>
          <a:p>
            <a:endParaRPr lang="ar-SA" dirty="0"/>
          </a:p>
        </p:txBody>
      </p:sp>
      <p:pic>
        <p:nvPicPr>
          <p:cNvPr id="10" name="Picture 6" descr="Clientmoji">
            <a:extLst>
              <a:ext uri="{FF2B5EF4-FFF2-40B4-BE49-F238E27FC236}">
                <a16:creationId xmlns:a16="http://schemas.microsoft.com/office/drawing/2014/main" xmlns="" id="{2E3DD0C7-8652-40A4-B699-5196621A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4" y="396240"/>
            <a:ext cx="3017520" cy="4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125" r="4740" b="25222"/>
          <a:stretch/>
        </p:blipFill>
        <p:spPr>
          <a:xfrm>
            <a:off x="-71562" y="-243840"/>
            <a:ext cx="927122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3BBEE2B1-85B5-4D3A-9E17-67E81E74D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88" y="1981959"/>
            <a:ext cx="8577520" cy="21184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4761ABC-D162-4042-99EE-21C345D83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667" y="221397"/>
            <a:ext cx="5337053" cy="12283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2165F80-9402-4F6F-8E84-57D5C0BB6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320" y="1541004"/>
            <a:ext cx="4547487" cy="197115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B468753A-DA7A-4AEF-86F2-AF4C2C263A38}"/>
              </a:ext>
            </a:extLst>
          </p:cNvPr>
          <p:cNvSpPr txBox="1"/>
          <p:nvPr/>
        </p:nvSpPr>
        <p:spPr>
          <a:xfrm>
            <a:off x="469224" y="2021134"/>
            <a:ext cx="339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eaten canned food since the early 1800s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228D454-EC4D-4B9B-8D58-DDD2C4256C9E}"/>
              </a:ext>
            </a:extLst>
          </p:cNvPr>
          <p:cNvSpPr txBox="1"/>
          <p:nvPr/>
        </p:nvSpPr>
        <p:spPr>
          <a:xfrm>
            <a:off x="469224" y="2491181"/>
            <a:ext cx="321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worn wristwatches since 1910/for about a hundred years (a century)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E66C303F-7E95-4438-8592-D54811D3F6DD}"/>
              </a:ext>
            </a:extLst>
          </p:cNvPr>
          <p:cNvSpPr txBox="1"/>
          <p:nvPr/>
        </p:nvSpPr>
        <p:spPr>
          <a:xfrm>
            <a:off x="469223" y="2951541"/>
            <a:ext cx="340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listened to radio since 1901/for more than a hundred years (a century)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23B7A3EA-7847-4255-B16B-BA326BC93C33}"/>
              </a:ext>
            </a:extLst>
          </p:cNvPr>
          <p:cNvSpPr txBox="1"/>
          <p:nvPr/>
        </p:nvSpPr>
        <p:spPr>
          <a:xfrm>
            <a:off x="469224" y="3429260"/>
            <a:ext cx="339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used toothpaste since 1841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9188F3-3B12-494F-A04E-973480835FBC}"/>
              </a:ext>
            </a:extLst>
          </p:cNvPr>
          <p:cNvSpPr txBox="1"/>
          <p:nvPr/>
        </p:nvSpPr>
        <p:spPr>
          <a:xfrm>
            <a:off x="469224" y="3878446"/>
            <a:ext cx="3336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had electricity since 1879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CC48C0-FDB9-4C57-B277-AB3ACF5D8651}"/>
              </a:ext>
            </a:extLst>
          </p:cNvPr>
          <p:cNvSpPr txBox="1"/>
          <p:nvPr/>
        </p:nvSpPr>
        <p:spPr>
          <a:xfrm>
            <a:off x="5029188" y="2024330"/>
            <a:ext cx="331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watched documentary films since 1895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1C4C96CD-6FD1-4457-8750-7D033A5D7439}"/>
              </a:ext>
            </a:extLst>
          </p:cNvPr>
          <p:cNvSpPr txBox="1"/>
          <p:nvPr/>
        </p:nvSpPr>
        <p:spPr>
          <a:xfrm>
            <a:off x="5029188" y="2491180"/>
            <a:ext cx="315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They have used paperclips since the 1890s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28FB0EA2-1E59-447E-9D27-5127E9D26428}"/>
              </a:ext>
            </a:extLst>
          </p:cNvPr>
          <p:cNvSpPr txBox="1"/>
          <p:nvPr/>
        </p:nvSpPr>
        <p:spPr>
          <a:xfrm>
            <a:off x="5029188" y="2965650"/>
            <a:ext cx="3314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traveled by airplane since 1903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xmlns="" id="{20057635-BB0A-47A6-9B2F-F9F873EFE3BD}"/>
              </a:ext>
            </a:extLst>
          </p:cNvPr>
          <p:cNvSpPr txBox="1"/>
          <p:nvPr/>
        </p:nvSpPr>
        <p:spPr>
          <a:xfrm>
            <a:off x="5029188" y="3424880"/>
            <a:ext cx="315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+mn-lt"/>
              </a:rPr>
              <a:t>People have used ballpoint pens since 1888 .</a:t>
            </a:r>
          </a:p>
        </p:txBody>
      </p:sp>
    </p:spTree>
    <p:extLst>
      <p:ext uri="{BB962C8B-B14F-4D97-AF65-F5344CB8AC3E}">
        <p14:creationId xmlns:p14="http://schemas.microsoft.com/office/powerpoint/2010/main" val="30066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125" r="4740" b="25222"/>
          <a:stretch/>
        </p:blipFill>
        <p:spPr>
          <a:xfrm>
            <a:off x="-71562" y="-243840"/>
            <a:ext cx="927122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A3E97D4-830A-4904-919C-AFA3BEDF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26" y="396240"/>
            <a:ext cx="7868797" cy="4495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AAD3A349-D33E-4065-9542-8D7E2E640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" y="1358367"/>
            <a:ext cx="7200592" cy="1213383"/>
          </a:xfrm>
          <a:prstGeom prst="rect">
            <a:avLst/>
          </a:prstGeom>
        </p:spPr>
      </p:pic>
      <p:pic>
        <p:nvPicPr>
          <p:cNvPr id="21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5D730CE-5826-4DA9-B552-74A6CF52C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9063" l="4472" r="97561">
                        <a14:foregroundMark x1="79472" y1="16250" x2="79472" y2="16250"/>
                        <a14:foregroundMark x1="92073" y1="53125" x2="92073" y2="53125"/>
                        <a14:foregroundMark x1="92073" y1="53125" x2="92073" y2="53125"/>
                        <a14:foregroundMark x1="94512" y1="55937" x2="94512" y2="55937"/>
                        <a14:foregroundMark x1="90447" y1="84688" x2="61585" y2="99063"/>
                        <a14:foregroundMark x1="61585" y1="99063" x2="61585" y2="99063"/>
                        <a14:foregroundMark x1="97967" y1="81250" x2="97967" y2="81250"/>
                        <a14:foregroundMark x1="97967" y1="81250" x2="97967" y2="81250"/>
                        <a14:foregroundMark x1="19715" y1="97188" x2="4472" y2="85625"/>
                        <a14:foregroundMark x1="4472" y1="89063" x2="7724" y2="74375"/>
                        <a14:foregroundMark x1="7724" y1="74375" x2="15854" y2="62500"/>
                        <a14:foregroundMark x1="15854" y1="62500" x2="16463" y2="80313"/>
                        <a14:foregroundMark x1="16463" y1="80313" x2="15854" y2="81875"/>
                        <a14:foregroundMark x1="9350" y1="75938" x2="11789" y2="83125"/>
                        <a14:foregroundMark x1="6098" y1="72500" x2="6098" y2="72500"/>
                        <a14:foregroundMark x1="6098" y1="72500" x2="6098" y2="72500"/>
                        <a14:foregroundMark x1="6098" y1="72500" x2="6098" y2="72500"/>
                        <a14:foregroundMark x1="15447" y1="48438" x2="15447" y2="48438"/>
                        <a14:foregroundMark x1="15447" y1="48438" x2="15447" y2="48438"/>
                        <a14:foregroundMark x1="35569" y1="48750" x2="35569" y2="48750"/>
                        <a14:foregroundMark x1="35569" y1="48750" x2="35569" y2="48750"/>
                        <a14:foregroundMark x1="72358" y1="36250" x2="72358" y2="36250"/>
                        <a14:foregroundMark x1="72358" y1="36250" x2="68293" y2="35000"/>
                        <a14:foregroundMark x1="74593" y1="37188" x2="74593" y2="37188"/>
                        <a14:foregroundMark x1="74593" y1="37188" x2="74593" y2="37188"/>
                        <a14:foregroundMark x1="71748" y1="9375" x2="71748" y2="9375"/>
                        <a14:foregroundMark x1="71748" y1="9375" x2="71748" y2="9375"/>
                        <a14:foregroundMark x1="73577" y1="39688" x2="73577" y2="39688"/>
                        <a14:foregroundMark x1="73577" y1="39688" x2="73577" y2="39688"/>
                        <a14:foregroundMark x1="35569" y1="57500" x2="355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040" y="2667000"/>
            <a:ext cx="4147599" cy="20192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219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xmlns="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xmlns="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79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xmlns="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82880" y="1749566"/>
            <a:ext cx="2861004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xmlns="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A6F7D4C-5BC8-47E6-9504-7F83D64FC3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0186" y="863550"/>
            <a:ext cx="2331503" cy="2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63C0812-E0C8-4A5B-90A9-1ACA7E60C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90" y="532638"/>
            <a:ext cx="8783066" cy="1570482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335942" y="1028823"/>
            <a:ext cx="29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335942" y="1683055"/>
            <a:ext cx="28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xmlns="" id="{F8DD0200-F4E7-43CC-9E05-211A5967E214}"/>
              </a:ext>
            </a:extLst>
          </p:cNvPr>
          <p:cNvSpPr/>
          <p:nvPr/>
        </p:nvSpPr>
        <p:spPr>
          <a:xfrm>
            <a:off x="264040" y="608760"/>
            <a:ext cx="61226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8A18C604-C6C5-40B0-83C6-2BCCFAF2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815"/>
            <a:ext cx="854693" cy="6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7">
            <a:extLst>
              <a:ext uri="{FF2B5EF4-FFF2-40B4-BE49-F238E27FC236}">
                <a16:creationId xmlns:a16="http://schemas.microsoft.com/office/drawing/2014/main" xmlns="" id="{3301629F-BB3B-441F-8DBD-61C5825EA600}"/>
              </a:ext>
            </a:extLst>
          </p:cNvPr>
          <p:cNvSpPr txBox="1"/>
          <p:nvPr/>
        </p:nvSpPr>
        <p:spPr>
          <a:xfrm>
            <a:off x="694884" y="2208311"/>
            <a:ext cx="570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(can’t)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express a lack of general ability in the present.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xmlns="" id="{6C421778-15AB-4980-8297-17B1147D6253}"/>
              </a:ext>
            </a:extLst>
          </p:cNvPr>
          <p:cNvSpPr txBox="1"/>
          <p:nvPr/>
        </p:nvSpPr>
        <p:spPr>
          <a:xfrm>
            <a:off x="694884" y="2484582"/>
            <a:ext cx="607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(could  /  couldn’t)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express general ability in the past.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xmlns="" id="{5AADBF69-CCFA-4C47-9A16-E3E9F515FAC3}"/>
              </a:ext>
            </a:extLst>
          </p:cNvPr>
          <p:cNvGrpSpPr/>
          <p:nvPr/>
        </p:nvGrpSpPr>
        <p:grpSpPr>
          <a:xfrm>
            <a:off x="193452" y="3088716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xmlns="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xmlns="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A24BD4F4-AA63-4585-A48E-2CD37FED921F}"/>
              </a:ext>
            </a:extLst>
          </p:cNvPr>
          <p:cNvSpPr txBox="1"/>
          <p:nvPr/>
        </p:nvSpPr>
        <p:spPr>
          <a:xfrm>
            <a:off x="694887" y="3128103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Ali is strong. 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lift the heavy box.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9186DE2A-24E4-48BD-B272-E05040F8FE51}"/>
              </a:ext>
            </a:extLst>
          </p:cNvPr>
          <p:cNvSpPr txBox="1"/>
          <p:nvPr/>
        </p:nvSpPr>
        <p:spPr>
          <a:xfrm>
            <a:off x="694884" y="3563136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My grandfather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can’t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use a smartphone.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xmlns="" id="{F0B57BBB-4D60-4F7E-BE77-DE1C76EFE86D}"/>
              </a:ext>
            </a:extLst>
          </p:cNvPr>
          <p:cNvSpPr txBox="1"/>
          <p:nvPr/>
        </p:nvSpPr>
        <p:spPr>
          <a:xfrm>
            <a:off x="694884" y="4011201"/>
            <a:ext cx="47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</a:rPr>
              <a:t>I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could</a:t>
            </a:r>
            <a:r>
              <a:rPr lang="en-US" sz="1600" b="1" dirty="0">
                <a:solidFill>
                  <a:srgbClr val="00B0F0"/>
                </a:solidFill>
                <a:latin typeface="+mn-lt"/>
              </a:rPr>
              <a:t> speak French three years ago.</a:t>
            </a:r>
            <a:endParaRPr lang="en-US" sz="16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895D86B-2589-4EFF-8440-7C85105C8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604" y="164150"/>
            <a:ext cx="4506770" cy="3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uiExpand="1"/>
      <p:bldP spid="20" grpId="0" uiExpand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53F9470-4E41-471F-89A9-87CCD1044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2" y="229992"/>
            <a:ext cx="8686508" cy="1548783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18779" y="899283"/>
            <a:ext cx="42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xmlns="" id="{F8DD0200-F4E7-43CC-9E05-211A5967E214}"/>
              </a:ext>
            </a:extLst>
          </p:cNvPr>
          <p:cNvSpPr/>
          <p:nvPr/>
        </p:nvSpPr>
        <p:spPr>
          <a:xfrm>
            <a:off x="335942" y="395731"/>
            <a:ext cx="1296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8A18C604-C6C5-40B0-83C6-2BCCFAF2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775"/>
            <a:ext cx="854693" cy="6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7">
            <a:extLst>
              <a:ext uri="{FF2B5EF4-FFF2-40B4-BE49-F238E27FC236}">
                <a16:creationId xmlns:a16="http://schemas.microsoft.com/office/drawing/2014/main" xmlns="" id="{3301629F-BB3B-441F-8DBD-61C5825EA600}"/>
              </a:ext>
            </a:extLst>
          </p:cNvPr>
          <p:cNvSpPr txBox="1"/>
          <p:nvPr/>
        </p:nvSpPr>
        <p:spPr>
          <a:xfrm>
            <a:off x="694884" y="1888271"/>
            <a:ext cx="570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 / may)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give permission.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xmlns="" id="{6C421778-15AB-4980-8297-17B1147D6253}"/>
              </a:ext>
            </a:extLst>
          </p:cNvPr>
          <p:cNvSpPr txBox="1"/>
          <p:nvPr/>
        </p:nvSpPr>
        <p:spPr>
          <a:xfrm>
            <a:off x="694884" y="2164542"/>
            <a:ext cx="6071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We use </a:t>
            </a:r>
            <a:r>
              <a:rPr lang="en-US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(can’t  /  may not)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to refuse permission.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xmlns="" id="{5AADBF69-CCFA-4C47-9A16-E3E9F515FAC3}"/>
              </a:ext>
            </a:extLst>
          </p:cNvPr>
          <p:cNvGrpSpPr/>
          <p:nvPr/>
        </p:nvGrpSpPr>
        <p:grpSpPr>
          <a:xfrm>
            <a:off x="193452" y="2890596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xmlns="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xmlns="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A24BD4F4-AA63-4585-A48E-2CD37FED921F}"/>
              </a:ext>
            </a:extLst>
          </p:cNvPr>
          <p:cNvSpPr txBox="1"/>
          <p:nvPr/>
        </p:nvSpPr>
        <p:spPr>
          <a:xfrm>
            <a:off x="694887" y="2929983"/>
            <a:ext cx="329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use your pen,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9186DE2A-24E4-48BD-B272-E05040F8FE51}"/>
              </a:ext>
            </a:extLst>
          </p:cNvPr>
          <p:cNvSpPr txBox="1"/>
          <p:nvPr/>
        </p:nvSpPr>
        <p:spPr>
          <a:xfrm>
            <a:off x="694884" y="3365016"/>
            <a:ext cx="47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May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ask you a question,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xmlns="" id="{F0B57BBB-4D60-4F7E-BE77-DE1C76EFE86D}"/>
              </a:ext>
            </a:extLst>
          </p:cNvPr>
          <p:cNvSpPr txBox="1"/>
          <p:nvPr/>
        </p:nvSpPr>
        <p:spPr>
          <a:xfrm>
            <a:off x="694884" y="3813081"/>
            <a:ext cx="47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</a:rPr>
              <a:t>You </a:t>
            </a:r>
            <a:r>
              <a:rPr lang="en-US" sz="1800" b="1" dirty="0">
                <a:solidFill>
                  <a:srgbClr val="92D050"/>
                </a:solidFill>
                <a:latin typeface="+mn-lt"/>
              </a:rPr>
              <a:t>can’t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smoke here.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B1195C4F-8505-407E-8963-F2B72B913ACE}"/>
              </a:ext>
            </a:extLst>
          </p:cNvPr>
          <p:cNvCxnSpPr>
            <a:cxnSpLocks/>
          </p:cNvCxnSpPr>
          <p:nvPr/>
        </p:nvCxnSpPr>
        <p:spPr>
          <a:xfrm>
            <a:off x="694884" y="1348863"/>
            <a:ext cx="26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xmlns="" id="{A1CBED1E-F971-41EC-AC3C-167468C82367}"/>
              </a:ext>
            </a:extLst>
          </p:cNvPr>
          <p:cNvCxnSpPr>
            <a:cxnSpLocks/>
          </p:cNvCxnSpPr>
          <p:nvPr/>
        </p:nvCxnSpPr>
        <p:spPr>
          <a:xfrm>
            <a:off x="5375349" y="1348863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C03FB433-9CEF-46C8-AD3B-2C6B49CA94DF}"/>
              </a:ext>
            </a:extLst>
          </p:cNvPr>
          <p:cNvCxnSpPr>
            <a:cxnSpLocks/>
          </p:cNvCxnSpPr>
          <p:nvPr/>
        </p:nvCxnSpPr>
        <p:spPr>
          <a:xfrm>
            <a:off x="694884" y="1653663"/>
            <a:ext cx="29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xmlns="" id="{68F269D3-6D90-4879-99D1-087E8E6FE933}"/>
              </a:ext>
            </a:extLst>
          </p:cNvPr>
          <p:cNvCxnSpPr>
            <a:cxnSpLocks/>
          </p:cNvCxnSpPr>
          <p:nvPr/>
        </p:nvCxnSpPr>
        <p:spPr>
          <a:xfrm>
            <a:off x="5375349" y="1653663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uiExpand="1"/>
      <p:bldP spid="20" grpId="0" uiExpand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507E6F80-BD2D-4E33-83F1-6794409E2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2" y="241736"/>
            <a:ext cx="8737188" cy="2166191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427346" y="967863"/>
            <a:ext cx="756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xmlns="" id="{F8DD0200-F4E7-43CC-9E05-211A5967E214}"/>
              </a:ext>
            </a:extLst>
          </p:cNvPr>
          <p:cNvSpPr/>
          <p:nvPr/>
        </p:nvSpPr>
        <p:spPr>
          <a:xfrm>
            <a:off x="297842" y="356787"/>
            <a:ext cx="1296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xmlns="" id="{5AADBF69-CCFA-4C47-9A16-E3E9F515FAC3}"/>
              </a:ext>
            </a:extLst>
          </p:cNvPr>
          <p:cNvGrpSpPr/>
          <p:nvPr/>
        </p:nvGrpSpPr>
        <p:grpSpPr>
          <a:xfrm>
            <a:off x="361092" y="2792954"/>
            <a:ext cx="597736" cy="421670"/>
            <a:chOff x="141763" y="3170100"/>
            <a:chExt cx="597736" cy="42167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xmlns="" id="{F172F571-3191-472C-B784-7C7988A5444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6" name="مربع نص 17">
              <a:extLst>
                <a:ext uri="{FF2B5EF4-FFF2-40B4-BE49-F238E27FC236}">
                  <a16:creationId xmlns:a16="http://schemas.microsoft.com/office/drawing/2014/main" xmlns="" id="{79F80639-2030-4EB6-A83D-68A0C614DA99}"/>
                </a:ext>
              </a:extLst>
            </p:cNvPr>
            <p:cNvSpPr txBox="1"/>
            <p:nvPr/>
          </p:nvSpPr>
          <p:spPr>
            <a:xfrm>
              <a:off x="147081" y="323736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A24BD4F4-AA63-4585-A48E-2CD37FED921F}"/>
              </a:ext>
            </a:extLst>
          </p:cNvPr>
          <p:cNvSpPr txBox="1"/>
          <p:nvPr/>
        </p:nvSpPr>
        <p:spPr>
          <a:xfrm>
            <a:off x="862527" y="2832341"/>
            <a:ext cx="437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Could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you lend me this book, please?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9186DE2A-24E4-48BD-B272-E05040F8FE51}"/>
              </a:ext>
            </a:extLst>
          </p:cNvPr>
          <p:cNvSpPr txBox="1"/>
          <p:nvPr/>
        </p:nvSpPr>
        <p:spPr>
          <a:xfrm>
            <a:off x="862524" y="3267374"/>
            <a:ext cx="251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Could 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call you?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xmlns="" id="{F0B57BBB-4D60-4F7E-BE77-DE1C76EFE86D}"/>
              </a:ext>
            </a:extLst>
          </p:cNvPr>
          <p:cNvSpPr txBox="1"/>
          <p:nvPr/>
        </p:nvSpPr>
        <p:spPr>
          <a:xfrm>
            <a:off x="862524" y="3715439"/>
            <a:ext cx="266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</a:rPr>
              <a:t>Can</a:t>
            </a:r>
            <a:r>
              <a:rPr lang="en-US" sz="1800" b="1" dirty="0">
                <a:solidFill>
                  <a:srgbClr val="00B0F0"/>
                </a:solidFill>
                <a:latin typeface="+mn-lt"/>
              </a:rPr>
              <a:t> I sit down?</a:t>
            </a:r>
            <a:endParaRPr lang="en-US" sz="1800" b="1" dirty="0">
              <a:solidFill>
                <a:srgbClr val="00B0F0"/>
              </a:solidFill>
              <a:latin typeface="+mn-lt"/>
              <a:cs typeface="Cavolini" panose="03000502040302020204" pitchFamily="66" charset="0"/>
            </a:endParaRPr>
          </a:p>
        </p:txBody>
      </p: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F7125C4F-4D43-433D-B374-62B9D0996B14}"/>
              </a:ext>
            </a:extLst>
          </p:cNvPr>
          <p:cNvCxnSpPr>
            <a:cxnSpLocks/>
          </p:cNvCxnSpPr>
          <p:nvPr/>
        </p:nvCxnSpPr>
        <p:spPr>
          <a:xfrm>
            <a:off x="791188" y="1455543"/>
            <a:ext cx="38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xmlns="" id="{4202F76D-C9D6-419D-993B-8AFF1716ADA8}"/>
              </a:ext>
            </a:extLst>
          </p:cNvPr>
          <p:cNvCxnSpPr>
            <a:cxnSpLocks/>
          </p:cNvCxnSpPr>
          <p:nvPr/>
        </p:nvCxnSpPr>
        <p:spPr>
          <a:xfrm>
            <a:off x="5885889" y="1455543"/>
            <a:ext cx="16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1E5AAD9F-7389-4931-BCCA-1895AFAD7945}"/>
              </a:ext>
            </a:extLst>
          </p:cNvPr>
          <p:cNvCxnSpPr>
            <a:cxnSpLocks/>
          </p:cNvCxnSpPr>
          <p:nvPr/>
        </p:nvCxnSpPr>
        <p:spPr>
          <a:xfrm>
            <a:off x="778722" y="1827311"/>
            <a:ext cx="208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xmlns="" id="{1679C0BB-C78A-4A49-BB70-BC7EC515E573}"/>
              </a:ext>
            </a:extLst>
          </p:cNvPr>
          <p:cNvCxnSpPr>
            <a:cxnSpLocks/>
          </p:cNvCxnSpPr>
          <p:nvPr/>
        </p:nvCxnSpPr>
        <p:spPr>
          <a:xfrm>
            <a:off x="5885889" y="1827311"/>
            <a:ext cx="27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3425017A-C14F-4045-A605-8F7CCC5DCE5D}"/>
              </a:ext>
            </a:extLst>
          </p:cNvPr>
          <p:cNvCxnSpPr>
            <a:cxnSpLocks/>
          </p:cNvCxnSpPr>
          <p:nvPr/>
        </p:nvCxnSpPr>
        <p:spPr>
          <a:xfrm>
            <a:off x="808802" y="2171823"/>
            <a:ext cx="334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رابط مستقيم 27">
            <a:extLst>
              <a:ext uri="{FF2B5EF4-FFF2-40B4-BE49-F238E27FC236}">
                <a16:creationId xmlns:a16="http://schemas.microsoft.com/office/drawing/2014/main" xmlns="" id="{3BAAFA70-9223-4FD3-A359-808E52161371}"/>
              </a:ext>
            </a:extLst>
          </p:cNvPr>
          <p:cNvCxnSpPr>
            <a:cxnSpLocks/>
          </p:cNvCxnSpPr>
          <p:nvPr/>
        </p:nvCxnSpPr>
        <p:spPr>
          <a:xfrm>
            <a:off x="5817309" y="2171823"/>
            <a:ext cx="277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7075312-68D4-43F4-AECF-5C423804E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93" y="221620"/>
            <a:ext cx="8848792" cy="1499172"/>
          </a:xfrm>
          <a:prstGeom prst="rect">
            <a:avLst/>
          </a:prstGeom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283648" y="838323"/>
            <a:ext cx="61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xmlns="" id="{F8DD0200-F4E7-43CC-9E05-211A5967E214}"/>
              </a:ext>
            </a:extLst>
          </p:cNvPr>
          <p:cNvSpPr/>
          <p:nvPr/>
        </p:nvSpPr>
        <p:spPr>
          <a:xfrm>
            <a:off x="214524" y="356788"/>
            <a:ext cx="6264000" cy="232111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xmlns="" id="{F33EF07C-10E9-4FE9-9F69-7739B88C4709}"/>
              </a:ext>
            </a:extLst>
          </p:cNvPr>
          <p:cNvGrpSpPr/>
          <p:nvPr/>
        </p:nvGrpSpPr>
        <p:grpSpPr>
          <a:xfrm>
            <a:off x="119173" y="2047341"/>
            <a:ext cx="592418" cy="421670"/>
            <a:chOff x="101361" y="3170100"/>
            <a:chExt cx="592418" cy="421670"/>
          </a:xfrm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xmlns="" id="{D21F9E12-DE9A-4C7E-AF86-7B680AFCA4D7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53" name="مربع نص 17">
              <a:extLst>
                <a:ext uri="{FF2B5EF4-FFF2-40B4-BE49-F238E27FC236}">
                  <a16:creationId xmlns:a16="http://schemas.microsoft.com/office/drawing/2014/main" xmlns="" id="{EBD709E2-4CD4-46A5-B6DA-95315D195D72}"/>
                </a:ext>
              </a:extLst>
            </p:cNvPr>
            <p:cNvSpPr txBox="1"/>
            <p:nvPr/>
          </p:nvSpPr>
          <p:spPr>
            <a:xfrm>
              <a:off x="101361" y="325260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54" name="مربع نص 17">
            <a:extLst>
              <a:ext uri="{FF2B5EF4-FFF2-40B4-BE49-F238E27FC236}">
                <a16:creationId xmlns:a16="http://schemas.microsoft.com/office/drawing/2014/main" xmlns="" id="{A95A97D0-0395-476F-A46E-F1D163C5803E}"/>
              </a:ext>
            </a:extLst>
          </p:cNvPr>
          <p:cNvSpPr txBox="1"/>
          <p:nvPr/>
        </p:nvSpPr>
        <p:spPr>
          <a:xfrm>
            <a:off x="716911" y="2103997"/>
            <a:ext cx="45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</a:p>
        </p:txBody>
      </p:sp>
      <p:sp>
        <p:nvSpPr>
          <p:cNvPr id="55" name="مربع نص 17">
            <a:extLst>
              <a:ext uri="{FF2B5EF4-FFF2-40B4-BE49-F238E27FC236}">
                <a16:creationId xmlns:a16="http://schemas.microsoft.com/office/drawing/2014/main" xmlns="" id="{DDF7E874-3666-45FE-A349-4A1E2C5A0B44}"/>
              </a:ext>
            </a:extLst>
          </p:cNvPr>
          <p:cNvSpPr txBox="1"/>
          <p:nvPr/>
        </p:nvSpPr>
        <p:spPr>
          <a:xfrm>
            <a:off x="924491" y="2097421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6" name="مربع نص 17">
            <a:extLst>
              <a:ext uri="{FF2B5EF4-FFF2-40B4-BE49-F238E27FC236}">
                <a16:creationId xmlns:a16="http://schemas.microsoft.com/office/drawing/2014/main" xmlns="" id="{A2FD9451-6B01-40DE-8DD8-05EFC49CE2CD}"/>
              </a:ext>
            </a:extLst>
          </p:cNvPr>
          <p:cNvSpPr txBox="1"/>
          <p:nvPr/>
        </p:nvSpPr>
        <p:spPr>
          <a:xfrm>
            <a:off x="1154169" y="2103997"/>
            <a:ext cx="152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Past Perfect </a:t>
            </a:r>
          </a:p>
        </p:txBody>
      </p:sp>
      <p:sp>
        <p:nvSpPr>
          <p:cNvPr id="57" name="مربع نص 17">
            <a:extLst>
              <a:ext uri="{FF2B5EF4-FFF2-40B4-BE49-F238E27FC236}">
                <a16:creationId xmlns:a16="http://schemas.microsoft.com/office/drawing/2014/main" xmlns="" id="{0834CF41-8DA6-4972-9313-6491F10535F5}"/>
              </a:ext>
            </a:extLst>
          </p:cNvPr>
          <p:cNvSpPr txBox="1"/>
          <p:nvPr/>
        </p:nvSpPr>
        <p:spPr>
          <a:xfrm>
            <a:off x="2740701" y="2121762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8" name="مربع نص 17">
            <a:extLst>
              <a:ext uri="{FF2B5EF4-FFF2-40B4-BE49-F238E27FC236}">
                <a16:creationId xmlns:a16="http://schemas.microsoft.com/office/drawing/2014/main" xmlns="" id="{F959AC28-C632-467A-A418-3C58F15F5B35}"/>
              </a:ext>
            </a:extLst>
          </p:cNvPr>
          <p:cNvSpPr txBox="1"/>
          <p:nvPr/>
        </p:nvSpPr>
        <p:spPr>
          <a:xfrm>
            <a:off x="2964878" y="2103997"/>
            <a:ext cx="190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be able to</a:t>
            </a:r>
          </a:p>
        </p:txBody>
      </p:sp>
      <p:sp>
        <p:nvSpPr>
          <p:cNvPr id="59" name="مربع نص 17">
            <a:extLst>
              <a:ext uri="{FF2B5EF4-FFF2-40B4-BE49-F238E27FC236}">
                <a16:creationId xmlns:a16="http://schemas.microsoft.com/office/drawing/2014/main" xmlns="" id="{31448297-755E-4505-81F2-902E711F1CCB}"/>
              </a:ext>
            </a:extLst>
          </p:cNvPr>
          <p:cNvSpPr txBox="1"/>
          <p:nvPr/>
        </p:nvSpPr>
        <p:spPr>
          <a:xfrm>
            <a:off x="4697570" y="2103997"/>
            <a:ext cx="3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0" name="مربع نص 17">
            <a:extLst>
              <a:ext uri="{FF2B5EF4-FFF2-40B4-BE49-F238E27FC236}">
                <a16:creationId xmlns:a16="http://schemas.microsoft.com/office/drawing/2014/main" xmlns="" id="{37BCED1C-2D8E-4DE1-B77F-674AC82C6A55}"/>
              </a:ext>
            </a:extLst>
          </p:cNvPr>
          <p:cNvSpPr txBox="1"/>
          <p:nvPr/>
        </p:nvSpPr>
        <p:spPr>
          <a:xfrm>
            <a:off x="4998287" y="2103997"/>
            <a:ext cx="104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infinitive</a:t>
            </a: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xmlns="" id="{FBB1F093-01A6-45AB-9871-E42F167DE5CF}"/>
              </a:ext>
            </a:extLst>
          </p:cNvPr>
          <p:cNvGrpSpPr/>
          <p:nvPr/>
        </p:nvGrpSpPr>
        <p:grpSpPr>
          <a:xfrm>
            <a:off x="182435" y="2544720"/>
            <a:ext cx="605356" cy="421670"/>
            <a:chOff x="141763" y="3170100"/>
            <a:chExt cx="605356" cy="42167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xmlns="" id="{70935761-9474-48AA-B16F-70B504A4B40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63" name="مربع نص 17">
              <a:extLst>
                <a:ext uri="{FF2B5EF4-FFF2-40B4-BE49-F238E27FC236}">
                  <a16:creationId xmlns:a16="http://schemas.microsoft.com/office/drawing/2014/main" xmlns="" id="{BE6AF0AB-9D00-426C-8B53-EDF5B80D890C}"/>
                </a:ext>
              </a:extLst>
            </p:cNvPr>
            <p:cNvSpPr txBox="1"/>
            <p:nvPr/>
          </p:nvSpPr>
          <p:spPr>
            <a:xfrm>
              <a:off x="154701" y="324498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64" name="مربع نص 17">
            <a:extLst>
              <a:ext uri="{FF2B5EF4-FFF2-40B4-BE49-F238E27FC236}">
                <a16:creationId xmlns:a16="http://schemas.microsoft.com/office/drawing/2014/main" xmlns="" id="{FC0CD592-682D-4753-977D-08E129B5A37B}"/>
              </a:ext>
            </a:extLst>
          </p:cNvPr>
          <p:cNvSpPr txBox="1"/>
          <p:nvPr/>
        </p:nvSpPr>
        <p:spPr>
          <a:xfrm>
            <a:off x="739589" y="2606714"/>
            <a:ext cx="573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I had bought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car, I </a:t>
            </a:r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be able </a:t>
            </a:r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to travel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anywhere.</a:t>
            </a:r>
          </a:p>
        </p:txBody>
      </p:sp>
      <p:sp>
        <p:nvSpPr>
          <p:cNvPr id="65" name="مربع نص 17">
            <a:extLst>
              <a:ext uri="{FF2B5EF4-FFF2-40B4-BE49-F238E27FC236}">
                <a16:creationId xmlns:a16="http://schemas.microsoft.com/office/drawing/2014/main" xmlns="" id="{2D0C7297-0E59-4E2B-8B83-4BF1FDB6DA5E}"/>
              </a:ext>
            </a:extLst>
          </p:cNvPr>
          <p:cNvSpPr txBox="1"/>
          <p:nvPr/>
        </p:nvSpPr>
        <p:spPr>
          <a:xfrm>
            <a:off x="749692" y="1682500"/>
            <a:ext cx="173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conditional</a:t>
            </a:r>
          </a:p>
        </p:txBody>
      </p:sp>
      <p:sp>
        <p:nvSpPr>
          <p:cNvPr id="66" name="مربع نص 17">
            <a:extLst>
              <a:ext uri="{FF2B5EF4-FFF2-40B4-BE49-F238E27FC236}">
                <a16:creationId xmlns:a16="http://schemas.microsoft.com/office/drawing/2014/main" xmlns="" id="{0D972220-9174-4215-AE18-218AFF8DE9CE}"/>
              </a:ext>
            </a:extLst>
          </p:cNvPr>
          <p:cNvSpPr txBox="1"/>
          <p:nvPr/>
        </p:nvSpPr>
        <p:spPr>
          <a:xfrm>
            <a:off x="2712361" y="1686512"/>
            <a:ext cx="230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Present ability</a:t>
            </a:r>
          </a:p>
        </p:txBody>
      </p:sp>
      <p:sp>
        <p:nvSpPr>
          <p:cNvPr id="67" name="مربع نص 17">
            <a:extLst>
              <a:ext uri="{FF2B5EF4-FFF2-40B4-BE49-F238E27FC236}">
                <a16:creationId xmlns:a16="http://schemas.microsoft.com/office/drawing/2014/main" xmlns="" id="{FC040731-D07D-45F3-98F9-64B0344897F8}"/>
              </a:ext>
            </a:extLst>
          </p:cNvPr>
          <p:cNvSpPr txBox="1"/>
          <p:nvPr/>
        </p:nvSpPr>
        <p:spPr>
          <a:xfrm>
            <a:off x="2536688" y="1981489"/>
            <a:ext cx="3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xmlns="" id="{05A62C82-2260-4D80-A8A9-38B5E126A45A}"/>
              </a:ext>
            </a:extLst>
          </p:cNvPr>
          <p:cNvGrpSpPr/>
          <p:nvPr/>
        </p:nvGrpSpPr>
        <p:grpSpPr>
          <a:xfrm>
            <a:off x="129276" y="3647794"/>
            <a:ext cx="592418" cy="421670"/>
            <a:chOff x="101361" y="3170100"/>
            <a:chExt cx="592418" cy="421670"/>
          </a:xfrm>
        </p:grpSpPr>
        <p:sp>
          <p:nvSpPr>
            <p:cNvPr id="71" name="شكل بيضاوي 70">
              <a:extLst>
                <a:ext uri="{FF2B5EF4-FFF2-40B4-BE49-F238E27FC236}">
                  <a16:creationId xmlns:a16="http://schemas.microsoft.com/office/drawing/2014/main" xmlns="" id="{FD01DF6E-8731-425A-BE12-57841C29716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72" name="مربع نص 17">
              <a:extLst>
                <a:ext uri="{FF2B5EF4-FFF2-40B4-BE49-F238E27FC236}">
                  <a16:creationId xmlns:a16="http://schemas.microsoft.com/office/drawing/2014/main" xmlns="" id="{C6AE8C8A-D287-421E-9E0D-8F03D4703206}"/>
                </a:ext>
              </a:extLst>
            </p:cNvPr>
            <p:cNvSpPr txBox="1"/>
            <p:nvPr/>
          </p:nvSpPr>
          <p:spPr>
            <a:xfrm>
              <a:off x="101361" y="325260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73" name="مربع نص 17">
            <a:extLst>
              <a:ext uri="{FF2B5EF4-FFF2-40B4-BE49-F238E27FC236}">
                <a16:creationId xmlns:a16="http://schemas.microsoft.com/office/drawing/2014/main" xmlns="" id="{48346ADC-D85A-4E2A-9A2C-D50326A26CBA}"/>
              </a:ext>
            </a:extLst>
          </p:cNvPr>
          <p:cNvSpPr txBox="1"/>
          <p:nvPr/>
        </p:nvSpPr>
        <p:spPr>
          <a:xfrm>
            <a:off x="727014" y="3704450"/>
            <a:ext cx="45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xmlns="" id="{47BA8B51-045E-4330-9915-32042B55F0B3}"/>
              </a:ext>
            </a:extLst>
          </p:cNvPr>
          <p:cNvSpPr txBox="1"/>
          <p:nvPr/>
        </p:nvSpPr>
        <p:spPr>
          <a:xfrm>
            <a:off x="934594" y="3697874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5" name="مربع نص 17">
            <a:extLst>
              <a:ext uri="{FF2B5EF4-FFF2-40B4-BE49-F238E27FC236}">
                <a16:creationId xmlns:a16="http://schemas.microsoft.com/office/drawing/2014/main" xmlns="" id="{3467DD14-5841-457A-B2F3-A10A16ECD923}"/>
              </a:ext>
            </a:extLst>
          </p:cNvPr>
          <p:cNvSpPr txBox="1"/>
          <p:nvPr/>
        </p:nvSpPr>
        <p:spPr>
          <a:xfrm>
            <a:off x="1164272" y="3704450"/>
            <a:ext cx="152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Past Perfect </a:t>
            </a:r>
          </a:p>
        </p:txBody>
      </p:sp>
      <p:sp>
        <p:nvSpPr>
          <p:cNvPr id="76" name="مربع نص 17">
            <a:extLst>
              <a:ext uri="{FF2B5EF4-FFF2-40B4-BE49-F238E27FC236}">
                <a16:creationId xmlns:a16="http://schemas.microsoft.com/office/drawing/2014/main" xmlns="" id="{D100A14E-4800-4447-A45E-7CB077370105}"/>
              </a:ext>
            </a:extLst>
          </p:cNvPr>
          <p:cNvSpPr txBox="1"/>
          <p:nvPr/>
        </p:nvSpPr>
        <p:spPr>
          <a:xfrm>
            <a:off x="2575544" y="3722215"/>
            <a:ext cx="35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" name="مربع نص 17">
            <a:extLst>
              <a:ext uri="{FF2B5EF4-FFF2-40B4-BE49-F238E27FC236}">
                <a16:creationId xmlns:a16="http://schemas.microsoft.com/office/drawing/2014/main" xmlns="" id="{E34A435E-37FA-4219-8444-E76AF9DC4F6E}"/>
              </a:ext>
            </a:extLst>
          </p:cNvPr>
          <p:cNvSpPr txBox="1"/>
          <p:nvPr/>
        </p:nvSpPr>
        <p:spPr>
          <a:xfrm>
            <a:off x="2769240" y="3704450"/>
            <a:ext cx="267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have been able to</a:t>
            </a:r>
          </a:p>
        </p:txBody>
      </p:sp>
      <p:sp>
        <p:nvSpPr>
          <p:cNvPr id="78" name="مربع نص 17">
            <a:extLst>
              <a:ext uri="{FF2B5EF4-FFF2-40B4-BE49-F238E27FC236}">
                <a16:creationId xmlns:a16="http://schemas.microsoft.com/office/drawing/2014/main" xmlns="" id="{66719443-2579-486B-A494-4378EA525ED2}"/>
              </a:ext>
            </a:extLst>
          </p:cNvPr>
          <p:cNvSpPr txBox="1"/>
          <p:nvPr/>
        </p:nvSpPr>
        <p:spPr>
          <a:xfrm>
            <a:off x="5157253" y="3704450"/>
            <a:ext cx="3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9" name="مربع نص 17">
            <a:extLst>
              <a:ext uri="{FF2B5EF4-FFF2-40B4-BE49-F238E27FC236}">
                <a16:creationId xmlns:a16="http://schemas.microsoft.com/office/drawing/2014/main" xmlns="" id="{AC99CB89-6384-4556-8220-7FF263F6C5D2}"/>
              </a:ext>
            </a:extLst>
          </p:cNvPr>
          <p:cNvSpPr txBox="1"/>
          <p:nvPr/>
        </p:nvSpPr>
        <p:spPr>
          <a:xfrm>
            <a:off x="5320810" y="3704450"/>
            <a:ext cx="110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infinitive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xmlns="" id="{F9C991EB-931E-4533-A5C4-27E807D3447B}"/>
              </a:ext>
            </a:extLst>
          </p:cNvPr>
          <p:cNvGrpSpPr/>
          <p:nvPr/>
        </p:nvGrpSpPr>
        <p:grpSpPr>
          <a:xfrm>
            <a:off x="192538" y="4145173"/>
            <a:ext cx="605356" cy="421670"/>
            <a:chOff x="141763" y="3170100"/>
            <a:chExt cx="605356" cy="421670"/>
          </a:xfrm>
        </p:grpSpPr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xmlns="" id="{58BE3203-D3C1-4047-81AD-3BCED894258E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00" b="1" dirty="0"/>
            </a:p>
          </p:txBody>
        </p:sp>
        <p:sp>
          <p:nvSpPr>
            <p:cNvPr id="82" name="مربع نص 17">
              <a:extLst>
                <a:ext uri="{FF2B5EF4-FFF2-40B4-BE49-F238E27FC236}">
                  <a16:creationId xmlns:a16="http://schemas.microsoft.com/office/drawing/2014/main" xmlns="" id="{713A7EF0-259E-40A0-AF38-6B684F84D3E8}"/>
                </a:ext>
              </a:extLst>
            </p:cNvPr>
            <p:cNvSpPr txBox="1"/>
            <p:nvPr/>
          </p:nvSpPr>
          <p:spPr>
            <a:xfrm>
              <a:off x="154701" y="3244983"/>
              <a:ext cx="592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83" name="مربع نص 17">
            <a:extLst>
              <a:ext uri="{FF2B5EF4-FFF2-40B4-BE49-F238E27FC236}">
                <a16:creationId xmlns:a16="http://schemas.microsoft.com/office/drawing/2014/main" xmlns="" id="{BAE7FCE1-9483-4275-A861-34D204475D98}"/>
              </a:ext>
            </a:extLst>
          </p:cNvPr>
          <p:cNvSpPr txBox="1"/>
          <p:nvPr/>
        </p:nvSpPr>
        <p:spPr>
          <a:xfrm>
            <a:off x="749692" y="4146207"/>
            <a:ext cx="573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he had gotten 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job, he </a:t>
            </a:r>
            <a:r>
              <a:rPr lang="en-US" sz="1600" b="1" dirty="0">
                <a:solidFill>
                  <a:srgbClr val="C252BA"/>
                </a:solidFill>
                <a:latin typeface="+mn-lt"/>
                <a:cs typeface="Times New Roman" panose="02020603050405020304" pitchFamily="18" charset="0"/>
              </a:rPr>
              <a:t>would have been able to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save</a:t>
            </a:r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more money.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4" name="مربع نص 17">
            <a:extLst>
              <a:ext uri="{FF2B5EF4-FFF2-40B4-BE49-F238E27FC236}">
                <a16:creationId xmlns:a16="http://schemas.microsoft.com/office/drawing/2014/main" xmlns="" id="{C07F4213-A80A-462D-8D17-D5805BE219D5}"/>
              </a:ext>
            </a:extLst>
          </p:cNvPr>
          <p:cNvSpPr txBox="1"/>
          <p:nvPr/>
        </p:nvSpPr>
        <p:spPr>
          <a:xfrm>
            <a:off x="759795" y="3282953"/>
            <a:ext cx="173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If conditional</a:t>
            </a:r>
          </a:p>
        </p:txBody>
      </p:sp>
      <p:sp>
        <p:nvSpPr>
          <p:cNvPr id="85" name="مربع نص 17">
            <a:extLst>
              <a:ext uri="{FF2B5EF4-FFF2-40B4-BE49-F238E27FC236}">
                <a16:creationId xmlns:a16="http://schemas.microsoft.com/office/drawing/2014/main" xmlns="" id="{60AA34FC-8EEA-44A1-B83B-AC42710B7669}"/>
              </a:ext>
            </a:extLst>
          </p:cNvPr>
          <p:cNvSpPr txBox="1"/>
          <p:nvPr/>
        </p:nvSpPr>
        <p:spPr>
          <a:xfrm>
            <a:off x="2722464" y="3286965"/>
            <a:ext cx="230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Past ability</a:t>
            </a:r>
          </a:p>
        </p:txBody>
      </p:sp>
      <p:sp>
        <p:nvSpPr>
          <p:cNvPr id="86" name="مربع نص 17">
            <a:extLst>
              <a:ext uri="{FF2B5EF4-FFF2-40B4-BE49-F238E27FC236}">
                <a16:creationId xmlns:a16="http://schemas.microsoft.com/office/drawing/2014/main" xmlns="" id="{AF14C382-38A1-4C09-8DF5-48F3C30C890A}"/>
              </a:ext>
            </a:extLst>
          </p:cNvPr>
          <p:cNvSpPr txBox="1"/>
          <p:nvPr/>
        </p:nvSpPr>
        <p:spPr>
          <a:xfrm>
            <a:off x="2371531" y="3581942"/>
            <a:ext cx="3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xmlns="" id="{86A55EB0-74DE-4C1C-9077-6960583FEDFD}"/>
              </a:ext>
            </a:extLst>
          </p:cNvPr>
          <p:cNvSpPr txBox="1"/>
          <p:nvPr/>
        </p:nvSpPr>
        <p:spPr>
          <a:xfrm>
            <a:off x="6330000" y="2047341"/>
            <a:ext cx="2600213" cy="738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>
                <a:ln w="0"/>
                <a:solidFill>
                  <a:srgbClr val="00B0F0"/>
                </a:solidFill>
                <a:latin typeface="+mn-lt"/>
              </a:rPr>
              <a:t>We use </a:t>
            </a:r>
            <a:r>
              <a:rPr lang="en-US" sz="1400" b="1" dirty="0">
                <a:ln w="0"/>
                <a:solidFill>
                  <a:srgbClr val="FF0000"/>
                </a:solidFill>
                <a:latin typeface="+mn-lt"/>
              </a:rPr>
              <a:t>would be able </a:t>
            </a:r>
            <a:r>
              <a:rPr lang="en-US" sz="1400" b="1" dirty="0">
                <a:ln w="0"/>
                <a:solidFill>
                  <a:srgbClr val="00B0F0"/>
                </a:solidFill>
                <a:latin typeface="+mn-lt"/>
              </a:rPr>
              <a:t>for hypothetical ability for the present and in the future 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xmlns="" id="{79F397FE-BDDA-49A6-BB97-7B9084DED37B}"/>
              </a:ext>
            </a:extLst>
          </p:cNvPr>
          <p:cNvSpPr txBox="1"/>
          <p:nvPr/>
        </p:nvSpPr>
        <p:spPr>
          <a:xfrm>
            <a:off x="6374109" y="3755754"/>
            <a:ext cx="2600213" cy="73866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0"/>
                <a:solidFill>
                  <a:srgbClr val="00B0F0"/>
                </a:solidFill>
              </a:rPr>
              <a:t>We use </a:t>
            </a:r>
            <a:r>
              <a:rPr lang="en-US" b="1" dirty="0">
                <a:ln w="0"/>
                <a:solidFill>
                  <a:srgbClr val="FF0000"/>
                </a:solidFill>
              </a:rPr>
              <a:t>would have been able to </a:t>
            </a:r>
            <a:r>
              <a:rPr lang="en-US" b="1" dirty="0">
                <a:ln w="0"/>
                <a:solidFill>
                  <a:srgbClr val="00B0F0"/>
                </a:solidFill>
              </a:rPr>
              <a:t>describe a missed opportunity in the past </a:t>
            </a:r>
          </a:p>
        </p:txBody>
      </p:sp>
    </p:spTree>
    <p:extLst>
      <p:ext uri="{BB962C8B-B14F-4D97-AF65-F5344CB8AC3E}">
        <p14:creationId xmlns:p14="http://schemas.microsoft.com/office/powerpoint/2010/main" val="15392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uiExpand="1" build="p"/>
      <p:bldP spid="55" grpId="0" uiExpand="1"/>
      <p:bldP spid="56" grpId="0" uiExpand="1"/>
      <p:bldP spid="57" grpId="0" uiExpand="1"/>
      <p:bldP spid="58" grpId="0" uiExpand="1"/>
      <p:bldP spid="59" grpId="0" uiExpand="1"/>
      <p:bldP spid="60" grpId="0" uiExpand="1"/>
      <p:bldP spid="64" grpId="0" uiExpand="1" build="p"/>
      <p:bldP spid="65" grpId="0" uiExpand="1"/>
      <p:bldP spid="66" grpId="0" uiExpand="1"/>
      <p:bldP spid="67" grpId="0" uiExpand="1"/>
      <p:bldP spid="73" grpId="0" uiExpand="1" build="p"/>
      <p:bldP spid="74" grpId="0" uiExpand="1"/>
      <p:bldP spid="75" grpId="0" uiExpand="1"/>
      <p:bldP spid="76" grpId="0" uiExpand="1"/>
      <p:bldP spid="77" grpId="0" uiExpand="1"/>
      <p:bldP spid="78" grpId="0" uiExpand="1"/>
      <p:bldP spid="79" grpId="0" uiExpand="1"/>
      <p:bldP spid="83" grpId="0" uiExpand="1" build="p"/>
      <p:bldP spid="84" grpId="0" uiExpand="1"/>
      <p:bldP spid="85" grpId="0" uiExpand="1"/>
      <p:bldP spid="86" grpId="0" uiExpand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7AAD09A0-4C27-4532-9100-6DADE2C0F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/>
          <a:stretch/>
        </p:blipFill>
        <p:spPr>
          <a:xfrm>
            <a:off x="190500" y="542335"/>
            <a:ext cx="8793480" cy="370890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xmlns="" id="{957C9B21-43C2-42C8-A3A4-F0F7DBDB1746}"/>
              </a:ext>
            </a:extLst>
          </p:cNvPr>
          <p:cNvSpPr txBox="1"/>
          <p:nvPr/>
        </p:nvSpPr>
        <p:spPr>
          <a:xfrm>
            <a:off x="1166414" y="1013666"/>
            <a:ext cx="109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can</a:t>
            </a:r>
            <a:r>
              <a:rPr lang="en-US" sz="1200" b="1" dirty="0">
                <a:solidFill>
                  <a:srgbClr val="008000"/>
                </a:solidFill>
                <a:latin typeface="+mn-lt"/>
              </a:rPr>
              <a:t>/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could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xmlns="" id="{21DC7F72-436B-4AFF-A6FC-FAEF625A570B}"/>
              </a:ext>
            </a:extLst>
          </p:cNvPr>
          <p:cNvSpPr txBox="1"/>
          <p:nvPr/>
        </p:nvSpPr>
        <p:spPr>
          <a:xfrm>
            <a:off x="2211643" y="982805"/>
            <a:ext cx="99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help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xmlns="" id="{EDF7CFF2-9F7F-4312-8946-20C91637F22A}"/>
              </a:ext>
            </a:extLst>
          </p:cNvPr>
          <p:cNvSpPr txBox="1"/>
          <p:nvPr/>
        </p:nvSpPr>
        <p:spPr>
          <a:xfrm>
            <a:off x="3994111" y="1290582"/>
            <a:ext cx="99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xmlns="" id="{F03F2EB9-9FB1-4788-AA9D-4DDB318FA5F6}"/>
              </a:ext>
            </a:extLst>
          </p:cNvPr>
          <p:cNvSpPr txBox="1"/>
          <p:nvPr/>
        </p:nvSpPr>
        <p:spPr>
          <a:xfrm>
            <a:off x="978197" y="1572838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meet</a:t>
            </a: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xmlns="" id="{562ABBD5-425A-4187-BFEC-E297A424B8EA}"/>
              </a:ext>
            </a:extLst>
          </p:cNvPr>
          <p:cNvSpPr txBox="1"/>
          <p:nvPr/>
        </p:nvSpPr>
        <p:spPr>
          <a:xfrm>
            <a:off x="1521060" y="1888340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see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xmlns="" id="{D2F4D0BD-DBAF-4EDE-AA39-022F760C8139}"/>
              </a:ext>
            </a:extLst>
          </p:cNvPr>
          <p:cNvSpPr txBox="1"/>
          <p:nvPr/>
        </p:nvSpPr>
        <p:spPr>
          <a:xfrm>
            <a:off x="578976" y="2167279"/>
            <a:ext cx="79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Could </a:t>
            </a: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xmlns="" id="{DC9CBB0A-8A44-4953-A677-E46424374B8E}"/>
              </a:ext>
            </a:extLst>
          </p:cNvPr>
          <p:cNvSpPr txBox="1"/>
          <p:nvPr/>
        </p:nvSpPr>
        <p:spPr>
          <a:xfrm>
            <a:off x="1521060" y="2177019"/>
            <a:ext cx="79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swim 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xmlns="" id="{E77A0279-AF24-4F91-AB33-6D148968D1BA}"/>
              </a:ext>
            </a:extLst>
          </p:cNvPr>
          <p:cNvSpPr txBox="1"/>
          <p:nvPr/>
        </p:nvSpPr>
        <p:spPr>
          <a:xfrm>
            <a:off x="1075311" y="2478826"/>
            <a:ext cx="138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  can’t stay </a:t>
            </a: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44" grpId="0"/>
      <p:bldP spid="50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xmlns="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xmlns="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xmlns="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xmlns="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xmlns="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xmlns="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19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07926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FE6BD8BE-9F23-40BA-853D-BA8960F8D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" y="736033"/>
            <a:ext cx="8058150" cy="206692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08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xmlns="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xmlns="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xmlns="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xmlns="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xmlns="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https://wordwall.net/resource/13540562</a:t>
            </a:r>
            <a:endParaRPr lang="en-US" dirty="0">
              <a:solidFill>
                <a:srgbClr val="FF0000"/>
              </a:solidFill>
            </a:endParaRPr>
          </a:p>
          <a:p>
            <a:endParaRPr lang="en-US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xmlns="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xmlns="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xmlns="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xmlns="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xmlns="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xmlns="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xmlns="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xmlns="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xmlns="" id="{E9D4061B-830E-4AD5-9C3C-E0A09502F28D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xmlns="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714E7BA2-0EBC-4CC1-918E-591531569079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xmlns="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D4B96571-1CB8-4FB1-8985-CD7CA1CA1E21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xmlns="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184FF3B5-F401-4FF9-8E5C-3513C8E4ACB2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xmlns="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C154FB03-E9F3-414D-85EC-240DF7D4B644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xmlns="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1A2F029C-2671-4509-94C3-EB1CFD174392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xmlns="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xmlns="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xmlns="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xmlns="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xmlns="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D03219BF-AE07-47C0-ACB7-583EF11C94A5}"/>
              </a:ext>
            </a:extLst>
          </p:cNvPr>
          <p:cNvSpPr/>
          <p:nvPr/>
        </p:nvSpPr>
        <p:spPr>
          <a:xfrm>
            <a:off x="831097" y="632053"/>
            <a:ext cx="26212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Book: Page 55, M</a:t>
            </a:r>
            <a:endParaRPr lang="ar-SA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xmlns="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xmlns="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xmlns="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xmlns="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xmlns="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xmlns="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l="6227" r="5275" b="25222"/>
          <a:stretch/>
        </p:blipFill>
        <p:spPr>
          <a:xfrm>
            <a:off x="-6096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xmlns="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xmlns="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revise the previous lesson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xmlns="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xmlns="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xmlns="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xmlns="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xmlns="" id="{04889257-C81B-42E6-8D12-0E1C5AAD1B4B}"/>
              </a:ext>
            </a:extLst>
          </p:cNvPr>
          <p:cNvSpPr/>
          <p:nvPr/>
        </p:nvSpPr>
        <p:spPr>
          <a:xfrm>
            <a:off x="360225" y="3250511"/>
            <a:ext cx="421140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hlinkClick r:id="rId10"/>
              </a:rPr>
              <a:t>https://wordwall.net/resource/13480120</a:t>
            </a:r>
            <a:endParaRPr lang="en-US" sz="1800" dirty="0"/>
          </a:p>
          <a:p>
            <a:endParaRPr lang="ar-SA" sz="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xmlns="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xmlns="" id="{19387123-160F-4B53-9075-23B4A65BC429}"/>
              </a:ext>
            </a:extLst>
          </p:cNvPr>
          <p:cNvSpPr/>
          <p:nvPr/>
        </p:nvSpPr>
        <p:spPr>
          <a:xfrm>
            <a:off x="3204365" y="57349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5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If It Hadn’t Happened</a:t>
            </a:r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8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16/8/1442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xmlns="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xmlns="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xmlns="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xmlns="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xmlns="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1026" name="Picture 2" descr="People with bright ideas illustration">
            <a:extLst>
              <a:ext uri="{FF2B5EF4-FFF2-40B4-BE49-F238E27FC236}">
                <a16:creationId xmlns:a16="http://schemas.microsoft.com/office/drawing/2014/main" xmlns="" id="{D2C98616-87AD-4148-AE50-2DBAE9DD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D1E9F3"/>
              </a:clrFrom>
              <a:clrTo>
                <a:srgbClr val="D1E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481615"/>
            <a:ext cx="2444070" cy="36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ortrait of a man and woman with facepalm gestures">
            <a:extLst>
              <a:ext uri="{FF2B5EF4-FFF2-40B4-BE49-F238E27FC236}">
                <a16:creationId xmlns:a16="http://schemas.microsoft.com/office/drawing/2014/main" xmlns="" id="{5D492668-0201-4689-92C8-BA9C5865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" y="2571750"/>
            <a:ext cx="1514240" cy="13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ector of message bottle">
            <a:extLst>
              <a:ext uri="{FF2B5EF4-FFF2-40B4-BE49-F238E27FC236}">
                <a16:creationId xmlns:a16="http://schemas.microsoft.com/office/drawing/2014/main" xmlns="" id="{762C7247-C1AC-43F6-97D6-F65437AD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0"/>
          <a:stretch/>
        </p:blipFill>
        <p:spPr bwMode="auto">
          <a:xfrm>
            <a:off x="1157832" y="2856805"/>
            <a:ext cx="1303404" cy="9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ople ask question">
            <a:extLst>
              <a:ext uri="{FF2B5EF4-FFF2-40B4-BE49-F238E27FC236}">
                <a16:creationId xmlns:a16="http://schemas.microsoft.com/office/drawing/2014/main" xmlns="" id="{C710F830-2688-4F22-8FF0-4D4E3111A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931" b="95150" l="9585" r="89617">
                        <a14:foregroundMark x1="62620" y1="50346" x2="62620" y2="50346"/>
                        <a14:foregroundMark x1="62620" y1="50346" x2="62620" y2="50346"/>
                        <a14:foregroundMark x1="62620" y1="50346" x2="61342" y2="50115"/>
                        <a14:foregroundMark x1="60543" y1="49654" x2="60543" y2="49654"/>
                        <a14:foregroundMark x1="60543" y1="49654" x2="60543" y2="49654"/>
                        <a14:foregroundMark x1="60543" y1="49654" x2="60543" y2="49654"/>
                        <a14:foregroundMark x1="58946" y1="49885" x2="58946" y2="49885"/>
                        <a14:foregroundMark x1="58946" y1="49885" x2="58946" y2="49885"/>
                        <a14:foregroundMark x1="58946" y1="49885" x2="58946" y2="49885"/>
                        <a14:foregroundMark x1="57668" y1="49654" x2="57668" y2="49654"/>
                        <a14:foregroundMark x1="57668" y1="49654" x2="57668" y2="49654"/>
                        <a14:foregroundMark x1="62460" y1="53349" x2="62460" y2="53349"/>
                        <a14:foregroundMark x1="62460" y1="53349" x2="62460" y2="53349"/>
                        <a14:foregroundMark x1="66933" y1="67898" x2="66933" y2="67898"/>
                        <a14:foregroundMark x1="66933" y1="67898" x2="66933" y2="67898"/>
                        <a14:foregroundMark x1="66933" y1="67898" x2="72843" y2="87760"/>
                        <a14:foregroundMark x1="63578" y1="59815" x2="65495" y2="66744"/>
                        <a14:foregroundMark x1="61182" y1="64203" x2="59744" y2="64896"/>
                        <a14:foregroundMark x1="60703" y1="52425" x2="60703" y2="52425"/>
                        <a14:foregroundMark x1="60703" y1="52425" x2="60703" y2="52425"/>
                        <a14:foregroundMark x1="57348" y1="52194" x2="57348" y2="52194"/>
                        <a14:foregroundMark x1="57348" y1="52194" x2="57348" y2="52194"/>
                        <a14:foregroundMark x1="56869" y1="50577" x2="56869" y2="50577"/>
                        <a14:foregroundMark x1="57188" y1="50346" x2="59425" y2="50346"/>
                        <a14:foregroundMark x1="63099" y1="50346" x2="63099" y2="50346"/>
                        <a14:foregroundMark x1="63099" y1="50346" x2="63099" y2="50346"/>
                        <a14:foregroundMark x1="63099" y1="50115" x2="63099" y2="50115"/>
                        <a14:foregroundMark x1="50319" y1="69515" x2="50319" y2="69515"/>
                        <a14:foregroundMark x1="50319" y1="69515" x2="50319" y2="69515"/>
                        <a14:foregroundMark x1="33387" y1="66282" x2="33387" y2="66282"/>
                        <a14:foregroundMark x1="34345" y1="56813" x2="36102" y2="79908"/>
                        <a14:foregroundMark x1="38179" y1="63279" x2="38179" y2="63279"/>
                        <a14:foregroundMark x1="38179" y1="63279" x2="38179" y2="63279"/>
                        <a14:foregroundMark x1="33387" y1="83834" x2="33387" y2="83834"/>
                        <a14:foregroundMark x1="33387" y1="83834" x2="33387" y2="83834"/>
                        <a14:foregroundMark x1="36102" y1="90993" x2="36102" y2="90993"/>
                        <a14:foregroundMark x1="36102" y1="90993" x2="36102" y2="90993"/>
                        <a14:foregroundMark x1="35144" y1="91455" x2="35144" y2="91455"/>
                        <a14:foregroundMark x1="35144" y1="91455" x2="35144" y2="91455"/>
                        <a14:foregroundMark x1="35144" y1="91455" x2="35144" y2="91455"/>
                        <a14:foregroundMark x1="35144" y1="91455" x2="35463" y2="91686"/>
                        <a14:foregroundMark x1="35304" y1="78984" x2="36901" y2="86143"/>
                        <a14:foregroundMark x1="33706" y1="80139" x2="30831" y2="92379"/>
                        <a14:foregroundMark x1="30831" y1="92379" x2="39297" y2="91917"/>
                        <a14:foregroundMark x1="39297" y1="91917" x2="39776" y2="91917"/>
                        <a14:foregroundMark x1="44569" y1="74827" x2="44569" y2="74827"/>
                        <a14:foregroundMark x1="44569" y1="74827" x2="44569" y2="74827"/>
                        <a14:foregroundMark x1="44569" y1="74827" x2="55112" y2="74134"/>
                        <a14:foregroundMark x1="56709" y1="74827" x2="56709" y2="74827"/>
                        <a14:foregroundMark x1="56709" y1="74827" x2="56709" y2="74827"/>
                        <a14:foregroundMark x1="56709" y1="74827" x2="46805" y2="75289"/>
                        <a14:foregroundMark x1="46805" y1="75289" x2="56550" y2="75289"/>
                        <a14:foregroundMark x1="56550" y1="75289" x2="42013" y2="72055"/>
                        <a14:foregroundMark x1="42013" y1="72748" x2="42013" y2="73441"/>
                        <a14:foregroundMark x1="42013" y1="73441" x2="42652" y2="73441"/>
                        <a14:foregroundMark x1="42652" y1="73441" x2="44888" y2="83603"/>
                        <a14:foregroundMark x1="40735" y1="73441" x2="49201" y2="75058"/>
                        <a14:foregroundMark x1="49201" y1="75058" x2="59105" y2="72748"/>
                        <a14:foregroundMark x1="36262" y1="57275" x2="36262" y2="57275"/>
                        <a14:foregroundMark x1="36262" y1="57275" x2="36262" y2="57275"/>
                        <a14:foregroundMark x1="70288" y1="93533" x2="70288" y2="93533"/>
                        <a14:foregroundMark x1="62460" y1="91917" x2="65495" y2="91224"/>
                        <a14:foregroundMark x1="69968" y1="91917" x2="75080" y2="89607"/>
                        <a14:foregroundMark x1="61342" y1="95150" x2="61342" y2="95150"/>
                        <a14:foregroundMark x1="61022" y1="92379" x2="61022" y2="92379"/>
                        <a14:foregroundMark x1="61022" y1="92379" x2="68850" y2="79215"/>
                        <a14:foregroundMark x1="69489" y1="93533" x2="69489" y2="93533"/>
                        <a14:foregroundMark x1="69489" y1="93533" x2="69489" y2="93533"/>
                        <a14:foregroundMark x1="68850" y1="92841" x2="68850" y2="92841"/>
                        <a14:foregroundMark x1="68850" y1="92841" x2="68850" y2="92841"/>
                        <a14:foregroundMark x1="61022" y1="52194" x2="63898" y2="50577"/>
                        <a14:foregroundMark x1="66134" y1="54734" x2="66134" y2="54734"/>
                        <a14:foregroundMark x1="66134" y1="54734" x2="66134" y2="54734"/>
                        <a14:foregroundMark x1="64377" y1="52425" x2="64377" y2="52425"/>
                        <a14:foregroundMark x1="64377" y1="52425" x2="64377" y2="52425"/>
                        <a14:foregroundMark x1="65974" y1="52194" x2="65974" y2="52194"/>
                        <a14:foregroundMark x1="65974" y1="52194" x2="65974" y2="52194"/>
                        <a14:foregroundMark x1="65974" y1="52194" x2="65974" y2="52194"/>
                        <a14:foregroundMark x1="61821" y1="63279" x2="61821" y2="63279"/>
                        <a14:foregroundMark x1="61821" y1="63279" x2="61821" y2="63279"/>
                        <a14:foregroundMark x1="71885" y1="92841" x2="71885" y2="92841"/>
                        <a14:foregroundMark x1="71885" y1="92841" x2="71885" y2="92841"/>
                        <a14:foregroundMark x1="73482" y1="92148" x2="73482" y2="92148"/>
                        <a14:foregroundMark x1="73482" y1="92148" x2="73482" y2="92148"/>
                        <a14:foregroundMark x1="60064" y1="91917" x2="60064" y2="91917"/>
                        <a14:foregroundMark x1="60064" y1="91917" x2="60064" y2="91917"/>
                        <a14:foregroundMark x1="29712" y1="92148" x2="29712" y2="92148"/>
                        <a14:foregroundMark x1="29712" y1="92148" x2="29712" y2="9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3" r="23768"/>
          <a:stretch/>
        </p:blipFill>
        <p:spPr bwMode="auto">
          <a:xfrm>
            <a:off x="2207220" y="1651738"/>
            <a:ext cx="1031824" cy="23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6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88;p18">
            <a:extLst>
              <a:ext uri="{FF2B5EF4-FFF2-40B4-BE49-F238E27FC236}">
                <a16:creationId xmlns:a16="http://schemas.microsoft.com/office/drawing/2014/main" xmlns="" id="{C989422C-E754-4E43-8AAD-B57BA5C2F455}"/>
              </a:ext>
            </a:extLst>
          </p:cNvPr>
          <p:cNvSpPr/>
          <p:nvPr/>
        </p:nvSpPr>
        <p:spPr>
          <a:xfrm>
            <a:off x="257933" y="1434206"/>
            <a:ext cx="6107279" cy="2240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sentences about inventions using </a:t>
            </a:r>
            <a:r>
              <a:rPr lang="en-US" sz="1600" b="1" dirty="0">
                <a:solidFill>
                  <a:srgbClr val="92D050"/>
                </a:solidFill>
                <a:latin typeface="Bell MT" panose="02020503060305020303" pitchFamily="18" charset="0"/>
              </a:rPr>
              <a:t>past simple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the </a:t>
            </a:r>
            <a:r>
              <a:rPr lang="en-US" sz="1600" b="1" dirty="0">
                <a:solidFill>
                  <a:srgbClr val="92D050"/>
                </a:solidFill>
                <a:latin typeface="Bell MT" panose="02020503060305020303" pitchFamily="18" charset="0"/>
              </a:rPr>
              <a:t>present perfect 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tense to describe an inventor's work.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time expressions </a:t>
            </a:r>
            <a:r>
              <a:rPr lang="en-US" sz="1600" b="1" dirty="0">
                <a:solidFill>
                  <a:srgbClr val="D17DCB"/>
                </a:solidFill>
                <a:latin typeface="Bell MT" panose="02020503060305020303" pitchFamily="18" charset="0"/>
              </a:rPr>
              <a:t>"ago, for and since”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Express ability with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can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may/ can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 to express permission.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polite requests with (</a:t>
            </a:r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can/could</a:t>
            </a: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correct sentences about ability and missed opportunities.</a:t>
            </a:r>
          </a:p>
        </p:txBody>
      </p:sp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xmlns="" id="{5E352F83-3FFF-465C-970D-F95BE3EE66B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xmlns="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xmlns="" id="{62685C55-F7E9-4A7B-9D52-D1E088E7AAC1}"/>
              </a:ext>
            </a:extLst>
          </p:cNvPr>
          <p:cNvSpPr/>
          <p:nvPr/>
        </p:nvSpPr>
        <p:spPr>
          <a:xfrm>
            <a:off x="1915976" y="245951"/>
            <a:ext cx="2951837" cy="4388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Objectives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xmlns="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xmlns="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xmlns="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xmlns="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xmlns="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xmlns="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xmlns="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78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xmlns="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xmlns="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05FD550-D0F2-4D42-BC8E-6437D08B23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5657" y="891933"/>
            <a:ext cx="2397069" cy="2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t="3582" r="5275" b="25222"/>
          <a:stretch/>
        </p:blipFill>
        <p:spPr>
          <a:xfrm>
            <a:off x="0" y="0"/>
            <a:ext cx="9144000" cy="48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010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38A15361-E799-404D-9AB4-8C5AC43CB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96" y="212065"/>
            <a:ext cx="8760073" cy="1486652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1537ED74-0FFC-4DEF-BF49-770EA6094B18}"/>
              </a:ext>
            </a:extLst>
          </p:cNvPr>
          <p:cNvCxnSpPr>
            <a:cxnSpLocks/>
          </p:cNvCxnSpPr>
          <p:nvPr/>
        </p:nvCxnSpPr>
        <p:spPr>
          <a:xfrm>
            <a:off x="290937" y="502499"/>
            <a:ext cx="439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xmlns="" id="{A79F0B05-5668-4C12-A111-536DF8053DD4}"/>
              </a:ext>
            </a:extLst>
          </p:cNvPr>
          <p:cNvCxnSpPr>
            <a:cxnSpLocks/>
          </p:cNvCxnSpPr>
          <p:nvPr/>
        </p:nvCxnSpPr>
        <p:spPr>
          <a:xfrm>
            <a:off x="290937" y="784984"/>
            <a:ext cx="828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B0AAAE48-8480-4495-A535-F2B981260334}"/>
              </a:ext>
            </a:extLst>
          </p:cNvPr>
          <p:cNvCxnSpPr>
            <a:cxnSpLocks/>
          </p:cNvCxnSpPr>
          <p:nvPr/>
        </p:nvCxnSpPr>
        <p:spPr>
          <a:xfrm>
            <a:off x="290937" y="977117"/>
            <a:ext cx="16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D8855A48-C7D5-45AC-BC9A-B452EA1E285E}"/>
              </a:ext>
            </a:extLst>
          </p:cNvPr>
          <p:cNvSpPr txBox="1"/>
          <p:nvPr/>
        </p:nvSpPr>
        <p:spPr>
          <a:xfrm>
            <a:off x="158497" y="1639084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Present Perfect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3E3B5830-1C96-4EB2-B494-D1C9C508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326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7">
            <a:extLst>
              <a:ext uri="{FF2B5EF4-FFF2-40B4-BE49-F238E27FC236}">
                <a16:creationId xmlns:a16="http://schemas.microsoft.com/office/drawing/2014/main" xmlns="" id="{6A0A166A-48FE-4F67-9E83-CBF102798134}"/>
              </a:ext>
            </a:extLst>
          </p:cNvPr>
          <p:cNvSpPr txBox="1"/>
          <p:nvPr/>
        </p:nvSpPr>
        <p:spPr>
          <a:xfrm>
            <a:off x="505878" y="2116287"/>
            <a:ext cx="3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isn’t known, or isn’t important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4862289F-26FE-43F0-BA71-F70C74F864C3}"/>
              </a:ext>
            </a:extLst>
          </p:cNvPr>
          <p:cNvGrpSpPr/>
          <p:nvPr/>
        </p:nvGrpSpPr>
        <p:grpSpPr>
          <a:xfrm>
            <a:off x="78501" y="2476680"/>
            <a:ext cx="592418" cy="421670"/>
            <a:chOff x="78501" y="3170100"/>
            <a:chExt cx="592418" cy="421670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xmlns="" id="{3A53F0DE-3B30-4BE9-9886-DBBD577B7E56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19" name="مربع نص 17">
              <a:extLst>
                <a:ext uri="{FF2B5EF4-FFF2-40B4-BE49-F238E27FC236}">
                  <a16:creationId xmlns:a16="http://schemas.microsoft.com/office/drawing/2014/main" xmlns="" id="{48C3E815-9C05-42CD-9151-9B4840E00E2D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20" name="مربع نص 17">
            <a:extLst>
              <a:ext uri="{FF2B5EF4-FFF2-40B4-BE49-F238E27FC236}">
                <a16:creationId xmlns:a16="http://schemas.microsoft.com/office/drawing/2014/main" xmlns="" id="{FE7A6600-1021-4E3B-B9F5-5929EC158417}"/>
              </a:ext>
            </a:extLst>
          </p:cNvPr>
          <p:cNvSpPr txBox="1"/>
          <p:nvPr/>
        </p:nvSpPr>
        <p:spPr>
          <a:xfrm>
            <a:off x="592418" y="2533336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xmlns="" id="{04F717B5-47AA-448C-B822-82F644A98338}"/>
              </a:ext>
            </a:extLst>
          </p:cNvPr>
          <p:cNvSpPr txBox="1"/>
          <p:nvPr/>
        </p:nvSpPr>
        <p:spPr>
          <a:xfrm>
            <a:off x="1554379" y="2526760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مربع نص 17">
            <a:extLst>
              <a:ext uri="{FF2B5EF4-FFF2-40B4-BE49-F238E27FC236}">
                <a16:creationId xmlns:a16="http://schemas.microsoft.com/office/drawing/2014/main" xmlns="" id="{E815E76D-64BC-4133-9781-A2D8A47BC1AF}"/>
              </a:ext>
            </a:extLst>
          </p:cNvPr>
          <p:cNvSpPr txBox="1"/>
          <p:nvPr/>
        </p:nvSpPr>
        <p:spPr>
          <a:xfrm>
            <a:off x="1838937" y="2533336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have/has</a:t>
            </a:r>
          </a:p>
        </p:txBody>
      </p:sp>
      <p:sp>
        <p:nvSpPr>
          <p:cNvPr id="25" name="مربع نص 17">
            <a:extLst>
              <a:ext uri="{FF2B5EF4-FFF2-40B4-BE49-F238E27FC236}">
                <a16:creationId xmlns:a16="http://schemas.microsoft.com/office/drawing/2014/main" xmlns="" id="{7C116028-C167-48C0-B772-F962F7F8314D}"/>
              </a:ext>
            </a:extLst>
          </p:cNvPr>
          <p:cNvSpPr txBox="1"/>
          <p:nvPr/>
        </p:nvSpPr>
        <p:spPr>
          <a:xfrm>
            <a:off x="2959674" y="2533336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xmlns="" id="{860B6F83-C309-41C9-A8FF-1D208BB10CB9}"/>
              </a:ext>
            </a:extLst>
          </p:cNvPr>
          <p:cNvSpPr txBox="1"/>
          <p:nvPr/>
        </p:nvSpPr>
        <p:spPr>
          <a:xfrm>
            <a:off x="3245124" y="2533336"/>
            <a:ext cx="71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p.p</a:t>
            </a:r>
            <a:endParaRPr lang="en-US" sz="1800" b="1" dirty="0">
              <a:solidFill>
                <a:srgbClr val="E484B4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xmlns="" id="{2E36B25E-7880-4A8F-8995-4C4BB3BC3FA6}"/>
              </a:ext>
            </a:extLst>
          </p:cNvPr>
          <p:cNvGrpSpPr/>
          <p:nvPr/>
        </p:nvGrpSpPr>
        <p:grpSpPr>
          <a:xfrm>
            <a:off x="108981" y="2958819"/>
            <a:ext cx="592418" cy="421670"/>
            <a:chOff x="116601" y="3170100"/>
            <a:chExt cx="592418" cy="421670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xmlns="" id="{050CC1D4-E65D-49E9-8491-DB67AA365301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29" name="مربع نص 17">
              <a:extLst>
                <a:ext uri="{FF2B5EF4-FFF2-40B4-BE49-F238E27FC236}">
                  <a16:creationId xmlns:a16="http://schemas.microsoft.com/office/drawing/2014/main" xmlns="" id="{B42BD2EC-68F9-4A87-9404-8A6101BAFEC2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30" name="مربع نص 17">
            <a:extLst>
              <a:ext uri="{FF2B5EF4-FFF2-40B4-BE49-F238E27FC236}">
                <a16:creationId xmlns:a16="http://schemas.microsoft.com/office/drawing/2014/main" xmlns="" id="{F84ACC96-475F-4AC1-B374-1D433CEE069B}"/>
              </a:ext>
            </a:extLst>
          </p:cNvPr>
          <p:cNvSpPr txBox="1"/>
          <p:nvPr/>
        </p:nvSpPr>
        <p:spPr>
          <a:xfrm>
            <a:off x="670920" y="3003460"/>
            <a:ext cx="404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worked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over this problem.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B0A67C0D-3C82-4482-BBE9-C8E0EA923C5C}"/>
              </a:ext>
            </a:extLst>
          </p:cNvPr>
          <p:cNvSpPr txBox="1"/>
          <p:nvPr/>
        </p:nvSpPr>
        <p:spPr>
          <a:xfrm>
            <a:off x="5044146" y="1635192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Past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499FDFCC-4D58-4887-A933-B1AC4BC7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48" y="1996434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17">
            <a:extLst>
              <a:ext uri="{FF2B5EF4-FFF2-40B4-BE49-F238E27FC236}">
                <a16:creationId xmlns:a16="http://schemas.microsoft.com/office/drawing/2014/main" xmlns="" id="{9A605B2B-4537-42CD-A815-D7D336176583}"/>
              </a:ext>
            </a:extLst>
          </p:cNvPr>
          <p:cNvSpPr txBox="1"/>
          <p:nvPr/>
        </p:nvSpPr>
        <p:spPr>
          <a:xfrm>
            <a:off x="5356977" y="2112395"/>
            <a:ext cx="263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 given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xmlns="" id="{BF210838-37CE-44A8-89EE-EEB70B984EB0}"/>
              </a:ext>
            </a:extLst>
          </p:cNvPr>
          <p:cNvGrpSpPr/>
          <p:nvPr/>
        </p:nvGrpSpPr>
        <p:grpSpPr>
          <a:xfrm>
            <a:off x="4964149" y="2472788"/>
            <a:ext cx="592418" cy="421670"/>
            <a:chOff x="78501" y="3170100"/>
            <a:chExt cx="592418" cy="421670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xmlns="" id="{198F16AF-77A1-41ED-8574-50CC159C7857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A620B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7" name="مربع نص 17">
              <a:extLst>
                <a:ext uri="{FF2B5EF4-FFF2-40B4-BE49-F238E27FC236}">
                  <a16:creationId xmlns:a16="http://schemas.microsoft.com/office/drawing/2014/main" xmlns="" id="{4D7AD792-5E72-4029-BCE5-6D8930BD91A7}"/>
                </a:ext>
              </a:extLst>
            </p:cNvPr>
            <p:cNvSpPr txBox="1"/>
            <p:nvPr/>
          </p:nvSpPr>
          <p:spPr>
            <a:xfrm>
              <a:off x="785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Form</a:t>
              </a:r>
            </a:p>
          </p:txBody>
        </p:sp>
      </p:grpSp>
      <p:sp>
        <p:nvSpPr>
          <p:cNvPr id="38" name="مربع نص 17">
            <a:extLst>
              <a:ext uri="{FF2B5EF4-FFF2-40B4-BE49-F238E27FC236}">
                <a16:creationId xmlns:a16="http://schemas.microsoft.com/office/drawing/2014/main" xmlns="" id="{3879203D-7E23-45E4-A03F-7859DD6AC4FA}"/>
              </a:ext>
            </a:extLst>
          </p:cNvPr>
          <p:cNvSpPr txBox="1"/>
          <p:nvPr/>
        </p:nvSpPr>
        <p:spPr>
          <a:xfrm>
            <a:off x="5478066" y="2529444"/>
            <a:ext cx="120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Subject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مربع نص 17">
            <a:extLst>
              <a:ext uri="{FF2B5EF4-FFF2-40B4-BE49-F238E27FC236}">
                <a16:creationId xmlns:a16="http://schemas.microsoft.com/office/drawing/2014/main" xmlns="" id="{7DE5F033-EFDC-406F-B857-08611EE49265}"/>
              </a:ext>
            </a:extLst>
          </p:cNvPr>
          <p:cNvSpPr txBox="1"/>
          <p:nvPr/>
        </p:nvSpPr>
        <p:spPr>
          <a:xfrm>
            <a:off x="6325727" y="2522868"/>
            <a:ext cx="35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xmlns="" id="{2017065F-6C35-47F9-83B4-7E0E08D3AD5C}"/>
              </a:ext>
            </a:extLst>
          </p:cNvPr>
          <p:cNvSpPr txBox="1"/>
          <p:nvPr/>
        </p:nvSpPr>
        <p:spPr>
          <a:xfrm>
            <a:off x="6534085" y="2529444"/>
            <a:ext cx="9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V-ed/v2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xmlns="" id="{5193A756-EC29-4C41-B4C0-44EF2DE34C0C}"/>
              </a:ext>
            </a:extLst>
          </p:cNvPr>
          <p:cNvGrpSpPr/>
          <p:nvPr/>
        </p:nvGrpSpPr>
        <p:grpSpPr>
          <a:xfrm>
            <a:off x="4994629" y="2954927"/>
            <a:ext cx="592418" cy="421670"/>
            <a:chOff x="116601" y="3170100"/>
            <a:chExt cx="592418" cy="421670"/>
          </a:xfrm>
        </p:grpSpPr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xmlns="" id="{C2C7A36B-2575-48C4-AEF4-F4171E7B06A0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47" name="مربع نص 17">
              <a:extLst>
                <a:ext uri="{FF2B5EF4-FFF2-40B4-BE49-F238E27FC236}">
                  <a16:creationId xmlns:a16="http://schemas.microsoft.com/office/drawing/2014/main" xmlns="" id="{59F02A1D-32CA-4188-8483-EEAD0D317E79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48" name="مربع نص 17">
            <a:extLst>
              <a:ext uri="{FF2B5EF4-FFF2-40B4-BE49-F238E27FC236}">
                <a16:creationId xmlns:a16="http://schemas.microsoft.com/office/drawing/2014/main" xmlns="" id="{35687537-27D3-4577-A6DD-B697FD53F6A1}"/>
              </a:ext>
            </a:extLst>
          </p:cNvPr>
          <p:cNvSpPr txBox="1"/>
          <p:nvPr/>
        </p:nvSpPr>
        <p:spPr>
          <a:xfrm>
            <a:off x="5556568" y="2999568"/>
            <a:ext cx="370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worked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2" name="رابط مستقيم 27">
            <a:extLst>
              <a:ext uri="{FF2B5EF4-FFF2-40B4-BE49-F238E27FC236}">
                <a16:creationId xmlns:a16="http://schemas.microsoft.com/office/drawing/2014/main" xmlns="" id="{D52F9975-2FE9-4C2D-8CDE-252C0D5CC4FC}"/>
              </a:ext>
            </a:extLst>
          </p:cNvPr>
          <p:cNvCxnSpPr>
            <a:cxnSpLocks/>
          </p:cNvCxnSpPr>
          <p:nvPr/>
        </p:nvCxnSpPr>
        <p:spPr>
          <a:xfrm>
            <a:off x="2011959" y="977117"/>
            <a:ext cx="410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مربع نص 17">
            <a:extLst>
              <a:ext uri="{FF2B5EF4-FFF2-40B4-BE49-F238E27FC236}">
                <a16:creationId xmlns:a16="http://schemas.microsoft.com/office/drawing/2014/main" xmlns="" id="{3B08F700-CEB7-47D3-9F81-C4723995B7F1}"/>
              </a:ext>
            </a:extLst>
          </p:cNvPr>
          <p:cNvSpPr txBox="1"/>
          <p:nvPr/>
        </p:nvSpPr>
        <p:spPr>
          <a:xfrm>
            <a:off x="1893684" y="3280459"/>
            <a:ext cx="181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Time isn’t specific </a:t>
            </a:r>
          </a:p>
        </p:txBody>
      </p:sp>
      <p:sp>
        <p:nvSpPr>
          <p:cNvPr id="54" name="مربع نص 17">
            <a:extLst>
              <a:ext uri="{FF2B5EF4-FFF2-40B4-BE49-F238E27FC236}">
                <a16:creationId xmlns:a16="http://schemas.microsoft.com/office/drawing/2014/main" xmlns="" id="{5EC2D755-EBDA-439B-9955-1F1E32791C8B}"/>
              </a:ext>
            </a:extLst>
          </p:cNvPr>
          <p:cNvSpPr txBox="1"/>
          <p:nvPr/>
        </p:nvSpPr>
        <p:spPr>
          <a:xfrm>
            <a:off x="6363006" y="3280459"/>
            <a:ext cx="1819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Time is specific 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xmlns="" id="{CF9E9B00-2B88-43AA-BEAB-BF5146D548D1}"/>
              </a:ext>
            </a:extLst>
          </p:cNvPr>
          <p:cNvSpPr txBox="1"/>
          <p:nvPr/>
        </p:nvSpPr>
        <p:spPr>
          <a:xfrm>
            <a:off x="701399" y="3639965"/>
            <a:ext cx="5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xmlns="" id="{A80C69BD-2E9E-4711-A209-73E2E8B72217}"/>
              </a:ext>
            </a:extLst>
          </p:cNvPr>
          <p:cNvSpPr txBox="1"/>
          <p:nvPr/>
        </p:nvSpPr>
        <p:spPr>
          <a:xfrm>
            <a:off x="1061084" y="3642967"/>
            <a:ext cx="74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xmlns="" id="{CEBBF16E-509A-4895-A9AA-242E63935DDA}"/>
              </a:ext>
            </a:extLst>
          </p:cNvPr>
          <p:cNvSpPr txBox="1"/>
          <p:nvPr/>
        </p:nvSpPr>
        <p:spPr>
          <a:xfrm>
            <a:off x="1152904" y="4231762"/>
            <a:ext cx="686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xmlns="" id="{F5FE8C13-ECCC-44A7-8E9E-1BBA82113572}"/>
              </a:ext>
            </a:extLst>
          </p:cNvPr>
          <p:cNvSpPr txBox="1"/>
          <p:nvPr/>
        </p:nvSpPr>
        <p:spPr>
          <a:xfrm>
            <a:off x="1507335" y="3645969"/>
            <a:ext cx="312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over this problem.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xmlns="" id="{4A0DD51F-1907-42EC-B03E-B418425658D8}"/>
              </a:ext>
            </a:extLst>
          </p:cNvPr>
          <p:cNvSpPr txBox="1"/>
          <p:nvPr/>
        </p:nvSpPr>
        <p:spPr>
          <a:xfrm>
            <a:off x="1499921" y="3646527"/>
            <a:ext cx="660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1800" dirty="0">
              <a:solidFill>
                <a:srgbClr val="FF0000"/>
              </a:solidFill>
            </a:endParaRPr>
          </a:p>
        </p:txBody>
      </p: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xmlns="" id="{E2432A9C-2A45-4835-B170-C09479944059}"/>
              </a:ext>
            </a:extLst>
          </p:cNvPr>
          <p:cNvGrpSpPr/>
          <p:nvPr/>
        </p:nvGrpSpPr>
        <p:grpSpPr>
          <a:xfrm>
            <a:off x="103663" y="3569989"/>
            <a:ext cx="592418" cy="445311"/>
            <a:chOff x="86121" y="3170100"/>
            <a:chExt cx="592418" cy="42167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xmlns="" id="{49A39D92-2F8C-45D5-AE84-1EDC11CB3F00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63" name="مربع نص 17">
              <a:extLst>
                <a:ext uri="{FF2B5EF4-FFF2-40B4-BE49-F238E27FC236}">
                  <a16:creationId xmlns:a16="http://schemas.microsoft.com/office/drawing/2014/main" xmlns="" id="{DBA43C20-02DE-4B19-94D7-7E7F462A43D1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Negative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xmlns="" id="{B74C15BC-0CA0-4133-8ED3-617877904076}"/>
              </a:ext>
            </a:extLst>
          </p:cNvPr>
          <p:cNvGrpSpPr/>
          <p:nvPr/>
        </p:nvGrpSpPr>
        <p:grpSpPr>
          <a:xfrm>
            <a:off x="103663" y="4188428"/>
            <a:ext cx="592418" cy="445311"/>
            <a:chOff x="86121" y="3170100"/>
            <a:chExt cx="592418" cy="421670"/>
          </a:xfrm>
        </p:grpSpPr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xmlns="" id="{F315EA95-F5C9-4772-A215-7129DD438BF5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66" name="مربع نص 17">
              <a:extLst>
                <a:ext uri="{FF2B5EF4-FFF2-40B4-BE49-F238E27FC236}">
                  <a16:creationId xmlns:a16="http://schemas.microsoft.com/office/drawing/2014/main" xmlns="" id="{BCD5A0DC-EAA2-4DD2-A623-0C31B53EECC9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1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Question</a:t>
              </a:r>
            </a:p>
          </p:txBody>
        </p:sp>
      </p:grpSp>
      <p:sp>
        <p:nvSpPr>
          <p:cNvPr id="67" name="مربع نص 66">
            <a:extLst>
              <a:ext uri="{FF2B5EF4-FFF2-40B4-BE49-F238E27FC236}">
                <a16:creationId xmlns:a16="http://schemas.microsoft.com/office/drawing/2014/main" xmlns="" id="{CD59F328-7494-4B17-83EE-8E6D7295C7CB}"/>
              </a:ext>
            </a:extLst>
          </p:cNvPr>
          <p:cNvSpPr txBox="1"/>
          <p:nvPr/>
        </p:nvSpPr>
        <p:spPr>
          <a:xfrm>
            <a:off x="777175" y="4225968"/>
            <a:ext cx="634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18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xmlns="" id="{BAEDC2A1-0119-41C2-B6BF-63984CEE34F4}"/>
              </a:ext>
            </a:extLst>
          </p:cNvPr>
          <p:cNvSpPr txBox="1"/>
          <p:nvPr/>
        </p:nvSpPr>
        <p:spPr>
          <a:xfrm>
            <a:off x="1362555" y="4231762"/>
            <a:ext cx="537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xmlns="" id="{BC5FF0F5-A8F7-4551-83F3-B0C695668A94}"/>
              </a:ext>
            </a:extLst>
          </p:cNvPr>
          <p:cNvSpPr txBox="1"/>
          <p:nvPr/>
        </p:nvSpPr>
        <p:spPr>
          <a:xfrm>
            <a:off x="693213" y="4231762"/>
            <a:ext cx="48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69" name="قوس 68">
            <a:extLst>
              <a:ext uri="{FF2B5EF4-FFF2-40B4-BE49-F238E27FC236}">
                <a16:creationId xmlns:a16="http://schemas.microsoft.com/office/drawing/2014/main" xmlns="" id="{B2E896CE-2C7C-4310-A005-B335BE93A113}"/>
              </a:ext>
            </a:extLst>
          </p:cNvPr>
          <p:cNvSpPr/>
          <p:nvPr/>
        </p:nvSpPr>
        <p:spPr>
          <a:xfrm rot="6931089">
            <a:off x="992628" y="4046378"/>
            <a:ext cx="390863" cy="7568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70" name="قوس 69">
            <a:extLst>
              <a:ext uri="{FF2B5EF4-FFF2-40B4-BE49-F238E27FC236}">
                <a16:creationId xmlns:a16="http://schemas.microsoft.com/office/drawing/2014/main" xmlns="" id="{C3FF4C94-0318-40F4-ADDC-EE80DB73E3E6}"/>
              </a:ext>
            </a:extLst>
          </p:cNvPr>
          <p:cNvSpPr/>
          <p:nvPr/>
        </p:nvSpPr>
        <p:spPr>
          <a:xfrm rot="17951313">
            <a:off x="1231048" y="4115796"/>
            <a:ext cx="390863" cy="756847"/>
          </a:xfrm>
          <a:prstGeom prst="arc">
            <a:avLst>
              <a:gd name="adj1" fmla="val 16200000"/>
              <a:gd name="adj2" fmla="val 2132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xmlns="" id="{FE8AB768-FF89-4F1D-8B28-B17E6823D809}"/>
              </a:ext>
            </a:extLst>
          </p:cNvPr>
          <p:cNvSpPr txBox="1"/>
          <p:nvPr/>
        </p:nvSpPr>
        <p:spPr>
          <a:xfrm>
            <a:off x="1768341" y="4234764"/>
            <a:ext cx="297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over this problem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73" name="مربع نص 17">
            <a:extLst>
              <a:ext uri="{FF2B5EF4-FFF2-40B4-BE49-F238E27FC236}">
                <a16:creationId xmlns:a16="http://schemas.microsoft.com/office/drawing/2014/main" xmlns="" id="{3B3AF0D4-AF40-4946-B99E-A7281A449EFC}"/>
              </a:ext>
            </a:extLst>
          </p:cNvPr>
          <p:cNvSpPr txBox="1"/>
          <p:nvPr/>
        </p:nvSpPr>
        <p:spPr>
          <a:xfrm>
            <a:off x="4579197" y="4237354"/>
            <a:ext cx="2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مربع نص 17">
            <a:extLst>
              <a:ext uri="{FF2B5EF4-FFF2-40B4-BE49-F238E27FC236}">
                <a16:creationId xmlns:a16="http://schemas.microsoft.com/office/drawing/2014/main" xmlns="" id="{74584201-70EC-491F-8166-CC3132E9A43F}"/>
              </a:ext>
            </a:extLst>
          </p:cNvPr>
          <p:cNvSpPr txBox="1"/>
          <p:nvPr/>
        </p:nvSpPr>
        <p:spPr>
          <a:xfrm>
            <a:off x="4536400" y="4234264"/>
            <a:ext cx="38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xmlns="" id="{1B3574C6-C3F3-4EF2-BE3F-FF971848677A}"/>
              </a:ext>
            </a:extLst>
          </p:cNvPr>
          <p:cNvSpPr txBox="1"/>
          <p:nvPr/>
        </p:nvSpPr>
        <p:spPr>
          <a:xfrm>
            <a:off x="5578199" y="3641578"/>
            <a:ext cx="518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xmlns="" id="{315E7541-A31A-4DFB-A46B-D14E129241F5}"/>
              </a:ext>
            </a:extLst>
          </p:cNvPr>
          <p:cNvSpPr txBox="1"/>
          <p:nvPr/>
        </p:nvSpPr>
        <p:spPr>
          <a:xfrm>
            <a:off x="5937884" y="3644580"/>
            <a:ext cx="74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endParaRPr lang="ar-SA" sz="1800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xmlns="" id="{EC4C6290-1915-4916-82B6-6572DF45A8B2}"/>
              </a:ext>
            </a:extLst>
          </p:cNvPr>
          <p:cNvSpPr txBox="1"/>
          <p:nvPr/>
        </p:nvSpPr>
        <p:spPr>
          <a:xfrm>
            <a:off x="6384135" y="3647582"/>
            <a:ext cx="246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worked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xmlns="" id="{216FEC8D-C40C-4864-B79E-1FD8FD8C730D}"/>
              </a:ext>
            </a:extLst>
          </p:cNvPr>
          <p:cNvSpPr txBox="1"/>
          <p:nvPr/>
        </p:nvSpPr>
        <p:spPr>
          <a:xfrm>
            <a:off x="6376721" y="3648140"/>
            <a:ext cx="660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1800" dirty="0">
              <a:solidFill>
                <a:srgbClr val="FF0000"/>
              </a:solidFill>
            </a:endParaRPr>
          </a:p>
        </p:txBody>
      </p: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xmlns="" id="{7C9CBD19-9889-4776-961E-970BCE6D3615}"/>
              </a:ext>
            </a:extLst>
          </p:cNvPr>
          <p:cNvGrpSpPr/>
          <p:nvPr/>
        </p:nvGrpSpPr>
        <p:grpSpPr>
          <a:xfrm>
            <a:off x="4980463" y="3571602"/>
            <a:ext cx="592418" cy="445311"/>
            <a:chOff x="86121" y="3170100"/>
            <a:chExt cx="592418" cy="421670"/>
          </a:xfrm>
        </p:grpSpPr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xmlns="" id="{5FA5AF30-E31F-4AC1-A50D-5F405D8C3F48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3" name="مربع نص 17">
              <a:extLst>
                <a:ext uri="{FF2B5EF4-FFF2-40B4-BE49-F238E27FC236}">
                  <a16:creationId xmlns:a16="http://schemas.microsoft.com/office/drawing/2014/main" xmlns="" id="{FC024509-3B75-45F5-81F9-90B216BF4CBC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Negative</a:t>
              </a:r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xmlns="" id="{47914144-27CF-4B0B-A00D-A2134BFB52C7}"/>
              </a:ext>
            </a:extLst>
          </p:cNvPr>
          <p:cNvGrpSpPr/>
          <p:nvPr/>
        </p:nvGrpSpPr>
        <p:grpSpPr>
          <a:xfrm>
            <a:off x="4980463" y="4190041"/>
            <a:ext cx="592418" cy="445311"/>
            <a:chOff x="86121" y="3170100"/>
            <a:chExt cx="592418" cy="421670"/>
          </a:xfrm>
        </p:grpSpPr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xmlns="" id="{D5D60F87-DDD6-43DD-B10B-63EF29FA1DCE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86" name="مربع نص 17">
              <a:extLst>
                <a:ext uri="{FF2B5EF4-FFF2-40B4-BE49-F238E27FC236}">
                  <a16:creationId xmlns:a16="http://schemas.microsoft.com/office/drawing/2014/main" xmlns="" id="{65A6F247-07E8-4E9D-AEBD-2618BC1AA4EE}"/>
                </a:ext>
              </a:extLst>
            </p:cNvPr>
            <p:cNvSpPr txBox="1"/>
            <p:nvPr/>
          </p:nvSpPr>
          <p:spPr>
            <a:xfrm>
              <a:off x="86121" y="3283083"/>
              <a:ext cx="592418" cy="1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Question</a:t>
              </a:r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xmlns="" id="{78DEA947-5CF4-4C5A-AE18-48CF7A4DAA79}"/>
              </a:ext>
            </a:extLst>
          </p:cNvPr>
          <p:cNvSpPr txBox="1"/>
          <p:nvPr/>
        </p:nvSpPr>
        <p:spPr>
          <a:xfrm>
            <a:off x="5921383" y="3639406"/>
            <a:ext cx="640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endParaRPr lang="ar-SA" sz="1800" dirty="0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xmlns="" id="{774B146D-8FC9-4BC2-A3C5-B390D56AF915}"/>
              </a:ext>
            </a:extLst>
          </p:cNvPr>
          <p:cNvSpPr txBox="1"/>
          <p:nvPr/>
        </p:nvSpPr>
        <p:spPr>
          <a:xfrm>
            <a:off x="5598684" y="3642967"/>
            <a:ext cx="493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1800" dirty="0">
              <a:solidFill>
                <a:srgbClr val="00B0F0"/>
              </a:solidFill>
            </a:endParaRPr>
          </a:p>
        </p:txBody>
      </p:sp>
      <p:sp>
        <p:nvSpPr>
          <p:cNvPr id="94" name="مربع نص 17">
            <a:extLst>
              <a:ext uri="{FF2B5EF4-FFF2-40B4-BE49-F238E27FC236}">
                <a16:creationId xmlns:a16="http://schemas.microsoft.com/office/drawing/2014/main" xmlns="" id="{B2A45706-F136-48A7-A850-793009F774E4}"/>
              </a:ext>
            </a:extLst>
          </p:cNvPr>
          <p:cNvSpPr txBox="1"/>
          <p:nvPr/>
        </p:nvSpPr>
        <p:spPr>
          <a:xfrm>
            <a:off x="8105998" y="4234264"/>
            <a:ext cx="34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xmlns="" id="{68030227-DE71-4A46-8EE6-9F53F788ED62}"/>
              </a:ext>
            </a:extLst>
          </p:cNvPr>
          <p:cNvSpPr txBox="1"/>
          <p:nvPr/>
        </p:nvSpPr>
        <p:spPr>
          <a:xfrm>
            <a:off x="6794020" y="3648776"/>
            <a:ext cx="200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yesterday.</a:t>
            </a:r>
            <a:endParaRPr lang="ar-SA" sz="1800" dirty="0">
              <a:solidFill>
                <a:srgbClr val="00B0F0"/>
              </a:solidFill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xmlns="" id="{CD141822-8FDA-4007-AF8E-867F8E526490}"/>
              </a:ext>
            </a:extLst>
          </p:cNvPr>
          <p:cNvCxnSpPr>
            <a:cxnSpLocks/>
          </p:cNvCxnSpPr>
          <p:nvPr/>
        </p:nvCxnSpPr>
        <p:spPr>
          <a:xfrm flipH="1">
            <a:off x="5890120" y="3964887"/>
            <a:ext cx="286982" cy="3456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رابط مستقيم 98">
            <a:extLst>
              <a:ext uri="{FF2B5EF4-FFF2-40B4-BE49-F238E27FC236}">
                <a16:creationId xmlns:a16="http://schemas.microsoft.com/office/drawing/2014/main" xmlns="" id="{99F7C5DC-8080-43D6-B5F7-65905F138168}"/>
              </a:ext>
            </a:extLst>
          </p:cNvPr>
          <p:cNvCxnSpPr>
            <a:cxnSpLocks/>
          </p:cNvCxnSpPr>
          <p:nvPr/>
        </p:nvCxnSpPr>
        <p:spPr>
          <a:xfrm>
            <a:off x="5826119" y="3950671"/>
            <a:ext cx="342722" cy="3598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xmlns="" id="{A89AB0E3-426D-4D36-B423-B642C8AA4881}"/>
              </a:ext>
            </a:extLst>
          </p:cNvPr>
          <p:cNvSpPr txBox="1"/>
          <p:nvPr/>
        </p:nvSpPr>
        <p:spPr>
          <a:xfrm>
            <a:off x="6794020" y="3648206"/>
            <a:ext cx="193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work 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yesterday</a:t>
            </a:r>
            <a:endParaRPr lang="ar-SA" sz="1800" dirty="0">
              <a:solidFill>
                <a:srgbClr val="00B0F0"/>
              </a:solidFill>
            </a:endParaRPr>
          </a:p>
        </p:txBody>
      </p:sp>
      <p:pic>
        <p:nvPicPr>
          <p:cNvPr id="103" name="Picture 4">
            <a:extLst>
              <a:ext uri="{FF2B5EF4-FFF2-40B4-BE49-F238E27FC236}">
                <a16:creationId xmlns:a16="http://schemas.microsoft.com/office/drawing/2014/main" xmlns="" id="{7697CA93-A1F0-47B2-95D4-FEFC082A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434"/>
            <a:ext cx="592418" cy="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مربع نص 17">
            <a:extLst>
              <a:ext uri="{FF2B5EF4-FFF2-40B4-BE49-F238E27FC236}">
                <a16:creationId xmlns:a16="http://schemas.microsoft.com/office/drawing/2014/main" xmlns="" id="{122C0797-CE56-4E13-A677-A0D7189D5853}"/>
              </a:ext>
            </a:extLst>
          </p:cNvPr>
          <p:cNvSpPr txBox="1"/>
          <p:nvPr/>
        </p:nvSpPr>
        <p:spPr>
          <a:xfrm>
            <a:off x="505878" y="2112395"/>
            <a:ext cx="3997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The exact time isn’t known, or isn’t important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A0A9C2DD-3688-4259-8A02-1F6CB5105CB3}"/>
              </a:ext>
            </a:extLst>
          </p:cNvPr>
          <p:cNvGrpSpPr/>
          <p:nvPr/>
        </p:nvGrpSpPr>
        <p:grpSpPr>
          <a:xfrm>
            <a:off x="2953803" y="1131197"/>
            <a:ext cx="1854134" cy="1116436"/>
            <a:chOff x="2892843" y="1161677"/>
            <a:chExt cx="1854134" cy="1116436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xmlns="" id="{BC98ABBD-2B32-4363-B2DB-80D3134E5D50}"/>
                </a:ext>
              </a:extLst>
            </p:cNvPr>
            <p:cNvSpPr txBox="1"/>
            <p:nvPr/>
          </p:nvSpPr>
          <p:spPr>
            <a:xfrm>
              <a:off x="2928441" y="1320887"/>
              <a:ext cx="1762163" cy="861774"/>
            </a:xfrm>
            <a:prstGeom prst="rect">
              <a:avLst/>
            </a:prstGeom>
            <a:noFill/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5">
                  <a:lumMod val="20000"/>
                  <a:lumOff val="80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1">
              <a:spAutoFit/>
            </a:bodyPr>
            <a:lstStyle/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ar-SA" sz="1000" dirty="0"/>
            </a:p>
          </p:txBody>
        </p:sp>
        <p:sp>
          <p:nvSpPr>
            <p:cNvPr id="88" name="مربع نص 17">
              <a:extLst>
                <a:ext uri="{FF2B5EF4-FFF2-40B4-BE49-F238E27FC236}">
                  <a16:creationId xmlns:a16="http://schemas.microsoft.com/office/drawing/2014/main" xmlns="" id="{A98DC8F4-495E-44EA-8A95-A3B40A45CD66}"/>
                </a:ext>
              </a:extLst>
            </p:cNvPr>
            <p:cNvSpPr txBox="1"/>
            <p:nvPr/>
          </p:nvSpPr>
          <p:spPr>
            <a:xfrm>
              <a:off x="2892843" y="1262450"/>
              <a:ext cx="858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He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She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I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They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You</a:t>
              </a:r>
            </a:p>
            <a:p>
              <a:r>
                <a:rPr lang="en-US" sz="1000" b="1" dirty="0">
                  <a:solidFill>
                    <a:srgbClr val="A620B0"/>
                  </a:solidFill>
                  <a:latin typeface="+mn-lt"/>
                  <a:cs typeface="Times New Roman" panose="02020603050405020304" pitchFamily="18" charset="0"/>
                </a:rPr>
                <a:t>We</a:t>
              </a:r>
              <a:r>
                <a:rPr lang="en-US" sz="1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9" name="قوس كبير أيمن 88">
              <a:extLst>
                <a:ext uri="{FF2B5EF4-FFF2-40B4-BE49-F238E27FC236}">
                  <a16:creationId xmlns:a16="http://schemas.microsoft.com/office/drawing/2014/main" xmlns="" id="{FCB92C3E-84E4-4FB7-AD7C-9A6353674C30}"/>
                </a:ext>
              </a:extLst>
            </p:cNvPr>
            <p:cNvSpPr/>
            <p:nvPr/>
          </p:nvSpPr>
          <p:spPr>
            <a:xfrm>
              <a:off x="3245124" y="1349584"/>
              <a:ext cx="140103" cy="252000"/>
            </a:xfrm>
            <a:prstGeom prst="rightBrace">
              <a:avLst/>
            </a:prstGeom>
            <a:ln w="1270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sz="1000"/>
            </a:p>
          </p:txBody>
        </p:sp>
        <p:sp>
          <p:nvSpPr>
            <p:cNvPr id="90" name="مربع نص 17">
              <a:extLst>
                <a:ext uri="{FF2B5EF4-FFF2-40B4-BE49-F238E27FC236}">
                  <a16:creationId xmlns:a16="http://schemas.microsoft.com/office/drawing/2014/main" xmlns="" id="{6A05CA99-0F48-4C73-8117-E1196EBA4E64}"/>
                </a:ext>
              </a:extLst>
            </p:cNvPr>
            <p:cNvSpPr txBox="1"/>
            <p:nvPr/>
          </p:nvSpPr>
          <p:spPr>
            <a:xfrm>
              <a:off x="3363638" y="1351113"/>
              <a:ext cx="662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has </a:t>
              </a:r>
            </a:p>
          </p:txBody>
        </p:sp>
        <p:sp>
          <p:nvSpPr>
            <p:cNvPr id="91" name="قوس كبير أيمن 90">
              <a:extLst>
                <a:ext uri="{FF2B5EF4-FFF2-40B4-BE49-F238E27FC236}">
                  <a16:creationId xmlns:a16="http://schemas.microsoft.com/office/drawing/2014/main" xmlns="" id="{D2B115E5-110F-4C95-A95D-618F8634A51A}"/>
                </a:ext>
              </a:extLst>
            </p:cNvPr>
            <p:cNvSpPr/>
            <p:nvPr/>
          </p:nvSpPr>
          <p:spPr>
            <a:xfrm>
              <a:off x="3234468" y="1753417"/>
              <a:ext cx="154511" cy="396000"/>
            </a:xfrm>
            <a:prstGeom prst="rightBrace">
              <a:avLst/>
            </a:prstGeom>
            <a:ln w="1270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sz="1000"/>
            </a:p>
          </p:txBody>
        </p:sp>
        <p:sp>
          <p:nvSpPr>
            <p:cNvPr id="93" name="مربع نص 17">
              <a:extLst>
                <a:ext uri="{FF2B5EF4-FFF2-40B4-BE49-F238E27FC236}">
                  <a16:creationId xmlns:a16="http://schemas.microsoft.com/office/drawing/2014/main" xmlns="" id="{92218D7C-9B6C-47F3-8346-962A13709EE4}"/>
                </a:ext>
              </a:extLst>
            </p:cNvPr>
            <p:cNvSpPr txBox="1"/>
            <p:nvPr/>
          </p:nvSpPr>
          <p:spPr>
            <a:xfrm>
              <a:off x="3360018" y="1806699"/>
              <a:ext cx="916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92D050"/>
                  </a:solidFill>
                  <a:latin typeface="+mn-lt"/>
                  <a:cs typeface="Times New Roman" panose="02020603050405020304" pitchFamily="18" charset="0"/>
                </a:rPr>
                <a:t>have </a:t>
              </a:r>
            </a:p>
          </p:txBody>
        </p:sp>
        <p:pic>
          <p:nvPicPr>
            <p:cNvPr id="97" name="Picture 2" descr="Clientmoji">
              <a:extLst>
                <a:ext uri="{FF2B5EF4-FFF2-40B4-BE49-F238E27FC236}">
                  <a16:creationId xmlns:a16="http://schemas.microsoft.com/office/drawing/2014/main" xmlns="" id="{C6AA7141-3300-4EF3-8E45-DB98484E2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121" y="1161677"/>
              <a:ext cx="738856" cy="111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07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1 -3.08642E-6 L 0.0474 -0.00061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7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97531E-6 L -0.01233 0.04043 C -0.01476 0.04969 -0.01841 0.05556 -0.02222 0.05556 C -0.02674 0.05556 -0.03021 0.04969 -0.03282 0.04043 L -0.0441 -1.97531E-6 " pathEditMode="relative" rAng="0" ptsTypes="AAAAA">
                                          <p:cBhvr>
                                            <p:cTn id="149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37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09877E-6 L 0.01788 0.02839 C 0.02187 0.03457 0.02812 0.0392 0.03385 0.0392 C 0.0408 0.0392 0.04635 0.03457 0.05104 0.02839 L 0.07031 2.09877E-6 " pathEditMode="relative" rAng="0" ptsTypes="AAAAA">
                                          <p:cBhvr>
                                            <p:cTn id="15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7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3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7" fill="hold">
                          <p:stCondLst>
                            <p:cond delay="indefinite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 -1.7284E-6 L 0.04739 -0.00062 " pathEditMode="relative" rAng="0" ptsTypes="AA">
                                          <p:cBhvr>
                                            <p:cTn id="24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4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2" fill="hold">
                          <p:stCondLst>
                            <p:cond delay="indefinite"/>
                          </p:stCondLst>
                          <p:childTnLst>
                            <p:par>
                              <p:cTn id="2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7" fill="hold">
                          <p:stCondLst>
                            <p:cond delay="indefinite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5" fill="hold">
                          <p:stCondLst>
                            <p:cond delay="indefinite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167 0.1145 " pathEditMode="relative" rAng="0" ptsTypes="AA">
                                          <p:cBhvr>
                                            <p:cTn id="268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6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19753E-6 L 0.04305 0.11512 " pathEditMode="relative" rAng="0" ptsTypes="AA">
                                          <p:cBhvr>
                                            <p:cTn id="277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" y="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7284E-6 L -0.04218 0.1142 " pathEditMode="relative" rAng="0" ptsTypes="AA">
                                          <p:cBhvr>
                                            <p:cTn id="2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" y="57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7" fill="hold">
                          <p:stCondLst>
                            <p:cond delay="indefinite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uiExpand="1"/>
          <p:bldP spid="20" grpId="0" uiExpand="1" build="p"/>
          <p:bldP spid="21" grpId="0" uiExpand="1"/>
          <p:bldP spid="22" grpId="0" uiExpand="1"/>
          <p:bldP spid="25" grpId="0" uiExpand="1"/>
          <p:bldP spid="26" grpId="0" uiExpand="1"/>
          <p:bldP spid="30" grpId="0" uiExpand="1" build="p"/>
          <p:bldP spid="32" grpId="0" animBg="1"/>
          <p:bldP spid="34" grpId="0" uiExpand="1"/>
          <p:bldP spid="38" grpId="0" uiExpand="1" build="p"/>
          <p:bldP spid="39" grpId="0" uiExpand="1"/>
          <p:bldP spid="40" grpId="0" uiExpand="1"/>
          <p:bldP spid="48" grpId="0" uiExpand="1" build="p"/>
          <p:bldP spid="53" grpId="0" uiExpand="1"/>
          <p:bldP spid="54" grpId="0" uiExpand="1"/>
          <p:bldP spid="55" grpId="0"/>
          <p:bldP spid="58" grpId="0"/>
          <p:bldP spid="71" grpId="0"/>
          <p:bldP spid="71" grpId="1"/>
          <p:bldP spid="71" grpId="2"/>
          <p:bldP spid="59" grpId="0"/>
          <p:bldP spid="59" grpId="1"/>
          <p:bldP spid="60" grpId="0"/>
          <p:bldP spid="67" grpId="0"/>
          <p:bldP spid="75" grpId="0"/>
          <p:bldP spid="68" grpId="0"/>
          <p:bldP spid="68" grpId="1"/>
          <p:bldP spid="68" grpId="2"/>
          <p:bldP spid="69" grpId="0" animBg="1"/>
          <p:bldP spid="70" grpId="0" animBg="1"/>
          <p:bldP spid="72" grpId="0"/>
          <p:bldP spid="73" grpId="0" uiExpand="1"/>
          <p:bldP spid="73" grpId="1"/>
          <p:bldP spid="74" grpId="0"/>
          <p:bldP spid="76" grpId="0"/>
          <p:bldP spid="77" grpId="0"/>
          <p:bldP spid="79" grpId="0"/>
          <p:bldP spid="79" grpId="1"/>
          <p:bldP spid="79" grpId="2"/>
          <p:bldP spid="80" grpId="0"/>
          <p:bldP spid="87" grpId="0"/>
          <p:bldP spid="87" grpId="1"/>
          <p:bldP spid="92" grpId="0"/>
          <p:bldP spid="92" grpId="1"/>
          <p:bldP spid="94" grpId="0"/>
          <p:bldP spid="95" grpId="0"/>
          <p:bldP spid="96" grpId="0"/>
          <p:bldP spid="96" grpId="1"/>
          <p:bldP spid="104" grpId="0" uiExpan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1 -3.08642E-6 L 0.0474 -0.00061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37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97531E-6 L -0.01233 0.04043 C -0.01476 0.04969 -0.01841 0.05556 -0.02222 0.05556 C -0.02674 0.05556 -0.03021 0.04969 -0.03282 0.04043 L -0.0441 -1.97531E-6 " pathEditMode="relative" rAng="0" ptsTypes="AAAAA">
                                          <p:cBhvr>
                                            <p:cTn id="149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05" y="2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0" presetID="37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09877E-6 L 0.01788 0.02839 C 0.02187 0.03457 0.02812 0.0392 0.03385 0.0392 C 0.0408 0.0392 0.04635 0.03457 0.05104 0.02839 L 0.07031 2.09877E-6 " pathEditMode="relative" rAng="0" ptsTypes="AAAAA">
                                          <p:cBhvr>
                                            <p:cTn id="151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7" y="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3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5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7" fill="hold">
                          <p:stCondLst>
                            <p:cond delay="indefinite"/>
                          </p:stCondLst>
                          <p:childTnLst>
                            <p:par>
                              <p:cTn id="1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7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8" fill="hold">
                          <p:stCondLst>
                            <p:cond delay="indefinite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7" dur="5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8" fill="hold">
                          <p:stCondLst>
                            <p:cond delay="indefinite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3" fill="hold">
                          <p:stCondLst>
                            <p:cond delay="indefinite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8" fill="hold">
                          <p:stCondLst>
                            <p:cond delay="indefinite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9" fill="hold">
                          <p:stCondLst>
                            <p:cond delay="indefinite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3 -1.7284E-6 L 0.04739 -0.00062 " pathEditMode="relative" rAng="0" ptsTypes="AA">
                                          <p:cBhvr>
                                            <p:cTn id="24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6" y="-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4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2" fill="hold">
                          <p:stCondLst>
                            <p:cond delay="indefinite"/>
                          </p:stCondLst>
                          <p:childTnLst>
                            <p:par>
                              <p:cTn id="2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7" fill="hold">
                          <p:stCondLst>
                            <p:cond delay="indefinite"/>
                          </p:stCondLst>
                          <p:childTnLst>
                            <p:par>
                              <p:cTn id="2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5" fill="hold">
                          <p:stCondLst>
                            <p:cond delay="indefinite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1.48148E-6 L -0.04167 0.1145 " pathEditMode="relative" rAng="0" ptsTypes="AA">
                                          <p:cBhvr>
                                            <p:cTn id="268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6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19753E-6 L 0.04305 0.11512 " pathEditMode="relative" rAng="0" ptsTypes="AA">
                                          <p:cBhvr>
                                            <p:cTn id="277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" y="5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0" fill="hold">
                          <p:stCondLst>
                            <p:cond delay="indefinite"/>
                          </p:stCondLst>
                          <p:childTnLst>
                            <p:par>
                              <p:cTn id="2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7284E-6 L -0.04218 0.1142 " pathEditMode="relative" rAng="0" ptsTypes="AA">
                                          <p:cBhvr>
                                            <p:cTn id="28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" y="57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7" fill="hold">
                          <p:stCondLst>
                            <p:cond delay="indefinite"/>
                          </p:stCondLst>
                          <p:childTnLst>
                            <p:par>
                              <p:cTn id="2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uiExpand="1"/>
          <p:bldP spid="20" grpId="0" uiExpand="1" build="p"/>
          <p:bldP spid="21" grpId="0" uiExpand="1"/>
          <p:bldP spid="22" grpId="0" uiExpand="1"/>
          <p:bldP spid="25" grpId="0" uiExpand="1"/>
          <p:bldP spid="26" grpId="0" uiExpand="1"/>
          <p:bldP spid="30" grpId="0" uiExpand="1" build="p"/>
          <p:bldP spid="32" grpId="0" animBg="1"/>
          <p:bldP spid="34" grpId="0" uiExpand="1"/>
          <p:bldP spid="38" grpId="0" uiExpand="1" build="p"/>
          <p:bldP spid="39" grpId="0" uiExpand="1"/>
          <p:bldP spid="40" grpId="0" uiExpand="1"/>
          <p:bldP spid="48" grpId="0" uiExpand="1" build="p"/>
          <p:bldP spid="53" grpId="0" uiExpand="1"/>
          <p:bldP spid="54" grpId="0" uiExpand="1"/>
          <p:bldP spid="55" grpId="0"/>
          <p:bldP spid="58" grpId="0"/>
          <p:bldP spid="71" grpId="0"/>
          <p:bldP spid="71" grpId="1"/>
          <p:bldP spid="71" grpId="2"/>
          <p:bldP spid="59" grpId="0"/>
          <p:bldP spid="59" grpId="1"/>
          <p:bldP spid="60" grpId="0"/>
          <p:bldP spid="67" grpId="0"/>
          <p:bldP spid="75" grpId="0"/>
          <p:bldP spid="68" grpId="0"/>
          <p:bldP spid="68" grpId="1"/>
          <p:bldP spid="68" grpId="2"/>
          <p:bldP spid="69" grpId="0" animBg="1"/>
          <p:bldP spid="70" grpId="0" animBg="1"/>
          <p:bldP spid="72" grpId="0"/>
          <p:bldP spid="73" grpId="0" uiExpand="1"/>
          <p:bldP spid="73" grpId="1"/>
          <p:bldP spid="74" grpId="0"/>
          <p:bldP spid="76" grpId="0"/>
          <p:bldP spid="77" grpId="0"/>
          <p:bldP spid="79" grpId="0"/>
          <p:bldP spid="79" grpId="1"/>
          <p:bldP spid="79" grpId="2"/>
          <p:bldP spid="80" grpId="0"/>
          <p:bldP spid="87" grpId="0"/>
          <p:bldP spid="87" grpId="1"/>
          <p:bldP spid="92" grpId="0"/>
          <p:bldP spid="92" grpId="1"/>
          <p:bldP spid="94" grpId="0"/>
          <p:bldP spid="95" grpId="0"/>
          <p:bldP spid="96" grpId="0"/>
          <p:bldP spid="96" grpId="1"/>
          <p:bldP spid="104" grpId="0" uiExpan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50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61772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62F0AE8-FDA2-46A6-AC70-90841931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" y="195834"/>
            <a:ext cx="8763000" cy="1931307"/>
          </a:xfrm>
          <a:prstGeom prst="rect">
            <a:avLst/>
          </a:prstGeom>
        </p:spPr>
      </p:pic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FE05D959-647E-4727-9B57-A10E9EC5CC28}"/>
              </a:ext>
            </a:extLst>
          </p:cNvPr>
          <p:cNvCxnSpPr>
            <a:cxnSpLocks/>
          </p:cNvCxnSpPr>
          <p:nvPr/>
        </p:nvCxnSpPr>
        <p:spPr>
          <a:xfrm>
            <a:off x="374757" y="449159"/>
            <a:ext cx="32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9BB1E0DE-2544-485B-95B6-97FBCC953C69}"/>
              </a:ext>
            </a:extLst>
          </p:cNvPr>
          <p:cNvCxnSpPr>
            <a:cxnSpLocks/>
          </p:cNvCxnSpPr>
          <p:nvPr/>
        </p:nvCxnSpPr>
        <p:spPr>
          <a:xfrm>
            <a:off x="374757" y="692999"/>
            <a:ext cx="74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804C59C5-AF08-4211-8B24-2D0CFC2DDA9B}"/>
              </a:ext>
            </a:extLst>
          </p:cNvPr>
          <p:cNvCxnSpPr>
            <a:cxnSpLocks/>
          </p:cNvCxnSpPr>
          <p:nvPr/>
        </p:nvCxnSpPr>
        <p:spPr>
          <a:xfrm>
            <a:off x="7909560" y="768778"/>
            <a:ext cx="6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952AC4CE-4C0D-4D63-B3C4-9829DB8CB83C}"/>
              </a:ext>
            </a:extLst>
          </p:cNvPr>
          <p:cNvCxnSpPr>
            <a:cxnSpLocks/>
          </p:cNvCxnSpPr>
          <p:nvPr/>
        </p:nvCxnSpPr>
        <p:spPr>
          <a:xfrm>
            <a:off x="374757" y="898739"/>
            <a:ext cx="835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6C354FC1-E089-417E-B35E-CA71FD4F22D6}"/>
              </a:ext>
            </a:extLst>
          </p:cNvPr>
          <p:cNvCxnSpPr>
            <a:cxnSpLocks/>
          </p:cNvCxnSpPr>
          <p:nvPr/>
        </p:nvCxnSpPr>
        <p:spPr>
          <a:xfrm>
            <a:off x="374757" y="1073999"/>
            <a:ext cx="78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35032075-8DB3-4052-B117-FB6C276C245F}"/>
              </a:ext>
            </a:extLst>
          </p:cNvPr>
          <p:cNvSpPr txBox="1"/>
          <p:nvPr/>
        </p:nvSpPr>
        <p:spPr>
          <a:xfrm>
            <a:off x="167640" y="2067044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Simple Past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xmlns="" id="{89F90AF5-8694-4CFD-9CCE-9514654A7312}"/>
              </a:ext>
            </a:extLst>
          </p:cNvPr>
          <p:cNvSpPr txBox="1"/>
          <p:nvPr/>
        </p:nvSpPr>
        <p:spPr>
          <a:xfrm>
            <a:off x="455970" y="2505469"/>
            <a:ext cx="2319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ago / last / yesterday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6BD81D07-2DCB-42C3-883E-AE76C97246F3}"/>
              </a:ext>
            </a:extLst>
          </p:cNvPr>
          <p:cNvSpPr txBox="1"/>
          <p:nvPr/>
        </p:nvSpPr>
        <p:spPr>
          <a:xfrm>
            <a:off x="5197617" y="2108578"/>
            <a:ext cx="2676796" cy="369332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Present Perfect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xmlns="" id="{A41192DF-C4A8-4EC0-9C3F-51DBDD0B2D83}"/>
              </a:ext>
            </a:extLst>
          </p:cNvPr>
          <p:cNvSpPr txBox="1"/>
          <p:nvPr/>
        </p:nvSpPr>
        <p:spPr>
          <a:xfrm>
            <a:off x="5912381" y="2502090"/>
            <a:ext cx="148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for / since</a:t>
            </a:r>
          </a:p>
        </p:txBody>
      </p:sp>
      <p:pic>
        <p:nvPicPr>
          <p:cNvPr id="27" name="Picture 2" descr="نتيجة الصورة لـ time expression ago for since">
            <a:extLst>
              <a:ext uri="{FF2B5EF4-FFF2-40B4-BE49-F238E27FC236}">
                <a16:creationId xmlns:a16="http://schemas.microsoft.com/office/drawing/2014/main" xmlns="" id="{D5330C96-E144-4FE3-A67B-797334743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19183" r="57331"/>
          <a:stretch/>
        </p:blipFill>
        <p:spPr bwMode="auto">
          <a:xfrm>
            <a:off x="5058584" y="2720066"/>
            <a:ext cx="1605810" cy="1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xmlns="" id="{F93E5AE5-5918-4D68-AE27-2B1D0D70CCED}"/>
              </a:ext>
            </a:extLst>
          </p:cNvPr>
          <p:cNvGrpSpPr/>
          <p:nvPr/>
        </p:nvGrpSpPr>
        <p:grpSpPr>
          <a:xfrm>
            <a:off x="108981" y="2958819"/>
            <a:ext cx="592418" cy="421670"/>
            <a:chOff x="116601" y="3170100"/>
            <a:chExt cx="592418" cy="421670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xmlns="" id="{D8CCB5DB-77BC-4D4D-93BC-D70D489EA39C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0" name="مربع نص 17">
              <a:extLst>
                <a:ext uri="{FF2B5EF4-FFF2-40B4-BE49-F238E27FC236}">
                  <a16:creationId xmlns:a16="http://schemas.microsoft.com/office/drawing/2014/main" xmlns="" id="{78AEB693-B4C9-4922-B7F2-DBE29570CAF9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31" name="مربع نص 17">
            <a:extLst>
              <a:ext uri="{FF2B5EF4-FFF2-40B4-BE49-F238E27FC236}">
                <a16:creationId xmlns:a16="http://schemas.microsoft.com/office/drawing/2014/main" xmlns="" id="{D077185A-7031-436F-B5B6-7D1AA9030F13}"/>
              </a:ext>
            </a:extLst>
          </p:cNvPr>
          <p:cNvSpPr txBox="1"/>
          <p:nvPr/>
        </p:nvSpPr>
        <p:spPr>
          <a:xfrm>
            <a:off x="541380" y="3003460"/>
            <a:ext cx="404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visited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my friend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last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week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مربع نص 17">
            <a:extLst>
              <a:ext uri="{FF2B5EF4-FFF2-40B4-BE49-F238E27FC236}">
                <a16:creationId xmlns:a16="http://schemas.microsoft.com/office/drawing/2014/main" xmlns="" id="{A801CD6C-86BF-4AF6-A30B-9774F0B927A0}"/>
              </a:ext>
            </a:extLst>
          </p:cNvPr>
          <p:cNvSpPr txBox="1"/>
          <p:nvPr/>
        </p:nvSpPr>
        <p:spPr>
          <a:xfrm>
            <a:off x="541380" y="3365205"/>
            <a:ext cx="395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She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didn’t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go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to school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yesterday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مربع نص 17">
            <a:extLst>
              <a:ext uri="{FF2B5EF4-FFF2-40B4-BE49-F238E27FC236}">
                <a16:creationId xmlns:a16="http://schemas.microsoft.com/office/drawing/2014/main" xmlns="" id="{7FC569D1-F0E6-40B7-8128-312A0D42BD2B}"/>
              </a:ext>
            </a:extLst>
          </p:cNvPr>
          <p:cNvSpPr txBox="1"/>
          <p:nvPr/>
        </p:nvSpPr>
        <p:spPr>
          <a:xfrm>
            <a:off x="541379" y="3755210"/>
            <a:ext cx="35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saw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that film two weeks </a:t>
            </a:r>
            <a:r>
              <a:rPr lang="en-US" sz="1800" b="1" dirty="0">
                <a:solidFill>
                  <a:srgbClr val="E484B4"/>
                </a:solidFill>
                <a:latin typeface="+mn-lt"/>
                <a:cs typeface="Times New Roman" panose="02020603050405020304" pitchFamily="18" charset="0"/>
              </a:rPr>
              <a:t>ago</a:t>
            </a:r>
            <a:r>
              <a:rPr lang="en-US" sz="18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xmlns="" id="{EEA033FB-DD34-4B85-A767-698F5EE500D1}"/>
              </a:ext>
            </a:extLst>
          </p:cNvPr>
          <p:cNvGrpSpPr/>
          <p:nvPr/>
        </p:nvGrpSpPr>
        <p:grpSpPr>
          <a:xfrm>
            <a:off x="4370710" y="3787559"/>
            <a:ext cx="592418" cy="421670"/>
            <a:chOff x="116601" y="3170100"/>
            <a:chExt cx="592418" cy="421670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xmlns="" id="{0AB59043-64AB-4C19-9642-AEA9D5A22965}"/>
                </a:ext>
              </a:extLst>
            </p:cNvPr>
            <p:cNvSpPr/>
            <p:nvPr/>
          </p:nvSpPr>
          <p:spPr>
            <a:xfrm>
              <a:off x="141763" y="3170100"/>
              <a:ext cx="450655" cy="421670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100" b="1" dirty="0"/>
            </a:p>
          </p:txBody>
        </p:sp>
        <p:sp>
          <p:nvSpPr>
            <p:cNvPr id="38" name="مربع نص 17">
              <a:extLst>
                <a:ext uri="{FF2B5EF4-FFF2-40B4-BE49-F238E27FC236}">
                  <a16:creationId xmlns:a16="http://schemas.microsoft.com/office/drawing/2014/main" xmlns="" id="{FE6B35A6-923B-404E-BE71-51186C6EF7C6}"/>
                </a:ext>
              </a:extLst>
            </p:cNvPr>
            <p:cNvSpPr txBox="1"/>
            <p:nvPr/>
          </p:nvSpPr>
          <p:spPr>
            <a:xfrm>
              <a:off x="116601" y="3244983"/>
              <a:ext cx="592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e.g.</a:t>
              </a:r>
            </a:p>
          </p:txBody>
        </p:sp>
      </p:grpSp>
      <p:sp>
        <p:nvSpPr>
          <p:cNvPr id="43" name="مربع نص 17">
            <a:extLst>
              <a:ext uri="{FF2B5EF4-FFF2-40B4-BE49-F238E27FC236}">
                <a16:creationId xmlns:a16="http://schemas.microsoft.com/office/drawing/2014/main" xmlns="" id="{3B9F2238-90AD-48DD-9543-30BCFEE41B83}"/>
              </a:ext>
            </a:extLst>
          </p:cNvPr>
          <p:cNvSpPr txBox="1"/>
          <p:nvPr/>
        </p:nvSpPr>
        <p:spPr>
          <a:xfrm>
            <a:off x="7042390" y="4221166"/>
            <a:ext cx="1941589" cy="52322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haven’t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seen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since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last year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مربع نص 17">
            <a:extLst>
              <a:ext uri="{FF2B5EF4-FFF2-40B4-BE49-F238E27FC236}">
                <a16:creationId xmlns:a16="http://schemas.microsoft.com/office/drawing/2014/main" xmlns="" id="{26F4CF98-099D-4FE2-9725-31A1D32CED2D}"/>
              </a:ext>
            </a:extLst>
          </p:cNvPr>
          <p:cNvSpPr txBox="1"/>
          <p:nvPr/>
        </p:nvSpPr>
        <p:spPr>
          <a:xfrm>
            <a:off x="4816047" y="3796682"/>
            <a:ext cx="195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worked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eight years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مربع نص 17">
            <a:extLst>
              <a:ext uri="{FF2B5EF4-FFF2-40B4-BE49-F238E27FC236}">
                <a16:creationId xmlns:a16="http://schemas.microsoft.com/office/drawing/2014/main" xmlns="" id="{548EB72A-5AF2-4D2F-80BD-4BACD3B40B95}"/>
              </a:ext>
            </a:extLst>
          </p:cNvPr>
          <p:cNvSpPr txBox="1"/>
          <p:nvPr/>
        </p:nvSpPr>
        <p:spPr>
          <a:xfrm>
            <a:off x="4816046" y="4183521"/>
            <a:ext cx="229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had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this computer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a long time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" name="Picture 2" descr="نتيجة الصورة لـ time expression ago for since">
            <a:extLst>
              <a:ext uri="{FF2B5EF4-FFF2-40B4-BE49-F238E27FC236}">
                <a16:creationId xmlns:a16="http://schemas.microsoft.com/office/drawing/2014/main" xmlns="" id="{F457C575-2750-4BC9-92C4-0702E6E2F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6" t="18747" r="6216" b="436"/>
          <a:stretch/>
        </p:blipFill>
        <p:spPr bwMode="auto">
          <a:xfrm>
            <a:off x="6881517" y="2729189"/>
            <a:ext cx="1911141" cy="14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ربع نص 17">
            <a:extLst>
              <a:ext uri="{FF2B5EF4-FFF2-40B4-BE49-F238E27FC236}">
                <a16:creationId xmlns:a16="http://schemas.microsoft.com/office/drawing/2014/main" xmlns="" id="{1288532D-73BC-4506-86D7-C641DD468118}"/>
              </a:ext>
            </a:extLst>
          </p:cNvPr>
          <p:cNvSpPr txBox="1"/>
          <p:nvPr/>
        </p:nvSpPr>
        <p:spPr>
          <a:xfrm>
            <a:off x="7042390" y="3796682"/>
            <a:ext cx="195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E484B4"/>
                </a:solidFill>
                <a:cs typeface="Times New Roman" panose="02020603050405020304" pitchFamily="18" charset="0"/>
              </a:rPr>
              <a:t>lived 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here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since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1993</a:t>
            </a:r>
            <a:r>
              <a:rPr lang="en-US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0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accel="21000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uiExpand="1"/>
          <p:bldP spid="25" grpId="0" animBg="1"/>
          <p:bldP spid="26" grpId="0" uiExpand="1"/>
          <p:bldP spid="31" grpId="0" uiExpand="1" build="p"/>
          <p:bldP spid="33" grpId="0" uiExpand="1" build="p"/>
          <p:bldP spid="34" grpId="0" uiExpand="1" build="p"/>
          <p:bldP spid="43" grpId="0" uiExpand="1" build="p"/>
          <p:bldP spid="39" grpId="0" uiExpand="1" build="p"/>
          <p:bldP spid="40" grpId="0" uiExpand="1" build="p"/>
          <p:bldP spid="4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1" accel="21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uiExpand="1"/>
          <p:bldP spid="25" grpId="0" animBg="1"/>
          <p:bldP spid="26" grpId="0" uiExpand="1"/>
          <p:bldP spid="31" grpId="0" uiExpand="1" build="p"/>
          <p:bldP spid="33" grpId="0" uiExpand="1" build="p"/>
          <p:bldP spid="34" grpId="0" uiExpand="1" build="p"/>
          <p:bldP spid="43" grpId="0" uiExpand="1" build="p"/>
          <p:bldP spid="39" grpId="0" uiExpand="1" build="p"/>
          <p:bldP spid="40" grpId="0" uiExpand="1" build="p"/>
          <p:bldP spid="42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708</Words>
  <Application>Microsoft Office PowerPoint</Application>
  <PresentationFormat>On-screen Show (16:9)</PresentationFormat>
  <Paragraphs>178</Paragraphs>
  <Slides>29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Wingdings</vt:lpstr>
      <vt:lpstr>Playfair Display</vt:lpstr>
      <vt:lpstr>Times New Roman</vt:lpstr>
      <vt:lpstr>Bell MT</vt:lpstr>
      <vt:lpstr>Comic Sans MS</vt:lpstr>
      <vt:lpstr>Cavolini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pc</cp:lastModifiedBy>
  <cp:revision>506</cp:revision>
  <dcterms:modified xsi:type="dcterms:W3CDTF">2023-05-03T20:02:13Z</dcterms:modified>
</cp:coreProperties>
</file>