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Override PartName="/ppt/media/media1.mp4" ContentType="video/unknown"/>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media1.m4a" ContentType="audio/unknown"/>
  <Override PartName="/ppt/media/media1.mp3" ContentType="audio/unknown"/>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1pPr>
    <a:lvl2pPr marL="0" marR="0" indent="4572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2pPr>
    <a:lvl3pPr marL="0" marR="0" indent="9144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3pPr>
    <a:lvl4pPr marL="0" marR="0" indent="13716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4pPr>
    <a:lvl5pPr marL="0" marR="0" indent="18288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5pPr>
    <a:lvl6pPr marL="0" marR="0" indent="22860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6pPr>
    <a:lvl7pPr marL="0" marR="0" indent="27432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7pPr>
    <a:lvl8pPr marL="0" marR="0" indent="32004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8pPr>
    <a:lvl9pPr marL="0" marR="0" indent="365760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Geeza Pro Bold"/>
          <a:ea typeface="Geeza Pro Bold"/>
          <a:cs typeface="Geeza Pro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eeza Pro Bold"/>
          <a:ea typeface="Geeza Pro Bold"/>
          <a:cs typeface="Geeza Pro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Geeza Pro Bold"/>
          <a:ea typeface="Geeza Pro Bold"/>
          <a:cs typeface="Geeza Pro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eeza Pro Bold"/>
          <a:ea typeface="Geeza Pro Bold"/>
          <a:cs typeface="Geeza Pro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eeza Pro Bold"/>
          <a:ea typeface="Geeza Pro Bold"/>
          <a:cs typeface="Geeza Pro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Geeza Pro Bold"/>
          <a:ea typeface="Geeza Pro Bold"/>
          <a:cs typeface="Geeza Pro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eeza Pro Bold"/>
          <a:ea typeface="Geeza Pro Bold"/>
          <a:cs typeface="Geeza Pro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eeza Pro Bold"/>
          <a:ea typeface="Geeza Pro Bold"/>
          <a:cs typeface="Geeza Pro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Geeza Pro Bold"/>
          <a:ea typeface="Geeza Pro Bold"/>
          <a:cs typeface="Geeza Pro Bold"/>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eeza Pro Bold"/>
          <a:ea typeface="Geeza Pro Bold"/>
          <a:cs typeface="Geeza Pro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eeza Pro Bold"/>
          <a:ea typeface="Geeza Pro Bold"/>
          <a:cs typeface="Geeza Pro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3" name="Shape 223"/>
          <p:cNvSpPr/>
          <p:nvPr>
            <p:ph type="sldImg"/>
          </p:nvPr>
        </p:nvSpPr>
        <p:spPr>
          <a:xfrm>
            <a:off x="1143000" y="685800"/>
            <a:ext cx="4572000" cy="3429000"/>
          </a:xfrm>
          <a:prstGeom prst="rect">
            <a:avLst/>
          </a:prstGeom>
        </p:spPr>
        <p:txBody>
          <a:bodyPr/>
          <a:lstStyle/>
          <a:p>
            <a:pPr/>
          </a:p>
        </p:txBody>
      </p:sp>
      <p:sp>
        <p:nvSpPr>
          <p:cNvPr id="224" name="Shape 2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mn-lt"/>
        <a:ea typeface="+mn-ea"/>
        <a:cs typeface="+mn-cs"/>
        <a:sym typeface="Geeza Pro Regular"/>
      </a:defRPr>
    </a:lvl1pPr>
    <a:lvl2pPr indent="228600" algn="r" defTabSz="457200" rtl="1" latinLnBrk="0">
      <a:lnSpc>
        <a:spcPct val="117999"/>
      </a:lnSpc>
      <a:defRPr sz="2200">
        <a:latin typeface="+mn-lt"/>
        <a:ea typeface="+mn-ea"/>
        <a:cs typeface="+mn-cs"/>
        <a:sym typeface="Geeza Pro Regular"/>
      </a:defRPr>
    </a:lvl2pPr>
    <a:lvl3pPr indent="457200" algn="r" defTabSz="457200" rtl="1" latinLnBrk="0">
      <a:lnSpc>
        <a:spcPct val="117999"/>
      </a:lnSpc>
      <a:defRPr sz="2200">
        <a:latin typeface="+mn-lt"/>
        <a:ea typeface="+mn-ea"/>
        <a:cs typeface="+mn-cs"/>
        <a:sym typeface="Geeza Pro Regular"/>
      </a:defRPr>
    </a:lvl3pPr>
    <a:lvl4pPr indent="685800" algn="r" defTabSz="457200" rtl="1" latinLnBrk="0">
      <a:lnSpc>
        <a:spcPct val="117999"/>
      </a:lnSpc>
      <a:defRPr sz="2200">
        <a:latin typeface="+mn-lt"/>
        <a:ea typeface="+mn-ea"/>
        <a:cs typeface="+mn-cs"/>
        <a:sym typeface="Geeza Pro Regular"/>
      </a:defRPr>
    </a:lvl4pPr>
    <a:lvl5pPr indent="914400" algn="r" defTabSz="457200" rtl="1" latinLnBrk="0">
      <a:lnSpc>
        <a:spcPct val="117999"/>
      </a:lnSpc>
      <a:defRPr sz="2200">
        <a:latin typeface="+mn-lt"/>
        <a:ea typeface="+mn-ea"/>
        <a:cs typeface="+mn-cs"/>
        <a:sym typeface="Geeza Pro Regular"/>
      </a:defRPr>
    </a:lvl5pPr>
    <a:lvl6pPr indent="1143000" algn="r" defTabSz="457200" rtl="1" latinLnBrk="0">
      <a:lnSpc>
        <a:spcPct val="117999"/>
      </a:lnSpc>
      <a:defRPr sz="2200">
        <a:latin typeface="+mn-lt"/>
        <a:ea typeface="+mn-ea"/>
        <a:cs typeface="+mn-cs"/>
        <a:sym typeface="Geeza Pro Regular"/>
      </a:defRPr>
    </a:lvl6pPr>
    <a:lvl7pPr indent="1371600" algn="r" defTabSz="457200" rtl="1" latinLnBrk="0">
      <a:lnSpc>
        <a:spcPct val="117999"/>
      </a:lnSpc>
      <a:defRPr sz="2200">
        <a:latin typeface="+mn-lt"/>
        <a:ea typeface="+mn-ea"/>
        <a:cs typeface="+mn-cs"/>
        <a:sym typeface="Geeza Pro Regular"/>
      </a:defRPr>
    </a:lvl7pPr>
    <a:lvl8pPr indent="1600200" algn="r" defTabSz="457200" rtl="1" latinLnBrk="0">
      <a:lnSpc>
        <a:spcPct val="117999"/>
      </a:lnSpc>
      <a:defRPr sz="2200">
        <a:latin typeface="+mn-lt"/>
        <a:ea typeface="+mn-ea"/>
        <a:cs typeface="+mn-cs"/>
        <a:sym typeface="Geeza Pro Regular"/>
      </a:defRPr>
    </a:lvl8pPr>
    <a:lvl9pPr indent="1828800" algn="r" defTabSz="457200" rtl="1" latinLnBrk="0">
      <a:lnSpc>
        <a:spcPct val="117999"/>
      </a:lnSpc>
      <a:defRPr sz="2200">
        <a:latin typeface="+mn-lt"/>
        <a:ea typeface="+mn-ea"/>
        <a:cs typeface="+mn-cs"/>
        <a:sym typeface="Geeza Pro Regular"/>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العنوان">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الأهداف"/>
          <p:cNvSpPr txBox="1"/>
          <p:nvPr/>
        </p:nvSpPr>
        <p:spPr>
          <a:xfrm>
            <a:off x="20303997" y="2171700"/>
            <a:ext cx="2829102" cy="148145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r">
              <a:defRPr b="1" sz="5800">
                <a:solidFill>
                  <a:srgbClr val="004D65"/>
                </a:solidFill>
                <a:latin typeface="Arial"/>
                <a:ea typeface="Arial"/>
                <a:cs typeface="Arial"/>
                <a:sym typeface="Arial"/>
              </a:defRPr>
            </a:lvl1pPr>
          </a:lstStyle>
          <a:p>
            <a:pPr rtl="0">
              <a:defRPr/>
            </a:pPr>
            <a:r>
              <a:t>الأهداف</a:t>
            </a:r>
          </a:p>
        </p:txBody>
      </p:sp>
      <p:grpSp>
        <p:nvGrpSpPr>
          <p:cNvPr id="32" name="تجميع"/>
          <p:cNvGrpSpPr/>
          <p:nvPr/>
        </p:nvGrpSpPr>
        <p:grpSpPr>
          <a:xfrm>
            <a:off x="22105297" y="9794663"/>
            <a:ext cx="2055604" cy="2524744"/>
            <a:chOff x="0" y="0"/>
            <a:chExt cx="2055603" cy="2524742"/>
          </a:xfrm>
        </p:grpSpPr>
        <p:grpSp>
          <p:nvGrpSpPr>
            <p:cNvPr id="30" name="تجميع"/>
            <p:cNvGrpSpPr/>
            <p:nvPr/>
          </p:nvGrpSpPr>
          <p:grpSpPr>
            <a:xfrm>
              <a:off x="0" y="0"/>
              <a:ext cx="2055604" cy="2524743"/>
              <a:chOff x="0" y="0"/>
              <a:chExt cx="2055602" cy="2524742"/>
            </a:xfrm>
          </p:grpSpPr>
          <p:grpSp>
            <p:nvGrpSpPr>
              <p:cNvPr id="25" name="تجميع"/>
              <p:cNvGrpSpPr/>
              <p:nvPr/>
            </p:nvGrpSpPr>
            <p:grpSpPr>
              <a:xfrm>
                <a:off x="-1" y="0"/>
                <a:ext cx="2055604" cy="2524743"/>
                <a:chOff x="0" y="0"/>
                <a:chExt cx="2055602" cy="2524742"/>
              </a:xfrm>
            </p:grpSpPr>
            <p:sp>
              <p:nvSpPr>
                <p:cNvPr id="12" name="Google Shape;4334;p67"/>
                <p:cNvSpPr/>
                <p:nvPr/>
              </p:nvSpPr>
              <p:spPr>
                <a:xfrm>
                  <a:off x="1701254" y="0"/>
                  <a:ext cx="354349" cy="859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 name="Google Shape;4336;p67"/>
                <p:cNvSpPr/>
                <p:nvPr/>
              </p:nvSpPr>
              <p:spPr>
                <a:xfrm>
                  <a:off x="1701254" y="0"/>
                  <a:ext cx="354349" cy="859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 name="Google Shape;4337;p67"/>
                <p:cNvSpPr/>
                <p:nvPr/>
              </p:nvSpPr>
              <p:spPr>
                <a:xfrm>
                  <a:off x="0" y="221193"/>
                  <a:ext cx="1985422" cy="2303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FEEED"/>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5" name="Google Shape;4338;p67"/>
                <p:cNvSpPr/>
                <p:nvPr/>
              </p:nvSpPr>
              <p:spPr>
                <a:xfrm>
                  <a:off x="1701254" y="0"/>
                  <a:ext cx="354349" cy="859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nvGrpSpPr>
                <p:cNvPr id="24" name="رسم تخطيطي 7"/>
                <p:cNvGrpSpPr/>
                <p:nvPr/>
              </p:nvGrpSpPr>
              <p:grpSpPr>
                <a:xfrm>
                  <a:off x="-1" y="294904"/>
                  <a:ext cx="1777234" cy="1781830"/>
                  <a:chOff x="0" y="0"/>
                  <a:chExt cx="1777232" cy="1781829"/>
                </a:xfrm>
              </p:grpSpPr>
              <p:sp>
                <p:nvSpPr>
                  <p:cNvPr id="16" name="الشكل"/>
                  <p:cNvSpPr/>
                  <p:nvPr/>
                </p:nvSpPr>
                <p:spPr>
                  <a:xfrm rot="10800000">
                    <a:off x="511210" y="81261"/>
                    <a:ext cx="794336" cy="428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DFEED4"/>
                  </a:solid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ctr">
                    <a:noAutofit/>
                  </a:bodyPr>
                  <a:lstStyle/>
                  <a:p>
                    <a:pPr defTabSz="800100" rtl="0">
                      <a:lnSpc>
                        <a:spcPct val="90000"/>
                      </a:lnSpc>
                      <a:spcBef>
                        <a:spcPts val="700"/>
                      </a:spcBef>
                      <a:defRPr sz="1500">
                        <a:solidFill>
                          <a:srgbClr val="FFFFFF"/>
                        </a:solidFill>
                        <a:latin typeface="Calibri"/>
                        <a:ea typeface="Calibri"/>
                        <a:cs typeface="Calibri"/>
                        <a:sym typeface="Calibri"/>
                      </a:defRPr>
                    </a:pPr>
                  </a:p>
                </p:txBody>
              </p:sp>
              <p:sp>
                <p:nvSpPr>
                  <p:cNvPr id="17" name="بيضاوي"/>
                  <p:cNvSpPr/>
                  <p:nvPr/>
                </p:nvSpPr>
                <p:spPr>
                  <a:xfrm>
                    <a:off x="1244729" y="0"/>
                    <a:ext cx="498488" cy="549512"/>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sp>
                <p:nvSpPr>
                  <p:cNvPr id="18" name="تجميع"/>
                  <p:cNvSpPr/>
                  <p:nvPr/>
                </p:nvSpPr>
                <p:spPr>
                  <a:xfrm rot="32400000">
                    <a:off x="362859" y="506681"/>
                    <a:ext cx="944838" cy="427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CBF0FF"/>
                  </a:solidFill>
                  <a:ln w="12700" cap="flat">
                    <a:noFill/>
                    <a:miter lim="400000"/>
                  </a:ln>
                  <a:effectLst>
                    <a:outerShdw sx="100000" sy="100000" kx="0" ky="0" algn="b" rotWithShape="0" blurRad="190500" dist="12700" dir="5400000">
                      <a:srgbClr val="000000">
                        <a:alpha val="75000"/>
                      </a:srgbClr>
                    </a:outerShdw>
                  </a:effectLst>
                </p:spPr>
                <p:txBody>
                  <a:bodyPr wrap="square" lIns="45719" tIns="45719" rIns="45719" bIns="45719" numCol="1" anchor="ctr">
                    <a:noAutofit/>
                  </a:bodyPr>
                  <a:lstStyle/>
                  <a:p>
                    <a:pPr defTabSz="800100" rtl="0">
                      <a:lnSpc>
                        <a:spcPct val="90000"/>
                      </a:lnSpc>
                      <a:spcBef>
                        <a:spcPts val="700"/>
                      </a:spcBef>
                      <a:defRPr b="1" sz="1200">
                        <a:solidFill>
                          <a:srgbClr val="FFFFFF"/>
                        </a:solidFill>
                        <a:latin typeface="Calibri"/>
                        <a:ea typeface="Calibri"/>
                        <a:cs typeface="Calibri"/>
                        <a:sym typeface="Calibri"/>
                      </a:defRPr>
                    </a:pPr>
                  </a:p>
                </p:txBody>
              </p:sp>
              <p:sp>
                <p:nvSpPr>
                  <p:cNvPr id="19" name="بيضاوي"/>
                  <p:cNvSpPr/>
                  <p:nvPr/>
                </p:nvSpPr>
                <p:spPr>
                  <a:xfrm>
                    <a:off x="1234335" y="491736"/>
                    <a:ext cx="519275" cy="456913"/>
                  </a:xfrm>
                  <a:prstGeom prst="ellipse">
                    <a:avLst/>
                  </a:prstGeom>
                  <a:blipFill rotWithShape="1">
                    <a:blip r:embed="rId4"/>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sp>
                <p:nvSpPr>
                  <p:cNvPr id="20" name="الشكل"/>
                  <p:cNvSpPr/>
                  <p:nvPr/>
                </p:nvSpPr>
                <p:spPr>
                  <a:xfrm rot="10800000">
                    <a:off x="184429" y="878872"/>
                    <a:ext cx="1121117" cy="438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E7B3BD"/>
                  </a:solidFill>
                  <a:ln w="12700" cap="flat">
                    <a:noFill/>
                    <a:miter lim="400000"/>
                  </a:ln>
                  <a:effectLst>
                    <a:outerShdw sx="100000" sy="100000" kx="0" ky="0" algn="b" rotWithShape="0" blurRad="190500" dist="12700" dir="5400000">
                      <a:srgbClr val="000000">
                        <a:alpha val="75000"/>
                      </a:srgbClr>
                    </a:outerShdw>
                  </a:effectLst>
                </p:spPr>
                <p:txBody>
                  <a:bodyPr wrap="square" lIns="45719" tIns="45719" rIns="45719" bIns="45719" numCol="1" anchor="ctr">
                    <a:noAutofit/>
                  </a:bodyPr>
                  <a:lstStyle/>
                  <a:p>
                    <a:pPr defTabSz="800100" rtl="0">
                      <a:lnSpc>
                        <a:spcPct val="90000"/>
                      </a:lnSpc>
                      <a:spcBef>
                        <a:spcPts val="700"/>
                      </a:spcBef>
                      <a:defRPr sz="1300">
                        <a:solidFill>
                          <a:srgbClr val="FFFFFF"/>
                        </a:solidFill>
                        <a:latin typeface="Calibri"/>
                        <a:ea typeface="Calibri"/>
                        <a:cs typeface="Calibri"/>
                        <a:sym typeface="Calibri"/>
                      </a:defRPr>
                    </a:pPr>
                  </a:p>
                </p:txBody>
              </p:sp>
              <p:sp>
                <p:nvSpPr>
                  <p:cNvPr id="21" name="بيضاوي"/>
                  <p:cNvSpPr/>
                  <p:nvPr/>
                </p:nvSpPr>
                <p:spPr>
                  <a:xfrm>
                    <a:off x="1244729" y="878872"/>
                    <a:ext cx="532504" cy="506048"/>
                  </a:xfrm>
                  <a:prstGeom prst="ellipse">
                    <a:avLst/>
                  </a:prstGeom>
                  <a:blipFill rotWithShape="1">
                    <a:blip r:embed="rId5"/>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sp>
                <p:nvSpPr>
                  <p:cNvPr id="22" name="الشكل"/>
                  <p:cNvSpPr/>
                  <p:nvPr/>
                </p:nvSpPr>
                <p:spPr>
                  <a:xfrm rot="10800000">
                    <a:off x="-1" y="1316884"/>
                    <a:ext cx="1305547" cy="454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59" y="0"/>
                        </a:lnTo>
                        <a:lnTo>
                          <a:pt x="21600" y="10800"/>
                        </a:lnTo>
                        <a:lnTo>
                          <a:pt x="16159" y="21600"/>
                        </a:lnTo>
                        <a:lnTo>
                          <a:pt x="0" y="21600"/>
                        </a:lnTo>
                        <a:close/>
                      </a:path>
                    </a:pathLst>
                  </a:custGeom>
                  <a:solidFill>
                    <a:srgbClr val="FFECD4"/>
                  </a:solidFill>
                  <a:ln w="12700" cap="flat">
                    <a:noFill/>
                    <a:miter lim="400000"/>
                  </a:ln>
                  <a:effectLst>
                    <a:outerShdw sx="100000" sy="100000" kx="0" ky="0" algn="b" rotWithShape="0" blurRad="190500" dist="12700" dir="5400000">
                      <a:srgbClr val="000000">
                        <a:alpha val="75000"/>
                      </a:srgbClr>
                    </a:outerShdw>
                  </a:effectLst>
                </p:spPr>
                <p:txBody>
                  <a:bodyPr wrap="square" lIns="45719" tIns="45719" rIns="45719" bIns="45719" numCol="1" anchor="ctr">
                    <a:noAutofit/>
                  </a:bodyPr>
                  <a:lstStyle/>
                  <a:p>
                    <a:pPr defTabSz="800100" rtl="0">
                      <a:lnSpc>
                        <a:spcPct val="90000"/>
                      </a:lnSpc>
                      <a:spcBef>
                        <a:spcPts val="700"/>
                      </a:spcBef>
                      <a:defRPr sz="1300">
                        <a:solidFill>
                          <a:srgbClr val="FFFFFF"/>
                        </a:solidFill>
                        <a:latin typeface="Calibri"/>
                        <a:ea typeface="Calibri"/>
                        <a:cs typeface="Calibri"/>
                        <a:sym typeface="Calibri"/>
                      </a:defRPr>
                    </a:pPr>
                  </a:p>
                </p:txBody>
              </p:sp>
              <p:sp>
                <p:nvSpPr>
                  <p:cNvPr id="23" name="بيضاوي"/>
                  <p:cNvSpPr/>
                  <p:nvPr/>
                </p:nvSpPr>
                <p:spPr>
                  <a:xfrm>
                    <a:off x="1249453" y="1345705"/>
                    <a:ext cx="526835" cy="436125"/>
                  </a:xfrm>
                  <a:prstGeom prst="ellipse">
                    <a:avLst/>
                  </a:prstGeom>
                  <a:blipFill rotWithShape="1">
                    <a:blip r:embed="rId6"/>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grpSp>
          <p:sp>
            <p:nvSpPr>
              <p:cNvPr id="26" name="التركيز"/>
              <p:cNvSpPr txBox="1"/>
              <p:nvPr/>
            </p:nvSpPr>
            <p:spPr>
              <a:xfrm>
                <a:off x="502701" y="367581"/>
                <a:ext cx="824505" cy="426776"/>
              </a:xfrm>
              <a:prstGeom prst="rect">
                <a:avLst/>
              </a:prstGeom>
              <a:noFill/>
              <a:ln w="12700" cap="flat">
                <a:noFill/>
                <a:miter lim="400000"/>
              </a:ln>
              <a:effectLst>
                <a:outerShdw sx="100000" sy="100000" kx="0" ky="0" algn="b" rotWithShape="0" blurRad="190500" dist="12700" dir="54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a:solidFill>
                      <a:srgbClr val="004D65"/>
                    </a:solidFill>
                  </a:defRPr>
                </a:lvl1pPr>
              </a:lstStyle>
              <a:p>
                <a:pPr rtl="0">
                  <a:defRPr/>
                </a:pPr>
                <a:r>
                  <a:t>التركيز </a:t>
                </a:r>
              </a:p>
            </p:txBody>
          </p:sp>
          <p:sp>
            <p:nvSpPr>
              <p:cNvPr id="27" name="التدريس"/>
              <p:cNvSpPr txBox="1"/>
              <p:nvPr/>
            </p:nvSpPr>
            <p:spPr>
              <a:xfrm>
                <a:off x="413895" y="794356"/>
                <a:ext cx="913311" cy="426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a:solidFill>
                      <a:srgbClr val="004D65"/>
                    </a:solidFill>
                  </a:defRPr>
                </a:lvl1pPr>
              </a:lstStyle>
              <a:p>
                <a:pPr rtl="0">
                  <a:defRPr/>
                </a:pPr>
                <a:r>
                  <a:t>التدريس</a:t>
                </a:r>
              </a:p>
            </p:txBody>
          </p:sp>
          <p:sp>
            <p:nvSpPr>
              <p:cNvPr id="28" name="التدريب"/>
              <p:cNvSpPr txBox="1"/>
              <p:nvPr/>
            </p:nvSpPr>
            <p:spPr>
              <a:xfrm>
                <a:off x="446556" y="1221131"/>
                <a:ext cx="847989" cy="426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a:solidFill>
                      <a:srgbClr val="004D65"/>
                    </a:solidFill>
                  </a:defRPr>
                </a:lvl1pPr>
              </a:lstStyle>
              <a:p>
                <a:pPr rtl="0">
                  <a:defRPr/>
                </a:pPr>
                <a:r>
                  <a:t>التدريب</a:t>
                </a:r>
              </a:p>
            </p:txBody>
          </p:sp>
          <p:sp>
            <p:nvSpPr>
              <p:cNvPr id="29" name="التقويم"/>
              <p:cNvSpPr txBox="1"/>
              <p:nvPr/>
            </p:nvSpPr>
            <p:spPr>
              <a:xfrm>
                <a:off x="446556" y="1647906"/>
                <a:ext cx="798849" cy="426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a:solidFill>
                      <a:srgbClr val="004D65"/>
                    </a:solidFill>
                  </a:defRPr>
                </a:lvl1pPr>
              </a:lstStyle>
              <a:p>
                <a:pPr rtl="0">
                  <a:defRPr/>
                </a:pPr>
                <a:r>
                  <a:t>التقويم</a:t>
                </a:r>
              </a:p>
            </p:txBody>
          </p:sp>
        </p:grpSp>
        <p:sp>
          <p:nvSpPr>
            <p:cNvPr id="31" name="Google Shape;4383;p67"/>
            <p:cNvSpPr/>
            <p:nvPr/>
          </p:nvSpPr>
          <p:spPr>
            <a:xfrm>
              <a:off x="0" y="268459"/>
              <a:ext cx="241021" cy="267331"/>
            </a:xfrm>
            <a:custGeom>
              <a:avLst/>
              <a:gdLst/>
              <a:ahLst/>
              <a:cxnLst>
                <a:cxn ang="0">
                  <a:pos x="wd2" y="hd2"/>
                </a:cxn>
                <a:cxn ang="5400000">
                  <a:pos x="wd2" y="hd2"/>
                </a:cxn>
                <a:cxn ang="10800000">
                  <a:pos x="wd2" y="hd2"/>
                </a:cxn>
                <a:cxn ang="16200000">
                  <a:pos x="wd2" y="hd2"/>
                </a:cxn>
              </a:cxnLst>
              <a:rect l="0" t="0" r="r" b="b"/>
              <a:pathLst>
                <a:path w="21114" h="21600" fill="norm" stroke="1" extrusionOk="0">
                  <a:moveTo>
                    <a:pt x="10456" y="8073"/>
                  </a:moveTo>
                  <a:cubicBezTo>
                    <a:pt x="10819" y="8073"/>
                    <a:pt x="11182" y="8140"/>
                    <a:pt x="11525" y="8269"/>
                  </a:cubicBezTo>
                  <a:cubicBezTo>
                    <a:pt x="12149" y="8505"/>
                    <a:pt x="12671" y="8925"/>
                    <a:pt x="12990" y="9482"/>
                  </a:cubicBezTo>
                  <a:cubicBezTo>
                    <a:pt x="13445" y="10200"/>
                    <a:pt x="13551" y="11074"/>
                    <a:pt x="13251" y="11890"/>
                  </a:cubicBezTo>
                  <a:cubicBezTo>
                    <a:pt x="12782" y="13068"/>
                    <a:pt x="11578" y="13661"/>
                    <a:pt x="10422" y="13661"/>
                  </a:cubicBezTo>
                  <a:cubicBezTo>
                    <a:pt x="9392" y="13661"/>
                    <a:pt x="8406" y="13188"/>
                    <a:pt x="8029" y="12229"/>
                  </a:cubicBezTo>
                  <a:cubicBezTo>
                    <a:pt x="7729" y="11632"/>
                    <a:pt x="7618" y="10954"/>
                    <a:pt x="7685" y="10298"/>
                  </a:cubicBezTo>
                  <a:cubicBezTo>
                    <a:pt x="7855" y="9402"/>
                    <a:pt x="8503" y="8626"/>
                    <a:pt x="9388" y="8269"/>
                  </a:cubicBezTo>
                  <a:cubicBezTo>
                    <a:pt x="9736" y="8140"/>
                    <a:pt x="10094" y="8073"/>
                    <a:pt x="10456" y="8073"/>
                  </a:cubicBezTo>
                  <a:close/>
                  <a:moveTo>
                    <a:pt x="10741" y="0"/>
                  </a:moveTo>
                  <a:cubicBezTo>
                    <a:pt x="9774" y="0"/>
                    <a:pt x="8802" y="517"/>
                    <a:pt x="8203" y="1262"/>
                  </a:cubicBezTo>
                  <a:cubicBezTo>
                    <a:pt x="7468" y="2199"/>
                    <a:pt x="7250" y="3394"/>
                    <a:pt x="7231" y="4545"/>
                  </a:cubicBezTo>
                  <a:cubicBezTo>
                    <a:pt x="7231" y="4884"/>
                    <a:pt x="7231" y="5245"/>
                    <a:pt x="7274" y="5602"/>
                  </a:cubicBezTo>
                  <a:cubicBezTo>
                    <a:pt x="6583" y="5183"/>
                    <a:pt x="5872" y="4826"/>
                    <a:pt x="5118" y="4545"/>
                  </a:cubicBezTo>
                  <a:cubicBezTo>
                    <a:pt x="4422" y="4291"/>
                    <a:pt x="3643" y="4112"/>
                    <a:pt x="2898" y="4112"/>
                  </a:cubicBezTo>
                  <a:cubicBezTo>
                    <a:pt x="2188" y="4112"/>
                    <a:pt x="1511" y="4277"/>
                    <a:pt x="974" y="4705"/>
                  </a:cubicBezTo>
                  <a:cubicBezTo>
                    <a:pt x="45" y="5481"/>
                    <a:pt x="-85" y="6855"/>
                    <a:pt x="432" y="7912"/>
                  </a:cubicBezTo>
                  <a:cubicBezTo>
                    <a:pt x="950" y="8947"/>
                    <a:pt x="1946" y="9723"/>
                    <a:pt x="3024" y="10321"/>
                  </a:cubicBezTo>
                  <a:cubicBezTo>
                    <a:pt x="3348" y="10499"/>
                    <a:pt x="3691" y="10677"/>
                    <a:pt x="4040" y="10816"/>
                  </a:cubicBezTo>
                  <a:cubicBezTo>
                    <a:pt x="3305" y="11155"/>
                    <a:pt x="2613" y="11552"/>
                    <a:pt x="1965" y="12029"/>
                  </a:cubicBezTo>
                  <a:cubicBezTo>
                    <a:pt x="824" y="12845"/>
                    <a:pt x="-235" y="14080"/>
                    <a:pt x="45" y="15392"/>
                  </a:cubicBezTo>
                  <a:cubicBezTo>
                    <a:pt x="307" y="16529"/>
                    <a:pt x="1511" y="17305"/>
                    <a:pt x="2763" y="17425"/>
                  </a:cubicBezTo>
                  <a:cubicBezTo>
                    <a:pt x="2908" y="17439"/>
                    <a:pt x="3053" y="17443"/>
                    <a:pt x="3198" y="17443"/>
                  </a:cubicBezTo>
                  <a:cubicBezTo>
                    <a:pt x="4301" y="17443"/>
                    <a:pt x="5369" y="17064"/>
                    <a:pt x="6327" y="16587"/>
                  </a:cubicBezTo>
                  <a:cubicBezTo>
                    <a:pt x="6670" y="16409"/>
                    <a:pt x="6994" y="16230"/>
                    <a:pt x="7318" y="16029"/>
                  </a:cubicBezTo>
                  <a:cubicBezTo>
                    <a:pt x="7250" y="16765"/>
                    <a:pt x="7274" y="17524"/>
                    <a:pt x="7381" y="18259"/>
                  </a:cubicBezTo>
                  <a:cubicBezTo>
                    <a:pt x="7598" y="19593"/>
                    <a:pt x="8222" y="21065"/>
                    <a:pt x="9605" y="21484"/>
                  </a:cubicBezTo>
                  <a:cubicBezTo>
                    <a:pt x="9857" y="21564"/>
                    <a:pt x="10113" y="21600"/>
                    <a:pt x="10374" y="21600"/>
                  </a:cubicBezTo>
                  <a:cubicBezTo>
                    <a:pt x="11336" y="21600"/>
                    <a:pt x="12303" y="21087"/>
                    <a:pt x="12864" y="20351"/>
                  </a:cubicBezTo>
                  <a:cubicBezTo>
                    <a:pt x="13594" y="19432"/>
                    <a:pt x="13831" y="18219"/>
                    <a:pt x="13875" y="17064"/>
                  </a:cubicBezTo>
                  <a:cubicBezTo>
                    <a:pt x="13875" y="16707"/>
                    <a:pt x="13875" y="16368"/>
                    <a:pt x="13856" y="16012"/>
                  </a:cubicBezTo>
                  <a:cubicBezTo>
                    <a:pt x="14523" y="16449"/>
                    <a:pt x="15238" y="16805"/>
                    <a:pt x="16012" y="17086"/>
                  </a:cubicBezTo>
                  <a:cubicBezTo>
                    <a:pt x="16684" y="17341"/>
                    <a:pt x="17458" y="17519"/>
                    <a:pt x="18203" y="17519"/>
                  </a:cubicBezTo>
                  <a:cubicBezTo>
                    <a:pt x="18913" y="17519"/>
                    <a:pt x="19595" y="17354"/>
                    <a:pt x="20137" y="16926"/>
                  </a:cubicBezTo>
                  <a:cubicBezTo>
                    <a:pt x="21060" y="16168"/>
                    <a:pt x="21191" y="14798"/>
                    <a:pt x="20698" y="13724"/>
                  </a:cubicBezTo>
                  <a:cubicBezTo>
                    <a:pt x="20200" y="12689"/>
                    <a:pt x="19184" y="11913"/>
                    <a:pt x="18106" y="11315"/>
                  </a:cubicBezTo>
                  <a:cubicBezTo>
                    <a:pt x="17763" y="11114"/>
                    <a:pt x="17414" y="10936"/>
                    <a:pt x="17047" y="10775"/>
                  </a:cubicBezTo>
                  <a:cubicBezTo>
                    <a:pt x="17806" y="10437"/>
                    <a:pt x="18517" y="10022"/>
                    <a:pt x="19165" y="9562"/>
                  </a:cubicBezTo>
                  <a:cubicBezTo>
                    <a:pt x="20306" y="8728"/>
                    <a:pt x="21365" y="7471"/>
                    <a:pt x="21060" y="6159"/>
                  </a:cubicBezTo>
                  <a:cubicBezTo>
                    <a:pt x="20804" y="5044"/>
                    <a:pt x="19571" y="4268"/>
                    <a:pt x="18343" y="4130"/>
                  </a:cubicBezTo>
                  <a:cubicBezTo>
                    <a:pt x="18203" y="4117"/>
                    <a:pt x="18062" y="4108"/>
                    <a:pt x="17922" y="4108"/>
                  </a:cubicBezTo>
                  <a:cubicBezTo>
                    <a:pt x="16820" y="4108"/>
                    <a:pt x="15741" y="4509"/>
                    <a:pt x="14784" y="5004"/>
                  </a:cubicBezTo>
                  <a:cubicBezTo>
                    <a:pt x="14436" y="5165"/>
                    <a:pt x="14112" y="5343"/>
                    <a:pt x="13812" y="5562"/>
                  </a:cubicBezTo>
                  <a:cubicBezTo>
                    <a:pt x="13831" y="4803"/>
                    <a:pt x="13812" y="4068"/>
                    <a:pt x="13706" y="3314"/>
                  </a:cubicBezTo>
                  <a:cubicBezTo>
                    <a:pt x="13512" y="1998"/>
                    <a:pt x="12864" y="526"/>
                    <a:pt x="11481" y="107"/>
                  </a:cubicBezTo>
                  <a:cubicBezTo>
                    <a:pt x="11240" y="36"/>
                    <a:pt x="10988" y="0"/>
                    <a:pt x="10741" y="0"/>
                  </a:cubicBezTo>
                  <a:close/>
                </a:path>
              </a:pathLst>
            </a:custGeom>
            <a:solidFill>
              <a:srgbClr val="B8A5D2"/>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35" name="مستطيل"/>
          <p:cNvGrpSpPr/>
          <p:nvPr/>
        </p:nvGrpSpPr>
        <p:grpSpPr>
          <a:xfrm>
            <a:off x="20639326" y="441308"/>
            <a:ext cx="3251436" cy="1176902"/>
            <a:chOff x="0" y="0"/>
            <a:chExt cx="3251435" cy="1176900"/>
          </a:xfrm>
        </p:grpSpPr>
        <p:sp>
          <p:nvSpPr>
            <p:cNvPr id="34" name="مستطيل"/>
            <p:cNvSpPr/>
            <p:nvPr/>
          </p:nvSpPr>
          <p:spPr>
            <a:xfrm>
              <a:off x="19050" y="19050"/>
              <a:ext cx="3213336" cy="1138801"/>
            </a:xfrm>
            <a:prstGeom prst="rect">
              <a:avLst/>
            </a:prstGeom>
            <a:solidFill>
              <a:srgbClr val="FFFFFF"/>
            </a:solidFill>
            <a:ln>
              <a:noFill/>
            </a:ln>
            <a:effectLst/>
          </p:spPr>
          <p:txBody>
            <a:bodyPr wrap="square" lIns="0" tIns="0" rIns="0" bIns="0" numCol="1" anchor="ctr">
              <a:noAutofit/>
            </a:bodyPr>
            <a:lstStyle/>
            <a:p>
              <a:pPr rtl="0">
                <a:defRPr sz="3200">
                  <a:solidFill>
                    <a:srgbClr val="FFFFFF"/>
                  </a:solidFill>
                  <a:latin typeface="+mn-lt"/>
                  <a:ea typeface="+mn-ea"/>
                  <a:cs typeface="+mn-cs"/>
                  <a:sym typeface="Geeza Pro Regular"/>
                </a:defRPr>
              </a:pPr>
            </a:p>
          </p:txBody>
        </p:sp>
        <p:pic>
          <p:nvPicPr>
            <p:cNvPr id="33" name="مستطيل مستطيل" descr="مستطيل مستطيل"/>
            <p:cNvPicPr>
              <a:picLocks noChangeAspect="0"/>
            </p:cNvPicPr>
            <p:nvPr/>
          </p:nvPicPr>
          <p:blipFill>
            <a:blip r:embed="rId7">
              <a:extLst/>
            </a:blip>
            <a:stretch>
              <a:fillRect/>
            </a:stretch>
          </p:blipFill>
          <p:spPr>
            <a:xfrm>
              <a:off x="0" y="0"/>
              <a:ext cx="3251436" cy="1176901"/>
            </a:xfrm>
            <a:prstGeom prst="rect">
              <a:avLst/>
            </a:prstGeom>
            <a:effectLst/>
          </p:spPr>
        </p:pic>
      </p:grpSp>
      <p:grpSp>
        <p:nvGrpSpPr>
          <p:cNvPr id="46" name="Google Shape;8015;p74"/>
          <p:cNvGrpSpPr/>
          <p:nvPr/>
        </p:nvGrpSpPr>
        <p:grpSpPr>
          <a:xfrm>
            <a:off x="23366161" y="582061"/>
            <a:ext cx="794741" cy="794820"/>
            <a:chOff x="0" y="0"/>
            <a:chExt cx="794739" cy="794819"/>
          </a:xfrm>
        </p:grpSpPr>
        <p:sp>
          <p:nvSpPr>
            <p:cNvPr id="36" name="Google Shape;8016;p74"/>
            <p:cNvSpPr/>
            <p:nvPr/>
          </p:nvSpPr>
          <p:spPr>
            <a:xfrm>
              <a:off x="-1" y="0"/>
              <a:ext cx="794741" cy="794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72" y="1265"/>
                  </a:moveTo>
                  <a:cubicBezTo>
                    <a:pt x="4823" y="1265"/>
                    <a:pt x="5107" y="1549"/>
                    <a:pt x="5107" y="1900"/>
                  </a:cubicBezTo>
                  <a:lnTo>
                    <a:pt x="5107" y="4432"/>
                  </a:lnTo>
                  <a:cubicBezTo>
                    <a:pt x="5107" y="4780"/>
                    <a:pt x="4823" y="5062"/>
                    <a:pt x="4472" y="5062"/>
                  </a:cubicBezTo>
                  <a:cubicBezTo>
                    <a:pt x="4121" y="5062"/>
                    <a:pt x="3840" y="4780"/>
                    <a:pt x="3840" y="4432"/>
                  </a:cubicBezTo>
                  <a:lnTo>
                    <a:pt x="3840" y="1900"/>
                  </a:lnTo>
                  <a:cubicBezTo>
                    <a:pt x="3840" y="1549"/>
                    <a:pt x="4121" y="1265"/>
                    <a:pt x="4472" y="1265"/>
                  </a:cubicBezTo>
                  <a:close/>
                  <a:moveTo>
                    <a:pt x="10799" y="1265"/>
                  </a:moveTo>
                  <a:cubicBezTo>
                    <a:pt x="11150" y="1265"/>
                    <a:pt x="11434" y="1549"/>
                    <a:pt x="11434" y="1900"/>
                  </a:cubicBezTo>
                  <a:lnTo>
                    <a:pt x="11434" y="4432"/>
                  </a:lnTo>
                  <a:cubicBezTo>
                    <a:pt x="11434" y="4780"/>
                    <a:pt x="11150" y="5062"/>
                    <a:pt x="10799" y="5062"/>
                  </a:cubicBezTo>
                  <a:cubicBezTo>
                    <a:pt x="10448" y="5062"/>
                    <a:pt x="10169" y="4780"/>
                    <a:pt x="10169" y="4432"/>
                  </a:cubicBezTo>
                  <a:lnTo>
                    <a:pt x="10169" y="1900"/>
                  </a:lnTo>
                  <a:cubicBezTo>
                    <a:pt x="10169" y="1549"/>
                    <a:pt x="10448" y="1265"/>
                    <a:pt x="10799" y="1265"/>
                  </a:cubicBezTo>
                  <a:close/>
                  <a:moveTo>
                    <a:pt x="17128" y="1265"/>
                  </a:moveTo>
                  <a:cubicBezTo>
                    <a:pt x="17479" y="1265"/>
                    <a:pt x="17762" y="1549"/>
                    <a:pt x="17762" y="1900"/>
                  </a:cubicBezTo>
                  <a:lnTo>
                    <a:pt x="17762" y="4432"/>
                  </a:lnTo>
                  <a:cubicBezTo>
                    <a:pt x="17762" y="4780"/>
                    <a:pt x="17479" y="5062"/>
                    <a:pt x="17128" y="5062"/>
                  </a:cubicBezTo>
                  <a:cubicBezTo>
                    <a:pt x="16777" y="5062"/>
                    <a:pt x="16496" y="4780"/>
                    <a:pt x="16496" y="4432"/>
                  </a:cubicBezTo>
                  <a:lnTo>
                    <a:pt x="16496" y="1900"/>
                  </a:lnTo>
                  <a:cubicBezTo>
                    <a:pt x="16496" y="1549"/>
                    <a:pt x="16777" y="1265"/>
                    <a:pt x="17128" y="1265"/>
                  </a:cubicBezTo>
                  <a:close/>
                  <a:moveTo>
                    <a:pt x="19703" y="3797"/>
                  </a:moveTo>
                  <a:cubicBezTo>
                    <a:pt x="20051" y="3797"/>
                    <a:pt x="20334" y="4081"/>
                    <a:pt x="20334" y="4432"/>
                  </a:cubicBezTo>
                  <a:lnTo>
                    <a:pt x="20334" y="7638"/>
                  </a:lnTo>
                  <a:lnTo>
                    <a:pt x="1265" y="7638"/>
                  </a:lnTo>
                  <a:lnTo>
                    <a:pt x="1265" y="4432"/>
                  </a:lnTo>
                  <a:cubicBezTo>
                    <a:pt x="1265" y="4081"/>
                    <a:pt x="1549" y="3797"/>
                    <a:pt x="1900" y="3797"/>
                  </a:cubicBezTo>
                  <a:lnTo>
                    <a:pt x="2575" y="3797"/>
                  </a:lnTo>
                  <a:lnTo>
                    <a:pt x="2575" y="4432"/>
                  </a:lnTo>
                  <a:cubicBezTo>
                    <a:pt x="2575" y="5478"/>
                    <a:pt x="3422" y="6328"/>
                    <a:pt x="4472" y="6328"/>
                  </a:cubicBezTo>
                  <a:cubicBezTo>
                    <a:pt x="5522" y="6328"/>
                    <a:pt x="6372" y="5478"/>
                    <a:pt x="6372" y="4432"/>
                  </a:cubicBezTo>
                  <a:lnTo>
                    <a:pt x="6372" y="3797"/>
                  </a:lnTo>
                  <a:lnTo>
                    <a:pt x="8903" y="3797"/>
                  </a:lnTo>
                  <a:lnTo>
                    <a:pt x="8903" y="4432"/>
                  </a:lnTo>
                  <a:cubicBezTo>
                    <a:pt x="8903" y="5478"/>
                    <a:pt x="9750" y="6328"/>
                    <a:pt x="10799" y="6328"/>
                  </a:cubicBezTo>
                  <a:cubicBezTo>
                    <a:pt x="11849" y="6328"/>
                    <a:pt x="12700" y="5478"/>
                    <a:pt x="12700" y="4432"/>
                  </a:cubicBezTo>
                  <a:lnTo>
                    <a:pt x="12700" y="3797"/>
                  </a:lnTo>
                  <a:lnTo>
                    <a:pt x="15231" y="3797"/>
                  </a:lnTo>
                  <a:lnTo>
                    <a:pt x="15231" y="4432"/>
                  </a:lnTo>
                  <a:cubicBezTo>
                    <a:pt x="15231" y="5478"/>
                    <a:pt x="16078" y="6328"/>
                    <a:pt x="17128" y="6328"/>
                  </a:cubicBezTo>
                  <a:cubicBezTo>
                    <a:pt x="18178" y="6328"/>
                    <a:pt x="19028" y="5478"/>
                    <a:pt x="19028" y="4432"/>
                  </a:cubicBezTo>
                  <a:lnTo>
                    <a:pt x="19028" y="3797"/>
                  </a:lnTo>
                  <a:close/>
                  <a:moveTo>
                    <a:pt x="20334" y="8903"/>
                  </a:moveTo>
                  <a:lnTo>
                    <a:pt x="20334" y="19704"/>
                  </a:lnTo>
                  <a:cubicBezTo>
                    <a:pt x="20334" y="20052"/>
                    <a:pt x="20051" y="20335"/>
                    <a:pt x="19703" y="20335"/>
                  </a:cubicBezTo>
                  <a:lnTo>
                    <a:pt x="1900" y="20335"/>
                  </a:lnTo>
                  <a:cubicBezTo>
                    <a:pt x="1549" y="20335"/>
                    <a:pt x="1265" y="20052"/>
                    <a:pt x="1265" y="19704"/>
                  </a:cubicBezTo>
                  <a:lnTo>
                    <a:pt x="1265" y="8903"/>
                  </a:lnTo>
                  <a:close/>
                  <a:moveTo>
                    <a:pt x="4472" y="0"/>
                  </a:moveTo>
                  <a:cubicBezTo>
                    <a:pt x="3422" y="0"/>
                    <a:pt x="2575" y="851"/>
                    <a:pt x="2575" y="1900"/>
                  </a:cubicBezTo>
                  <a:lnTo>
                    <a:pt x="2575" y="2532"/>
                  </a:lnTo>
                  <a:lnTo>
                    <a:pt x="1900" y="2532"/>
                  </a:lnTo>
                  <a:cubicBezTo>
                    <a:pt x="851" y="2532"/>
                    <a:pt x="0" y="3381"/>
                    <a:pt x="0" y="4432"/>
                  </a:cubicBezTo>
                  <a:lnTo>
                    <a:pt x="0" y="19704"/>
                  </a:lnTo>
                  <a:cubicBezTo>
                    <a:pt x="0" y="20750"/>
                    <a:pt x="851" y="21600"/>
                    <a:pt x="1900" y="21600"/>
                  </a:cubicBezTo>
                  <a:lnTo>
                    <a:pt x="19703" y="21600"/>
                  </a:lnTo>
                  <a:cubicBezTo>
                    <a:pt x="20749" y="21600"/>
                    <a:pt x="21600" y="20750"/>
                    <a:pt x="21600" y="19704"/>
                  </a:cubicBezTo>
                  <a:lnTo>
                    <a:pt x="21600" y="4432"/>
                  </a:lnTo>
                  <a:cubicBezTo>
                    <a:pt x="21600" y="3381"/>
                    <a:pt x="20749" y="2532"/>
                    <a:pt x="19703" y="2532"/>
                  </a:cubicBezTo>
                  <a:lnTo>
                    <a:pt x="19028" y="2532"/>
                  </a:lnTo>
                  <a:lnTo>
                    <a:pt x="19028" y="1900"/>
                  </a:lnTo>
                  <a:cubicBezTo>
                    <a:pt x="19028" y="851"/>
                    <a:pt x="18178" y="0"/>
                    <a:pt x="17128" y="0"/>
                  </a:cubicBezTo>
                  <a:cubicBezTo>
                    <a:pt x="16078" y="0"/>
                    <a:pt x="15231" y="851"/>
                    <a:pt x="15231" y="1900"/>
                  </a:cubicBezTo>
                  <a:lnTo>
                    <a:pt x="15231" y="2532"/>
                  </a:lnTo>
                  <a:lnTo>
                    <a:pt x="12700" y="2532"/>
                  </a:lnTo>
                  <a:lnTo>
                    <a:pt x="12700" y="1900"/>
                  </a:lnTo>
                  <a:cubicBezTo>
                    <a:pt x="12700" y="851"/>
                    <a:pt x="11849" y="0"/>
                    <a:pt x="10799" y="0"/>
                  </a:cubicBezTo>
                  <a:cubicBezTo>
                    <a:pt x="9750" y="0"/>
                    <a:pt x="8903" y="851"/>
                    <a:pt x="8903" y="1900"/>
                  </a:cubicBezTo>
                  <a:lnTo>
                    <a:pt x="8903" y="2532"/>
                  </a:lnTo>
                  <a:lnTo>
                    <a:pt x="6372" y="2532"/>
                  </a:lnTo>
                  <a:lnTo>
                    <a:pt x="6372" y="1900"/>
                  </a:lnTo>
                  <a:cubicBezTo>
                    <a:pt x="6372" y="851"/>
                    <a:pt x="5522" y="0"/>
                    <a:pt x="4472"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37" name="Google Shape;8017;p74"/>
            <p:cNvSpPr/>
            <p:nvPr/>
          </p:nvSpPr>
          <p:spPr>
            <a:xfrm>
              <a:off x="94751" y="374211"/>
              <a:ext cx="139580"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770"/>
                    <a:pt x="0" y="10762"/>
                  </a:cubicBezTo>
                  <a:cubicBezTo>
                    <a:pt x="0" y="16753"/>
                    <a:pt x="1597" y="21600"/>
                    <a:pt x="3596" y="21600"/>
                  </a:cubicBezTo>
                  <a:lnTo>
                    <a:pt x="18004" y="21600"/>
                  </a:lnTo>
                  <a:cubicBezTo>
                    <a:pt x="20003" y="21600"/>
                    <a:pt x="21600" y="16753"/>
                    <a:pt x="21600" y="10762"/>
                  </a:cubicBezTo>
                  <a:cubicBezTo>
                    <a:pt x="21600" y="4770"/>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38" name="Google Shape;8018;p74"/>
            <p:cNvSpPr/>
            <p:nvPr/>
          </p:nvSpPr>
          <p:spPr>
            <a:xfrm>
              <a:off x="327560" y="374211"/>
              <a:ext cx="139579"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770"/>
                    <a:pt x="0" y="10762"/>
                  </a:cubicBezTo>
                  <a:cubicBezTo>
                    <a:pt x="0" y="16753"/>
                    <a:pt x="1597" y="21600"/>
                    <a:pt x="3596" y="21600"/>
                  </a:cubicBezTo>
                  <a:lnTo>
                    <a:pt x="18011" y="21600"/>
                  </a:lnTo>
                  <a:cubicBezTo>
                    <a:pt x="20009" y="21600"/>
                    <a:pt x="21600" y="16753"/>
                    <a:pt x="21600" y="10762"/>
                  </a:cubicBezTo>
                  <a:cubicBezTo>
                    <a:pt x="21600" y="4770"/>
                    <a:pt x="20009" y="0"/>
                    <a:pt x="18011"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39" name="Google Shape;8019;p74"/>
            <p:cNvSpPr/>
            <p:nvPr/>
          </p:nvSpPr>
          <p:spPr>
            <a:xfrm>
              <a:off x="560409" y="374211"/>
              <a:ext cx="139579"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89" y="0"/>
                  </a:moveTo>
                  <a:cubicBezTo>
                    <a:pt x="1591" y="0"/>
                    <a:pt x="0" y="4770"/>
                    <a:pt x="0" y="10762"/>
                  </a:cubicBezTo>
                  <a:cubicBezTo>
                    <a:pt x="0" y="16753"/>
                    <a:pt x="1591" y="21600"/>
                    <a:pt x="3589" y="21600"/>
                  </a:cubicBezTo>
                  <a:lnTo>
                    <a:pt x="18004" y="21600"/>
                  </a:lnTo>
                  <a:cubicBezTo>
                    <a:pt x="20003" y="21600"/>
                    <a:pt x="21600" y="16753"/>
                    <a:pt x="21600" y="10762"/>
                  </a:cubicBezTo>
                  <a:cubicBezTo>
                    <a:pt x="21600" y="4770"/>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0" name="Google Shape;8020;p74"/>
            <p:cNvSpPr/>
            <p:nvPr/>
          </p:nvSpPr>
          <p:spPr>
            <a:xfrm>
              <a:off x="94751" y="513893"/>
              <a:ext cx="139580" cy="46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785"/>
                    <a:pt x="0" y="10771"/>
                  </a:cubicBezTo>
                  <a:cubicBezTo>
                    <a:pt x="0" y="16758"/>
                    <a:pt x="1597" y="21600"/>
                    <a:pt x="3596" y="21600"/>
                  </a:cubicBezTo>
                  <a:lnTo>
                    <a:pt x="18004" y="21600"/>
                  </a:lnTo>
                  <a:cubicBezTo>
                    <a:pt x="20003" y="21600"/>
                    <a:pt x="21600" y="16758"/>
                    <a:pt x="21600" y="10771"/>
                  </a:cubicBezTo>
                  <a:cubicBezTo>
                    <a:pt x="21600" y="4785"/>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1" name="Google Shape;8021;p74"/>
            <p:cNvSpPr/>
            <p:nvPr/>
          </p:nvSpPr>
          <p:spPr>
            <a:xfrm>
              <a:off x="327560" y="513893"/>
              <a:ext cx="139579" cy="46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785"/>
                    <a:pt x="0" y="10771"/>
                  </a:cubicBezTo>
                  <a:cubicBezTo>
                    <a:pt x="0" y="16758"/>
                    <a:pt x="1597" y="21600"/>
                    <a:pt x="3596" y="21600"/>
                  </a:cubicBezTo>
                  <a:lnTo>
                    <a:pt x="18011" y="21600"/>
                  </a:lnTo>
                  <a:cubicBezTo>
                    <a:pt x="20009" y="21600"/>
                    <a:pt x="21600" y="16758"/>
                    <a:pt x="21600" y="10771"/>
                  </a:cubicBezTo>
                  <a:cubicBezTo>
                    <a:pt x="21600" y="4785"/>
                    <a:pt x="20009" y="0"/>
                    <a:pt x="18011"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2" name="Google Shape;8022;p74"/>
            <p:cNvSpPr/>
            <p:nvPr/>
          </p:nvSpPr>
          <p:spPr>
            <a:xfrm>
              <a:off x="560409" y="513893"/>
              <a:ext cx="139579" cy="46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89" y="0"/>
                  </a:moveTo>
                  <a:cubicBezTo>
                    <a:pt x="1591" y="0"/>
                    <a:pt x="0" y="4785"/>
                    <a:pt x="0" y="10771"/>
                  </a:cubicBezTo>
                  <a:cubicBezTo>
                    <a:pt x="0" y="16758"/>
                    <a:pt x="1591" y="21600"/>
                    <a:pt x="3589" y="21600"/>
                  </a:cubicBezTo>
                  <a:lnTo>
                    <a:pt x="18004" y="21600"/>
                  </a:lnTo>
                  <a:cubicBezTo>
                    <a:pt x="20003" y="21600"/>
                    <a:pt x="21600" y="16758"/>
                    <a:pt x="21600" y="10771"/>
                  </a:cubicBezTo>
                  <a:cubicBezTo>
                    <a:pt x="21600" y="4785"/>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3" name="Google Shape;8023;p74"/>
            <p:cNvSpPr/>
            <p:nvPr/>
          </p:nvSpPr>
          <p:spPr>
            <a:xfrm>
              <a:off x="94751" y="655137"/>
              <a:ext cx="139580"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828"/>
                    <a:pt x="0" y="10819"/>
                  </a:cubicBezTo>
                  <a:cubicBezTo>
                    <a:pt x="0" y="16753"/>
                    <a:pt x="1597" y="21600"/>
                    <a:pt x="3596" y="21600"/>
                  </a:cubicBezTo>
                  <a:lnTo>
                    <a:pt x="18004" y="21600"/>
                  </a:lnTo>
                  <a:cubicBezTo>
                    <a:pt x="20003" y="21600"/>
                    <a:pt x="21600" y="16753"/>
                    <a:pt x="21600" y="10819"/>
                  </a:cubicBezTo>
                  <a:cubicBezTo>
                    <a:pt x="21600" y="4828"/>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4" name="Google Shape;8024;p74"/>
            <p:cNvSpPr/>
            <p:nvPr/>
          </p:nvSpPr>
          <p:spPr>
            <a:xfrm>
              <a:off x="327560" y="655137"/>
              <a:ext cx="139579"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6" y="0"/>
                  </a:moveTo>
                  <a:cubicBezTo>
                    <a:pt x="1597" y="0"/>
                    <a:pt x="0" y="4828"/>
                    <a:pt x="0" y="10819"/>
                  </a:cubicBezTo>
                  <a:cubicBezTo>
                    <a:pt x="0" y="16753"/>
                    <a:pt x="1597" y="21600"/>
                    <a:pt x="3596" y="21600"/>
                  </a:cubicBezTo>
                  <a:lnTo>
                    <a:pt x="18011" y="21600"/>
                  </a:lnTo>
                  <a:cubicBezTo>
                    <a:pt x="20009" y="21600"/>
                    <a:pt x="21600" y="16753"/>
                    <a:pt x="21600" y="10819"/>
                  </a:cubicBezTo>
                  <a:cubicBezTo>
                    <a:pt x="21600" y="4828"/>
                    <a:pt x="20009" y="0"/>
                    <a:pt x="18011"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sp>
          <p:nvSpPr>
            <p:cNvPr id="45" name="Google Shape;8025;p74"/>
            <p:cNvSpPr/>
            <p:nvPr/>
          </p:nvSpPr>
          <p:spPr>
            <a:xfrm>
              <a:off x="560409" y="655137"/>
              <a:ext cx="139579" cy="4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89" y="0"/>
                  </a:moveTo>
                  <a:cubicBezTo>
                    <a:pt x="1591" y="0"/>
                    <a:pt x="0" y="4828"/>
                    <a:pt x="0" y="10819"/>
                  </a:cubicBezTo>
                  <a:cubicBezTo>
                    <a:pt x="0" y="16753"/>
                    <a:pt x="1591" y="21600"/>
                    <a:pt x="3589" y="21600"/>
                  </a:cubicBezTo>
                  <a:lnTo>
                    <a:pt x="18004" y="21600"/>
                  </a:lnTo>
                  <a:cubicBezTo>
                    <a:pt x="20003" y="21600"/>
                    <a:pt x="21600" y="16753"/>
                    <a:pt x="21600" y="10819"/>
                  </a:cubicBezTo>
                  <a:cubicBezTo>
                    <a:pt x="21600" y="4828"/>
                    <a:pt x="20003" y="0"/>
                    <a:pt x="18004" y="0"/>
                  </a:cubicBezTo>
                  <a:close/>
                </a:path>
              </a:pathLst>
            </a:custGeom>
            <a:solidFill>
              <a:srgbClr val="FC646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grpSp>
      <p:sp>
        <p:nvSpPr>
          <p:cNvPr id="47" name="الفصل ٩…"/>
          <p:cNvSpPr txBox="1"/>
          <p:nvPr/>
        </p:nvSpPr>
        <p:spPr>
          <a:xfrm>
            <a:off x="1778000" y="433313"/>
            <a:ext cx="2180015" cy="17383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rtl="0">
              <a:defRPr b="1" sz="2500">
                <a:solidFill>
                  <a:srgbClr val="B51A00"/>
                </a:solidFill>
                <a:latin typeface="Arial"/>
                <a:ea typeface="Arial"/>
                <a:cs typeface="Arial"/>
                <a:sym typeface="Arial"/>
              </a:defRPr>
            </a:pPr>
            <a:r>
              <a:t>الفصل ٩</a:t>
            </a:r>
          </a:p>
          <a:p>
            <a:pPr rtl="0">
              <a:defRPr b="1" sz="2500">
                <a:solidFill>
                  <a:srgbClr val="B51A00"/>
                </a:solidFill>
                <a:latin typeface="Arial"/>
                <a:ea typeface="Arial"/>
                <a:cs typeface="Arial"/>
                <a:sym typeface="Arial"/>
              </a:defRPr>
            </a:pPr>
            <a:r>
              <a:t>المعادلات الجذرية والمثلثات </a:t>
            </a:r>
          </a:p>
        </p:txBody>
      </p:sp>
      <p:sp>
        <p:nvSpPr>
          <p:cNvPr id="48" name="Google Shape;13567;p109"/>
          <p:cNvSpPr/>
          <p:nvPr/>
        </p:nvSpPr>
        <p:spPr>
          <a:xfrm>
            <a:off x="20307723" y="6979966"/>
            <a:ext cx="3728069" cy="1"/>
          </a:xfrm>
          <a:prstGeom prst="line">
            <a:avLst/>
          </a:prstGeom>
          <a:ln w="12700" cap="rnd">
            <a:solidFill>
              <a:srgbClr val="FC8E60"/>
            </a:solidFill>
            <a:miter lim="11906"/>
          </a:ln>
        </p:spPr>
        <p:txBody>
          <a:bodyPr lIns="0" tIns="0" rIns="0" bIns="0"/>
          <a:lstStyle/>
          <a:p>
            <a:pPr algn="l" defTabSz="914400" rtl="0">
              <a:defRPr sz="1400">
                <a:solidFill>
                  <a:srgbClr val="29486D"/>
                </a:solidFill>
                <a:latin typeface="Arial"/>
                <a:ea typeface="Arial"/>
                <a:cs typeface="Arial"/>
                <a:sym typeface="Arial"/>
              </a:defRPr>
            </a:pPr>
          </a:p>
        </p:txBody>
      </p:sp>
      <p:sp>
        <p:nvSpPr>
          <p:cNvPr id="49" name="موضوع الدرس :"/>
          <p:cNvSpPr txBox="1"/>
          <p:nvPr/>
        </p:nvSpPr>
        <p:spPr>
          <a:xfrm>
            <a:off x="2480518" y="441308"/>
            <a:ext cx="15907514" cy="1589639"/>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r">
              <a:defRPr b="1" sz="5800">
                <a:solidFill>
                  <a:srgbClr val="E63B7A"/>
                </a:solidFill>
                <a:latin typeface="Arial"/>
                <a:ea typeface="Arial"/>
                <a:cs typeface="Arial"/>
                <a:sym typeface="Arial"/>
              </a:defRPr>
            </a:lvl1pPr>
          </a:lstStyle>
          <a:p>
            <a:pPr rtl="0">
              <a:defRPr/>
            </a:pPr>
            <a:r>
              <a:t>موضوع الدرس :</a:t>
            </a:r>
          </a:p>
        </p:txBody>
      </p:sp>
      <p:sp>
        <p:nvSpPr>
          <p:cNvPr id="50" name="المثلثات المتشابهة"/>
          <p:cNvSpPr txBox="1"/>
          <p:nvPr/>
        </p:nvSpPr>
        <p:spPr>
          <a:xfrm>
            <a:off x="9208526" y="771926"/>
            <a:ext cx="4682084" cy="9284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0">
              <a:defRPr b="1" sz="5800">
                <a:solidFill>
                  <a:srgbClr val="E63B7A"/>
                </a:solidFill>
                <a:latin typeface="Arial"/>
                <a:ea typeface="Arial"/>
                <a:cs typeface="Arial"/>
                <a:sym typeface="Arial"/>
              </a:defRPr>
            </a:pPr>
            <a:r>
              <a:t> </a:t>
            </a:r>
            <a:r>
              <a:rPr>
                <a:solidFill>
                  <a:srgbClr val="011D57"/>
                </a:solidFill>
              </a:rPr>
              <a:t>المثلثات المتشابهة</a:t>
            </a:r>
          </a:p>
        </p:txBody>
      </p:sp>
      <p:sp>
        <p:nvSpPr>
          <p:cNvPr id="51" name="🎯 تحديد ما اذا كانت المثلثات متشابهة ام لا…"/>
          <p:cNvSpPr txBox="1"/>
          <p:nvPr/>
        </p:nvSpPr>
        <p:spPr>
          <a:xfrm>
            <a:off x="20203834" y="3750612"/>
            <a:ext cx="3686927" cy="3670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0">
              <a:defRPr sz="2900">
                <a:solidFill>
                  <a:srgbClr val="016E8F"/>
                </a:solidFill>
              </a:defRPr>
            </a:pPr>
            <a:r>
              <a:t>🎯 تحديد ما اذا كانت المثلثات متشابهة ام لا </a:t>
            </a:r>
          </a:p>
          <a:p>
            <a:pPr algn="r" rtl="0">
              <a:defRPr sz="2900">
                <a:solidFill>
                  <a:srgbClr val="016E8F"/>
                </a:solidFill>
              </a:defRPr>
            </a:pPr>
          </a:p>
          <a:p>
            <a:pPr algn="r" rtl="0">
              <a:defRPr sz="2900">
                <a:solidFill>
                  <a:srgbClr val="016E8F"/>
                </a:solidFill>
              </a:defRPr>
            </a:pPr>
            <a:r>
              <a:t>🎯 ايجاد العناصر المجهولة في مثلثين متشابهين </a:t>
            </a:r>
          </a:p>
        </p:txBody>
      </p:sp>
      <p:sp>
        <p:nvSpPr>
          <p:cNvPr id="5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قتباس">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 باسل أسعد"/>
          <p:cNvSpPr txBox="1"/>
          <p:nvPr>
            <p:ph type="body" sz="quarter" idx="21"/>
          </p:nvPr>
        </p:nvSpPr>
        <p:spPr>
          <a:xfrm>
            <a:off x="2387600" y="8953499"/>
            <a:ext cx="19621500" cy="625224"/>
          </a:xfrm>
          <a:prstGeom prst="rect">
            <a:avLst/>
          </a:prstGeom>
        </p:spPr>
        <p:txBody>
          <a:bodyPr anchor="t">
            <a:spAutoFit/>
          </a:bodyPr>
          <a:lstStyle>
            <a:lvl1pPr marL="0" indent="0" algn="ctr" rtl="1">
              <a:spcBef>
                <a:spcPts val="0"/>
              </a:spcBef>
              <a:buSzTx/>
              <a:buNone/>
              <a:defRPr sz="3200"/>
            </a:lvl1pPr>
          </a:lstStyle>
          <a:p>
            <a:pPr/>
            <a:r>
              <a:t>– باسل أسعد</a:t>
            </a:r>
          </a:p>
        </p:txBody>
      </p:sp>
      <p:sp>
        <p:nvSpPr>
          <p:cNvPr id="127" name="&quot;قم بكتابة الرقم هنا.&quot;"/>
          <p:cNvSpPr txBox="1"/>
          <p:nvPr>
            <p:ph type="body" sz="quarter" idx="22"/>
          </p:nvPr>
        </p:nvSpPr>
        <p:spPr>
          <a:xfrm>
            <a:off x="2387600" y="6039832"/>
            <a:ext cx="19621500" cy="899736"/>
          </a:xfrm>
          <a:prstGeom prst="rect">
            <a:avLst/>
          </a:prstGeom>
        </p:spPr>
        <p:txBody>
          <a:bodyPr>
            <a:spAutoFit/>
          </a:bodyPr>
          <a:lstStyle>
            <a:lvl1pPr marL="0" indent="0" algn="ctr">
              <a:spcBef>
                <a:spcPts val="0"/>
              </a:spcBef>
              <a:buSzTx/>
              <a:buNone/>
              <a:defRPr sz="4800"/>
            </a:lvl1pPr>
          </a:lstStyle>
          <a:p>
            <a:pPr/>
            <a:r>
              <a:t>"قم بكتابة الرقم هنا."</a:t>
            </a:r>
          </a:p>
        </p:txBody>
      </p:sp>
      <p:sp>
        <p:nvSpPr>
          <p:cNvPr id="12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bg>
      <p:bgPr>
        <a:solidFill>
          <a:srgbClr val="F4F0ED"/>
        </a:solidFill>
      </p:bgPr>
    </p:bg>
    <p:spTree>
      <p:nvGrpSpPr>
        <p:cNvPr id="1" name=""/>
        <p:cNvGrpSpPr/>
        <p:nvPr/>
      </p:nvGrpSpPr>
      <p:grpSpPr>
        <a:xfrm>
          <a:off x="0" y="0"/>
          <a:ext cx="0" cy="0"/>
          <a:chOff x="0" y="0"/>
          <a:chExt cx="0" cy="0"/>
        </a:xfrm>
      </p:grpSpPr>
      <p:sp>
        <p:nvSpPr>
          <p:cNvPr id="149" name="نص العنوان"/>
          <p:cNvSpPr txBox="1"/>
          <p:nvPr>
            <p:ph type="title"/>
          </p:nvPr>
        </p:nvSpPr>
        <p:spPr>
          <a:xfrm>
            <a:off x="6921957" y="4618866"/>
            <a:ext cx="7559201" cy="2244801"/>
          </a:xfrm>
          <a:prstGeom prst="rect">
            <a:avLst/>
          </a:prstGeom>
        </p:spPr>
        <p:txBody>
          <a:bodyPr lIns="243799" tIns="243799" rIns="243799" bIns="243799"/>
          <a:lstStyle>
            <a:lvl1pPr defTabSz="2438400">
              <a:defRPr b="1" sz="9200">
                <a:solidFill>
                  <a:srgbClr val="29486D"/>
                </a:solidFill>
                <a:latin typeface="Gloria Hallelujah"/>
                <a:ea typeface="Gloria Hallelujah"/>
                <a:cs typeface="Gloria Hallelujah"/>
                <a:sym typeface="Gloria Hallelujah"/>
              </a:defRPr>
            </a:lvl1pPr>
          </a:lstStyle>
          <a:p>
            <a:pPr rtl="0">
              <a:defRPr/>
            </a:pPr>
            <a:r>
              <a:t>نص العنوان</a:t>
            </a:r>
          </a:p>
        </p:txBody>
      </p:sp>
      <p:sp>
        <p:nvSpPr>
          <p:cNvPr id="150" name="مستوى النص الأول…"/>
          <p:cNvSpPr txBox="1"/>
          <p:nvPr>
            <p:ph type="body" sz="quarter" idx="1"/>
          </p:nvPr>
        </p:nvSpPr>
        <p:spPr>
          <a:xfrm>
            <a:off x="6921957" y="6570333"/>
            <a:ext cx="7559201" cy="1972001"/>
          </a:xfrm>
          <a:prstGeom prst="rect">
            <a:avLst/>
          </a:prstGeom>
        </p:spPr>
        <p:txBody>
          <a:bodyPr lIns="243799" tIns="243799" rIns="243799" bIns="243799" anchor="t"/>
          <a:lstStyle>
            <a:lvl1pPr marL="914400" indent="-800100" algn="ctr" defTabSz="2438400">
              <a:spcBef>
                <a:spcPts val="0"/>
              </a:spcBef>
              <a:buSzTx/>
              <a:buNone/>
              <a:defRPr sz="4800">
                <a:solidFill>
                  <a:srgbClr val="425B6D"/>
                </a:solidFill>
                <a:latin typeface="Nunito"/>
                <a:ea typeface="Nunito"/>
                <a:cs typeface="Nunito"/>
                <a:sym typeface="Nunito"/>
              </a:defRPr>
            </a:lvl1pPr>
            <a:lvl2pPr marL="914400" indent="-317500" algn="ctr" defTabSz="2438400">
              <a:spcBef>
                <a:spcPts val="0"/>
              </a:spcBef>
              <a:buSzTx/>
              <a:buNone/>
              <a:defRPr sz="4800">
                <a:solidFill>
                  <a:srgbClr val="425B6D"/>
                </a:solidFill>
                <a:latin typeface="Nunito"/>
                <a:ea typeface="Nunito"/>
                <a:cs typeface="Nunito"/>
                <a:sym typeface="Nunito"/>
              </a:defRPr>
            </a:lvl2pPr>
            <a:lvl3pPr marL="914400" indent="139700" algn="ctr" defTabSz="2438400">
              <a:spcBef>
                <a:spcPts val="0"/>
              </a:spcBef>
              <a:buSzTx/>
              <a:buNone/>
              <a:defRPr sz="4800">
                <a:solidFill>
                  <a:srgbClr val="425B6D"/>
                </a:solidFill>
                <a:latin typeface="Nunito"/>
                <a:ea typeface="Nunito"/>
                <a:cs typeface="Nunito"/>
                <a:sym typeface="Nunito"/>
              </a:defRPr>
            </a:lvl3pPr>
            <a:lvl4pPr marL="914400" indent="596900" algn="ctr" defTabSz="2438400">
              <a:spcBef>
                <a:spcPts val="0"/>
              </a:spcBef>
              <a:buSzTx/>
              <a:buNone/>
              <a:defRPr sz="4800">
                <a:solidFill>
                  <a:srgbClr val="425B6D"/>
                </a:solidFill>
                <a:latin typeface="Nunito"/>
                <a:ea typeface="Nunito"/>
                <a:cs typeface="Nunito"/>
                <a:sym typeface="Nunito"/>
              </a:defRPr>
            </a:lvl4pPr>
            <a:lvl5pPr marL="914400" indent="1054100" algn="ctr" defTabSz="2438400">
              <a:spcBef>
                <a:spcPts val="0"/>
              </a:spcBef>
              <a:buSzTx/>
              <a:buNone/>
              <a:defRPr sz="4800">
                <a:solidFill>
                  <a:srgbClr val="425B6D"/>
                </a:solidFill>
                <a:latin typeface="Nunito"/>
                <a:ea typeface="Nunito"/>
                <a:cs typeface="Nunito"/>
                <a:sym typeface="Nunit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153" name="Google Shape;15;p3"/>
          <p:cNvGrpSpPr/>
          <p:nvPr/>
        </p:nvGrpSpPr>
        <p:grpSpPr>
          <a:xfrm>
            <a:off x="22184261" y="547472"/>
            <a:ext cx="1657303" cy="2356586"/>
            <a:chOff x="0" y="0"/>
            <a:chExt cx="1657302" cy="2356585"/>
          </a:xfrm>
        </p:grpSpPr>
        <p:sp>
          <p:nvSpPr>
            <p:cNvPr id="151" name="Google Shape;16;p3"/>
            <p:cNvSpPr/>
            <p:nvPr/>
          </p:nvSpPr>
          <p:spPr>
            <a:xfrm rot="20301693">
              <a:off x="357534" y="162280"/>
              <a:ext cx="877164"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52" name="Google Shape;17;p3"/>
            <p:cNvSpPr/>
            <p:nvPr/>
          </p:nvSpPr>
          <p:spPr>
            <a:xfrm rot="20301693">
              <a:off x="421661" y="87671"/>
              <a:ext cx="878141"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56" name="Google Shape;21;p3"/>
          <p:cNvGrpSpPr/>
          <p:nvPr/>
        </p:nvGrpSpPr>
        <p:grpSpPr>
          <a:xfrm>
            <a:off x="3228654" y="11164930"/>
            <a:ext cx="1657304" cy="2356587"/>
            <a:chOff x="0" y="0"/>
            <a:chExt cx="1657302" cy="2356585"/>
          </a:xfrm>
        </p:grpSpPr>
        <p:sp>
          <p:nvSpPr>
            <p:cNvPr id="154" name="Google Shape;22;p3"/>
            <p:cNvSpPr/>
            <p:nvPr/>
          </p:nvSpPr>
          <p:spPr>
            <a:xfrm rot="20301693">
              <a:off x="357534" y="162280"/>
              <a:ext cx="877164"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55" name="Google Shape;23;p3"/>
            <p:cNvSpPr/>
            <p:nvPr/>
          </p:nvSpPr>
          <p:spPr>
            <a:xfrm rot="20301693">
              <a:off x="421661" y="87671"/>
              <a:ext cx="878141"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59" name="Google Shape;24;p3"/>
          <p:cNvGrpSpPr/>
          <p:nvPr/>
        </p:nvGrpSpPr>
        <p:grpSpPr>
          <a:xfrm>
            <a:off x="1174814" y="8542333"/>
            <a:ext cx="2244667" cy="2018078"/>
            <a:chOff x="0" y="0"/>
            <a:chExt cx="2244666" cy="2018076"/>
          </a:xfrm>
        </p:grpSpPr>
        <p:sp>
          <p:nvSpPr>
            <p:cNvPr id="157" name="Google Shape;25;p3"/>
            <p:cNvSpPr/>
            <p:nvPr/>
          </p:nvSpPr>
          <p:spPr>
            <a:xfrm rot="18279324">
              <a:off x="677394" y="4700"/>
              <a:ext cx="877249" cy="2107012"/>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58" name="Google Shape;26;p3"/>
            <p:cNvSpPr/>
            <p:nvPr/>
          </p:nvSpPr>
          <p:spPr>
            <a:xfrm rot="18279324">
              <a:off x="689257" y="-93233"/>
              <a:ext cx="878226" cy="2107011"/>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60" name="رقم الشريحة"/>
          <p:cNvSpPr txBox="1"/>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21">
    <p:bg>
      <p:bgPr>
        <a:solidFill>
          <a:srgbClr val="F4F0ED"/>
        </a:solidFill>
      </p:bgPr>
    </p:bg>
    <p:spTree>
      <p:nvGrpSpPr>
        <p:cNvPr id="1" name=""/>
        <p:cNvGrpSpPr/>
        <p:nvPr/>
      </p:nvGrpSpPr>
      <p:grpSpPr>
        <a:xfrm>
          <a:off x="0" y="0"/>
          <a:ext cx="0" cy="0"/>
          <a:chOff x="0" y="0"/>
          <a:chExt cx="0" cy="0"/>
        </a:xfrm>
      </p:grpSpPr>
      <p:sp>
        <p:nvSpPr>
          <p:cNvPr id="167" name="نص العنوان"/>
          <p:cNvSpPr txBox="1"/>
          <p:nvPr>
            <p:ph type="title"/>
          </p:nvPr>
        </p:nvSpPr>
        <p:spPr>
          <a:xfrm>
            <a:off x="3315423" y="5433759"/>
            <a:ext cx="8208001" cy="2845601"/>
          </a:xfrm>
          <a:prstGeom prst="rect">
            <a:avLst/>
          </a:prstGeom>
        </p:spPr>
        <p:txBody>
          <a:bodyPr lIns="243799" tIns="243799" rIns="243799" bIns="243799"/>
          <a:lstStyle>
            <a:lvl1pPr defTabSz="2438400">
              <a:defRPr b="1">
                <a:solidFill>
                  <a:srgbClr val="FC6460"/>
                </a:solidFill>
                <a:latin typeface="Gloria Hallelujah"/>
                <a:ea typeface="Gloria Hallelujah"/>
                <a:cs typeface="Gloria Hallelujah"/>
                <a:sym typeface="Gloria Hallelujah"/>
              </a:defRPr>
            </a:lvl1pPr>
          </a:lstStyle>
          <a:p>
            <a:pPr rtl="0">
              <a:defRPr/>
            </a:pPr>
            <a:r>
              <a:t>نص العنوان</a:t>
            </a:r>
          </a:p>
        </p:txBody>
      </p:sp>
      <p:sp>
        <p:nvSpPr>
          <p:cNvPr id="168" name="مستوى النص الأول…"/>
          <p:cNvSpPr txBox="1"/>
          <p:nvPr>
            <p:ph type="body" sz="quarter" idx="1"/>
          </p:nvPr>
        </p:nvSpPr>
        <p:spPr>
          <a:xfrm>
            <a:off x="13155066" y="4966333"/>
            <a:ext cx="8412802" cy="3783201"/>
          </a:xfrm>
          <a:prstGeom prst="rect">
            <a:avLst/>
          </a:prstGeom>
        </p:spPr>
        <p:txBody>
          <a:bodyPr lIns="0" tIns="0" rIns="0" bIns="0"/>
          <a:lstStyle>
            <a:lvl1pPr marL="914400" indent="-800100" algn="ctr" defTabSz="2438400">
              <a:spcBef>
                <a:spcPts val="0"/>
              </a:spcBef>
              <a:buSzTx/>
              <a:buNone/>
              <a:defRPr sz="3600">
                <a:solidFill>
                  <a:srgbClr val="425B6D"/>
                </a:solidFill>
                <a:latin typeface="Nunito"/>
                <a:ea typeface="Nunito"/>
                <a:cs typeface="Nunito"/>
                <a:sym typeface="Nunito"/>
              </a:defRPr>
            </a:lvl1pPr>
            <a:lvl2pPr marL="914400" indent="-317500" algn="ctr" defTabSz="2438400">
              <a:spcBef>
                <a:spcPts val="0"/>
              </a:spcBef>
              <a:buSzTx/>
              <a:buNone/>
              <a:defRPr sz="3600">
                <a:solidFill>
                  <a:srgbClr val="425B6D"/>
                </a:solidFill>
                <a:latin typeface="Nunito"/>
                <a:ea typeface="Nunito"/>
                <a:cs typeface="Nunito"/>
                <a:sym typeface="Nunito"/>
              </a:defRPr>
            </a:lvl2pPr>
            <a:lvl3pPr marL="914400" indent="139700" algn="ctr" defTabSz="2438400">
              <a:spcBef>
                <a:spcPts val="0"/>
              </a:spcBef>
              <a:buSzTx/>
              <a:buNone/>
              <a:defRPr sz="3600">
                <a:solidFill>
                  <a:srgbClr val="425B6D"/>
                </a:solidFill>
                <a:latin typeface="Nunito"/>
                <a:ea typeface="Nunito"/>
                <a:cs typeface="Nunito"/>
                <a:sym typeface="Nunito"/>
              </a:defRPr>
            </a:lvl3pPr>
            <a:lvl4pPr marL="914400" indent="596900" algn="ctr" defTabSz="2438400">
              <a:spcBef>
                <a:spcPts val="0"/>
              </a:spcBef>
              <a:buSzTx/>
              <a:buNone/>
              <a:defRPr sz="3600">
                <a:solidFill>
                  <a:srgbClr val="425B6D"/>
                </a:solidFill>
                <a:latin typeface="Nunito"/>
                <a:ea typeface="Nunito"/>
                <a:cs typeface="Nunito"/>
                <a:sym typeface="Nunito"/>
              </a:defRPr>
            </a:lvl4pPr>
            <a:lvl5pPr marL="914400" indent="1054100" algn="ctr" defTabSz="2438400">
              <a:spcBef>
                <a:spcPts val="0"/>
              </a:spcBef>
              <a:buSzTx/>
              <a:buNone/>
              <a:defRPr sz="3600">
                <a:solidFill>
                  <a:srgbClr val="425B6D"/>
                </a:solidFill>
                <a:latin typeface="Nunito"/>
                <a:ea typeface="Nunito"/>
                <a:cs typeface="Nunito"/>
                <a:sym typeface="Nunit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177" name="Google Shape;708;p44"/>
          <p:cNvGrpSpPr/>
          <p:nvPr/>
        </p:nvGrpSpPr>
        <p:grpSpPr>
          <a:xfrm>
            <a:off x="17905412" y="113815"/>
            <a:ext cx="1492418" cy="1932766"/>
            <a:chOff x="0" y="0"/>
            <a:chExt cx="1492416" cy="1932765"/>
          </a:xfrm>
        </p:grpSpPr>
        <p:grpSp>
          <p:nvGrpSpPr>
            <p:cNvPr id="172" name="Google Shape;709;p44"/>
            <p:cNvGrpSpPr/>
            <p:nvPr/>
          </p:nvGrpSpPr>
          <p:grpSpPr>
            <a:xfrm>
              <a:off x="-1" y="77413"/>
              <a:ext cx="1448908" cy="1855353"/>
              <a:chOff x="0" y="0"/>
              <a:chExt cx="1448906" cy="1855351"/>
            </a:xfrm>
          </p:grpSpPr>
          <p:sp>
            <p:nvSpPr>
              <p:cNvPr id="169" name="Google Shape;710;p44"/>
              <p:cNvSpPr/>
              <p:nvPr/>
            </p:nvSpPr>
            <p:spPr>
              <a:xfrm rot="1760281">
                <a:off x="289753" y="122543"/>
                <a:ext cx="869401" cy="1410343"/>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70" name="Google Shape;711;p44"/>
              <p:cNvSpPr/>
              <p:nvPr/>
            </p:nvSpPr>
            <p:spPr>
              <a:xfrm rot="1760281">
                <a:off x="365586" y="1365276"/>
                <a:ext cx="531071" cy="38464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71" name="Google Shape;712;p44"/>
              <p:cNvSpPr/>
              <p:nvPr/>
            </p:nvSpPr>
            <p:spPr>
              <a:xfrm rot="1760281">
                <a:off x="429393" y="645895"/>
                <a:ext cx="708718" cy="821026"/>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5" y="8798"/>
                    </a:cubicBezTo>
                    <a:lnTo>
                      <a:pt x="6541" y="21600"/>
                    </a:lnTo>
                    <a:lnTo>
                      <a:pt x="8296" y="20909"/>
                    </a:lnTo>
                    <a:lnTo>
                      <a:pt x="2310" y="8108"/>
                    </a:lnTo>
                    <a:cubicBezTo>
                      <a:pt x="600" y="4491"/>
                      <a:pt x="3930" y="1687"/>
                      <a:pt x="7238" y="1687"/>
                    </a:cubicBezTo>
                    <a:cubicBezTo>
                      <a:pt x="9038" y="1687"/>
                      <a:pt x="10838" y="2520"/>
                      <a:pt x="11783" y="4552"/>
                    </a:cubicBezTo>
                    <a:lnTo>
                      <a:pt x="18916" y="19873"/>
                    </a:lnTo>
                    <a:lnTo>
                      <a:pt x="20648" y="19202"/>
                    </a:lnTo>
                    <a:lnTo>
                      <a:pt x="13516" y="3861"/>
                    </a:lnTo>
                    <a:cubicBezTo>
                      <a:pt x="12391" y="1443"/>
                      <a:pt x="9758" y="0"/>
                      <a:pt x="701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76" name="Google Shape;713;p44"/>
            <p:cNvGrpSpPr/>
            <p:nvPr/>
          </p:nvGrpSpPr>
          <p:grpSpPr>
            <a:xfrm>
              <a:off x="43509" y="-1"/>
              <a:ext cx="1448908" cy="1855353"/>
              <a:chOff x="0" y="0"/>
              <a:chExt cx="1448906" cy="1855351"/>
            </a:xfrm>
          </p:grpSpPr>
          <p:sp>
            <p:nvSpPr>
              <p:cNvPr id="173" name="Google Shape;714;p44"/>
              <p:cNvSpPr/>
              <p:nvPr/>
            </p:nvSpPr>
            <p:spPr>
              <a:xfrm rot="1760281">
                <a:off x="289753" y="122543"/>
                <a:ext cx="869401" cy="1410343"/>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74" name="Google Shape;715;p44"/>
              <p:cNvSpPr/>
              <p:nvPr/>
            </p:nvSpPr>
            <p:spPr>
              <a:xfrm rot="1760281">
                <a:off x="365586" y="1365276"/>
                <a:ext cx="531071" cy="38464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75" name="Google Shape;716;p44"/>
              <p:cNvSpPr/>
              <p:nvPr/>
            </p:nvSpPr>
            <p:spPr>
              <a:xfrm rot="1760281">
                <a:off x="429393" y="645895"/>
                <a:ext cx="708718" cy="821026"/>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5" y="8798"/>
                    </a:cubicBezTo>
                    <a:lnTo>
                      <a:pt x="6541" y="21600"/>
                    </a:lnTo>
                    <a:lnTo>
                      <a:pt x="8296" y="20909"/>
                    </a:lnTo>
                    <a:lnTo>
                      <a:pt x="2310" y="8108"/>
                    </a:lnTo>
                    <a:cubicBezTo>
                      <a:pt x="600" y="4491"/>
                      <a:pt x="3930" y="1687"/>
                      <a:pt x="7238" y="1687"/>
                    </a:cubicBezTo>
                    <a:cubicBezTo>
                      <a:pt x="9038" y="1687"/>
                      <a:pt x="10838" y="2520"/>
                      <a:pt x="11783" y="4552"/>
                    </a:cubicBezTo>
                    <a:lnTo>
                      <a:pt x="18916" y="19873"/>
                    </a:lnTo>
                    <a:lnTo>
                      <a:pt x="20648" y="19202"/>
                    </a:lnTo>
                    <a:lnTo>
                      <a:pt x="13516" y="3861"/>
                    </a:lnTo>
                    <a:cubicBezTo>
                      <a:pt x="12391" y="1443"/>
                      <a:pt x="9758" y="0"/>
                      <a:pt x="7013"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grpSp>
        <p:nvGrpSpPr>
          <p:cNvPr id="186" name="Google Shape;717;p44"/>
          <p:cNvGrpSpPr/>
          <p:nvPr/>
        </p:nvGrpSpPr>
        <p:grpSpPr>
          <a:xfrm>
            <a:off x="16770608" y="666867"/>
            <a:ext cx="1234681" cy="1379714"/>
            <a:chOff x="0" y="0"/>
            <a:chExt cx="1234679" cy="1379713"/>
          </a:xfrm>
        </p:grpSpPr>
        <p:grpSp>
          <p:nvGrpSpPr>
            <p:cNvPr id="181" name="Google Shape;718;p44"/>
            <p:cNvGrpSpPr/>
            <p:nvPr/>
          </p:nvGrpSpPr>
          <p:grpSpPr>
            <a:xfrm>
              <a:off x="0" y="37728"/>
              <a:ext cx="1196952" cy="1341986"/>
              <a:chOff x="0" y="0"/>
              <a:chExt cx="1196951" cy="1341985"/>
            </a:xfrm>
          </p:grpSpPr>
          <p:sp>
            <p:nvSpPr>
              <p:cNvPr id="178" name="Google Shape;719;p44"/>
              <p:cNvSpPr/>
              <p:nvPr/>
            </p:nvSpPr>
            <p:spPr>
              <a:xfrm rot="2700000">
                <a:off x="275684" y="74894"/>
                <a:ext cx="645584" cy="1047163"/>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79" name="Google Shape;720;p44"/>
              <p:cNvSpPr/>
              <p:nvPr/>
            </p:nvSpPr>
            <p:spPr>
              <a:xfrm rot="2700000">
                <a:off x="188289" y="958794"/>
                <a:ext cx="394353" cy="28559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80" name="Google Shape;721;p44"/>
              <p:cNvSpPr/>
              <p:nvPr/>
            </p:nvSpPr>
            <p:spPr>
              <a:xfrm rot="2700000">
                <a:off x="331905" y="469066"/>
                <a:ext cx="526266" cy="609603"/>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6" y="8798"/>
                    </a:cubicBezTo>
                    <a:lnTo>
                      <a:pt x="6541" y="21600"/>
                    </a:lnTo>
                    <a:lnTo>
                      <a:pt x="8296" y="20909"/>
                    </a:lnTo>
                    <a:lnTo>
                      <a:pt x="2311" y="8108"/>
                    </a:lnTo>
                    <a:cubicBezTo>
                      <a:pt x="601" y="4491"/>
                      <a:pt x="3931" y="1687"/>
                      <a:pt x="7238" y="1687"/>
                    </a:cubicBezTo>
                    <a:cubicBezTo>
                      <a:pt x="9038" y="1687"/>
                      <a:pt x="10838" y="2520"/>
                      <a:pt x="11783" y="4552"/>
                    </a:cubicBezTo>
                    <a:lnTo>
                      <a:pt x="18915" y="19873"/>
                    </a:lnTo>
                    <a:lnTo>
                      <a:pt x="20648" y="19202"/>
                    </a:lnTo>
                    <a:lnTo>
                      <a:pt x="13515" y="3861"/>
                    </a:lnTo>
                    <a:cubicBezTo>
                      <a:pt x="12391" y="1443"/>
                      <a:pt x="9758" y="0"/>
                      <a:pt x="701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85" name="Google Shape;722;p44"/>
            <p:cNvGrpSpPr/>
            <p:nvPr/>
          </p:nvGrpSpPr>
          <p:grpSpPr>
            <a:xfrm>
              <a:off x="37728" y="-1"/>
              <a:ext cx="1196952" cy="1341987"/>
              <a:chOff x="0" y="0"/>
              <a:chExt cx="1196951" cy="1341985"/>
            </a:xfrm>
          </p:grpSpPr>
          <p:sp>
            <p:nvSpPr>
              <p:cNvPr id="182" name="Google Shape;723;p44"/>
              <p:cNvSpPr/>
              <p:nvPr/>
            </p:nvSpPr>
            <p:spPr>
              <a:xfrm rot="2700000">
                <a:off x="275684" y="74894"/>
                <a:ext cx="645584" cy="1047163"/>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83" name="Google Shape;724;p44"/>
              <p:cNvSpPr/>
              <p:nvPr/>
            </p:nvSpPr>
            <p:spPr>
              <a:xfrm rot="2700000">
                <a:off x="188289" y="958794"/>
                <a:ext cx="394353" cy="28559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84" name="Google Shape;725;p44"/>
              <p:cNvSpPr/>
              <p:nvPr/>
            </p:nvSpPr>
            <p:spPr>
              <a:xfrm rot="2700000">
                <a:off x="331905" y="469066"/>
                <a:ext cx="526266" cy="609603"/>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6" y="8798"/>
                    </a:cubicBezTo>
                    <a:lnTo>
                      <a:pt x="6541" y="21600"/>
                    </a:lnTo>
                    <a:lnTo>
                      <a:pt x="8296" y="20909"/>
                    </a:lnTo>
                    <a:lnTo>
                      <a:pt x="2311" y="8108"/>
                    </a:lnTo>
                    <a:cubicBezTo>
                      <a:pt x="601" y="4491"/>
                      <a:pt x="3931" y="1687"/>
                      <a:pt x="7238" y="1687"/>
                    </a:cubicBezTo>
                    <a:cubicBezTo>
                      <a:pt x="9038" y="1687"/>
                      <a:pt x="10838" y="2520"/>
                      <a:pt x="11783" y="4552"/>
                    </a:cubicBezTo>
                    <a:lnTo>
                      <a:pt x="18915" y="19873"/>
                    </a:lnTo>
                    <a:lnTo>
                      <a:pt x="20648" y="19202"/>
                    </a:lnTo>
                    <a:lnTo>
                      <a:pt x="13515" y="3861"/>
                    </a:lnTo>
                    <a:cubicBezTo>
                      <a:pt x="12391" y="1443"/>
                      <a:pt x="9758" y="0"/>
                      <a:pt x="7013"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grpSp>
        <p:nvGrpSpPr>
          <p:cNvPr id="195" name="Google Shape;726;p44"/>
          <p:cNvGrpSpPr/>
          <p:nvPr/>
        </p:nvGrpSpPr>
        <p:grpSpPr>
          <a:xfrm>
            <a:off x="11612255" y="10913694"/>
            <a:ext cx="2297174" cy="1959629"/>
            <a:chOff x="0" y="0"/>
            <a:chExt cx="2297172" cy="1959628"/>
          </a:xfrm>
        </p:grpSpPr>
        <p:grpSp>
          <p:nvGrpSpPr>
            <p:cNvPr id="190" name="Google Shape;727;p44"/>
            <p:cNvGrpSpPr/>
            <p:nvPr/>
          </p:nvGrpSpPr>
          <p:grpSpPr>
            <a:xfrm>
              <a:off x="82254" y="68376"/>
              <a:ext cx="2214919" cy="1891253"/>
              <a:chOff x="0" y="0"/>
              <a:chExt cx="2214917" cy="1891251"/>
            </a:xfrm>
          </p:grpSpPr>
          <p:sp>
            <p:nvSpPr>
              <p:cNvPr id="187" name="Google Shape;728;p44"/>
              <p:cNvSpPr/>
              <p:nvPr/>
            </p:nvSpPr>
            <p:spPr>
              <a:xfrm rot="18584167">
                <a:off x="464280" y="96244"/>
                <a:ext cx="1047226" cy="1698764"/>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88" name="Google Shape;729;p44"/>
              <p:cNvSpPr/>
              <p:nvPr/>
            </p:nvSpPr>
            <p:spPr>
              <a:xfrm rot="18584167">
                <a:off x="1512470" y="983215"/>
                <a:ext cx="639694" cy="46330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89" name="Google Shape;730;p44"/>
              <p:cNvSpPr/>
              <p:nvPr/>
            </p:nvSpPr>
            <p:spPr>
              <a:xfrm rot="18584167">
                <a:off x="844887" y="430621"/>
                <a:ext cx="853677" cy="988931"/>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5" y="8798"/>
                    </a:cubicBezTo>
                    <a:lnTo>
                      <a:pt x="6540" y="21600"/>
                    </a:lnTo>
                    <a:lnTo>
                      <a:pt x="8296" y="20909"/>
                    </a:lnTo>
                    <a:lnTo>
                      <a:pt x="2311" y="8108"/>
                    </a:lnTo>
                    <a:cubicBezTo>
                      <a:pt x="601" y="4491"/>
                      <a:pt x="3930" y="1687"/>
                      <a:pt x="7238" y="1687"/>
                    </a:cubicBezTo>
                    <a:cubicBezTo>
                      <a:pt x="9038" y="1687"/>
                      <a:pt x="10838" y="2520"/>
                      <a:pt x="11783" y="4552"/>
                    </a:cubicBezTo>
                    <a:lnTo>
                      <a:pt x="18916" y="19873"/>
                    </a:lnTo>
                    <a:lnTo>
                      <a:pt x="20648" y="19202"/>
                    </a:lnTo>
                    <a:lnTo>
                      <a:pt x="13515" y="3861"/>
                    </a:lnTo>
                    <a:cubicBezTo>
                      <a:pt x="12390" y="1443"/>
                      <a:pt x="9758" y="0"/>
                      <a:pt x="7013"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94" name="Google Shape;731;p44"/>
            <p:cNvGrpSpPr/>
            <p:nvPr/>
          </p:nvGrpSpPr>
          <p:grpSpPr>
            <a:xfrm>
              <a:off x="0" y="0"/>
              <a:ext cx="2214918" cy="1891252"/>
              <a:chOff x="0" y="0"/>
              <a:chExt cx="2214917" cy="1891251"/>
            </a:xfrm>
          </p:grpSpPr>
          <p:sp>
            <p:nvSpPr>
              <p:cNvPr id="191" name="Google Shape;732;p44"/>
              <p:cNvSpPr/>
              <p:nvPr/>
            </p:nvSpPr>
            <p:spPr>
              <a:xfrm rot="18584167">
                <a:off x="464280" y="96244"/>
                <a:ext cx="1047226" cy="1698764"/>
              </a:xfrm>
              <a:custGeom>
                <a:avLst/>
                <a:gdLst/>
                <a:ahLst/>
                <a:cxnLst>
                  <a:cxn ang="0">
                    <a:pos x="wd2" y="hd2"/>
                  </a:cxn>
                  <a:cxn ang="5400000">
                    <a:pos x="wd2" y="hd2"/>
                  </a:cxn>
                  <a:cxn ang="10800000">
                    <a:pos x="wd2" y="hd2"/>
                  </a:cxn>
                  <a:cxn ang="16200000">
                    <a:pos x="wd2" y="hd2"/>
                  </a:cxn>
                </a:cxnLst>
                <a:rect l="0" t="0" r="r" b="b"/>
                <a:pathLst>
                  <a:path w="20625" h="21600" fill="norm" stroke="1" extrusionOk="0">
                    <a:moveTo>
                      <a:pt x="7123" y="0"/>
                    </a:moveTo>
                    <a:cubicBezTo>
                      <a:pt x="6207" y="0"/>
                      <a:pt x="5291" y="118"/>
                      <a:pt x="4393" y="355"/>
                    </a:cubicBezTo>
                    <a:cubicBezTo>
                      <a:pt x="747" y="1360"/>
                      <a:pt x="-975" y="4022"/>
                      <a:pt x="564" y="6376"/>
                    </a:cubicBezTo>
                    <a:lnTo>
                      <a:pt x="10567" y="21600"/>
                    </a:lnTo>
                    <a:lnTo>
                      <a:pt x="11996" y="21245"/>
                    </a:lnTo>
                    <a:lnTo>
                      <a:pt x="2048" y="5986"/>
                    </a:lnTo>
                    <a:cubicBezTo>
                      <a:pt x="820" y="4188"/>
                      <a:pt x="2176" y="2070"/>
                      <a:pt x="5016" y="1278"/>
                    </a:cubicBezTo>
                    <a:cubicBezTo>
                      <a:pt x="5712" y="1088"/>
                      <a:pt x="6427" y="994"/>
                      <a:pt x="7141" y="994"/>
                    </a:cubicBezTo>
                    <a:cubicBezTo>
                      <a:pt x="9303" y="994"/>
                      <a:pt x="11373" y="1810"/>
                      <a:pt x="12289" y="3194"/>
                    </a:cubicBezTo>
                    <a:lnTo>
                      <a:pt x="19214" y="13793"/>
                    </a:lnTo>
                    <a:lnTo>
                      <a:pt x="20625" y="13391"/>
                    </a:lnTo>
                    <a:lnTo>
                      <a:pt x="13718" y="2827"/>
                    </a:lnTo>
                    <a:cubicBezTo>
                      <a:pt x="12564" y="1065"/>
                      <a:pt x="9907" y="0"/>
                      <a:pt x="7123"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92" name="Google Shape;733;p44"/>
              <p:cNvSpPr/>
              <p:nvPr/>
            </p:nvSpPr>
            <p:spPr>
              <a:xfrm rot="18584167">
                <a:off x="1512470" y="983215"/>
                <a:ext cx="639694" cy="463301"/>
              </a:xfrm>
              <a:custGeom>
                <a:avLst/>
                <a:gdLst/>
                <a:ahLst/>
                <a:cxnLst>
                  <a:cxn ang="0">
                    <a:pos x="wd2" y="hd2"/>
                  </a:cxn>
                  <a:cxn ang="5400000">
                    <a:pos x="wd2" y="hd2"/>
                  </a:cxn>
                  <a:cxn ang="10800000">
                    <a:pos x="wd2" y="hd2"/>
                  </a:cxn>
                  <a:cxn ang="16200000">
                    <a:pos x="wd2" y="hd2"/>
                  </a:cxn>
                </a:cxnLst>
                <a:rect l="0" t="0" r="r" b="b"/>
                <a:pathLst>
                  <a:path w="20209" h="21600" fill="norm" stroke="1" extrusionOk="0">
                    <a:moveTo>
                      <a:pt x="19425" y="0"/>
                    </a:moveTo>
                    <a:lnTo>
                      <a:pt x="17133" y="1431"/>
                    </a:lnTo>
                    <a:cubicBezTo>
                      <a:pt x="18808" y="7460"/>
                      <a:pt x="16927" y="14443"/>
                      <a:pt x="12784" y="17089"/>
                    </a:cubicBezTo>
                    <a:cubicBezTo>
                      <a:pt x="11784" y="17696"/>
                      <a:pt x="10727" y="18000"/>
                      <a:pt x="9698" y="18000"/>
                    </a:cubicBezTo>
                    <a:cubicBezTo>
                      <a:pt x="6553" y="18000"/>
                      <a:pt x="3556" y="15267"/>
                      <a:pt x="2292" y="10670"/>
                    </a:cubicBezTo>
                    <a:lnTo>
                      <a:pt x="0" y="12101"/>
                    </a:lnTo>
                    <a:cubicBezTo>
                      <a:pt x="1587" y="17827"/>
                      <a:pt x="5437" y="21600"/>
                      <a:pt x="9698" y="21600"/>
                    </a:cubicBezTo>
                    <a:cubicBezTo>
                      <a:pt x="11109" y="21600"/>
                      <a:pt x="12490" y="21166"/>
                      <a:pt x="13753" y="20429"/>
                    </a:cubicBezTo>
                    <a:cubicBezTo>
                      <a:pt x="19102" y="17089"/>
                      <a:pt x="21600" y="7894"/>
                      <a:pt x="19425"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93" name="Google Shape;734;p44"/>
              <p:cNvSpPr/>
              <p:nvPr/>
            </p:nvSpPr>
            <p:spPr>
              <a:xfrm rot="18584167">
                <a:off x="844887" y="430621"/>
                <a:ext cx="853677" cy="988931"/>
              </a:xfrm>
              <a:custGeom>
                <a:avLst/>
                <a:gdLst/>
                <a:ahLst/>
                <a:cxnLst>
                  <a:cxn ang="0">
                    <a:pos x="wd2" y="hd2"/>
                  </a:cxn>
                  <a:cxn ang="5400000">
                    <a:pos x="wd2" y="hd2"/>
                  </a:cxn>
                  <a:cxn ang="10800000">
                    <a:pos x="wd2" y="hd2"/>
                  </a:cxn>
                  <a:cxn ang="16200000">
                    <a:pos x="wd2" y="hd2"/>
                  </a:cxn>
                </a:cxnLst>
                <a:rect l="0" t="0" r="r" b="b"/>
                <a:pathLst>
                  <a:path w="20648" h="21600" fill="norm" stroke="1" extrusionOk="0">
                    <a:moveTo>
                      <a:pt x="7013" y="0"/>
                    </a:moveTo>
                    <a:cubicBezTo>
                      <a:pt x="6113" y="0"/>
                      <a:pt x="5168" y="163"/>
                      <a:pt x="4268" y="508"/>
                    </a:cubicBezTo>
                    <a:cubicBezTo>
                      <a:pt x="713" y="1869"/>
                      <a:pt x="-952" y="5568"/>
                      <a:pt x="555" y="8798"/>
                    </a:cubicBezTo>
                    <a:lnTo>
                      <a:pt x="6540" y="21600"/>
                    </a:lnTo>
                    <a:lnTo>
                      <a:pt x="8296" y="20909"/>
                    </a:lnTo>
                    <a:lnTo>
                      <a:pt x="2311" y="8108"/>
                    </a:lnTo>
                    <a:cubicBezTo>
                      <a:pt x="601" y="4491"/>
                      <a:pt x="3930" y="1687"/>
                      <a:pt x="7238" y="1687"/>
                    </a:cubicBezTo>
                    <a:cubicBezTo>
                      <a:pt x="9038" y="1687"/>
                      <a:pt x="10838" y="2520"/>
                      <a:pt x="11783" y="4552"/>
                    </a:cubicBezTo>
                    <a:lnTo>
                      <a:pt x="18916" y="19873"/>
                    </a:lnTo>
                    <a:lnTo>
                      <a:pt x="20648" y="19202"/>
                    </a:lnTo>
                    <a:lnTo>
                      <a:pt x="13515" y="3861"/>
                    </a:lnTo>
                    <a:cubicBezTo>
                      <a:pt x="12390" y="1443"/>
                      <a:pt x="9758" y="0"/>
                      <a:pt x="7013"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sp>
        <p:nvSpPr>
          <p:cNvPr id="196" name="رقم الشريحة"/>
          <p:cNvSpPr txBox="1"/>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bg>
      <p:bgPr>
        <a:solidFill>
          <a:srgbClr val="F4F0ED"/>
        </a:solidFill>
      </p:bgPr>
    </p:bg>
    <p:spTree>
      <p:nvGrpSpPr>
        <p:cNvPr id="1" name=""/>
        <p:cNvGrpSpPr/>
        <p:nvPr/>
      </p:nvGrpSpPr>
      <p:grpSpPr>
        <a:xfrm>
          <a:off x="0" y="0"/>
          <a:ext cx="0" cy="0"/>
          <a:chOff x="0" y="0"/>
          <a:chExt cx="0" cy="0"/>
        </a:xfrm>
      </p:grpSpPr>
      <p:sp>
        <p:nvSpPr>
          <p:cNvPr id="203" name="نص العنوان"/>
          <p:cNvSpPr txBox="1"/>
          <p:nvPr>
            <p:ph type="title"/>
          </p:nvPr>
        </p:nvSpPr>
        <p:spPr>
          <a:xfrm>
            <a:off x="6921957" y="4618866"/>
            <a:ext cx="7559201" cy="2244801"/>
          </a:xfrm>
          <a:prstGeom prst="rect">
            <a:avLst/>
          </a:prstGeom>
        </p:spPr>
        <p:txBody>
          <a:bodyPr lIns="243799" tIns="243799" rIns="243799" bIns="243799"/>
          <a:lstStyle>
            <a:lvl1pPr defTabSz="2438400">
              <a:defRPr b="1" sz="9200">
                <a:solidFill>
                  <a:srgbClr val="29486D"/>
                </a:solidFill>
                <a:latin typeface="Gloria Hallelujah"/>
                <a:ea typeface="Gloria Hallelujah"/>
                <a:cs typeface="Gloria Hallelujah"/>
                <a:sym typeface="Gloria Hallelujah"/>
              </a:defRPr>
            </a:lvl1pPr>
          </a:lstStyle>
          <a:p>
            <a:pPr rtl="0">
              <a:defRPr/>
            </a:pPr>
            <a:r>
              <a:t>نص العنوان</a:t>
            </a:r>
          </a:p>
        </p:txBody>
      </p:sp>
      <p:sp>
        <p:nvSpPr>
          <p:cNvPr id="204" name="مستوى النص الأول…"/>
          <p:cNvSpPr txBox="1"/>
          <p:nvPr>
            <p:ph type="body" sz="quarter" idx="1"/>
          </p:nvPr>
        </p:nvSpPr>
        <p:spPr>
          <a:xfrm>
            <a:off x="6921957" y="6570333"/>
            <a:ext cx="7559201" cy="1972001"/>
          </a:xfrm>
          <a:prstGeom prst="rect">
            <a:avLst/>
          </a:prstGeom>
        </p:spPr>
        <p:txBody>
          <a:bodyPr lIns="243799" tIns="243799" rIns="243799" bIns="243799" anchor="t"/>
          <a:lstStyle>
            <a:lvl1pPr marL="914400" indent="-800100" algn="ctr" defTabSz="2438400">
              <a:spcBef>
                <a:spcPts val="0"/>
              </a:spcBef>
              <a:buSzTx/>
              <a:buNone/>
              <a:defRPr sz="4800">
                <a:solidFill>
                  <a:srgbClr val="425B6D"/>
                </a:solidFill>
                <a:latin typeface="Nunito"/>
                <a:ea typeface="Nunito"/>
                <a:cs typeface="Nunito"/>
                <a:sym typeface="Nunito"/>
              </a:defRPr>
            </a:lvl1pPr>
            <a:lvl2pPr marL="914400" indent="-317500" algn="ctr" defTabSz="2438400">
              <a:spcBef>
                <a:spcPts val="0"/>
              </a:spcBef>
              <a:buSzTx/>
              <a:buNone/>
              <a:defRPr sz="4800">
                <a:solidFill>
                  <a:srgbClr val="425B6D"/>
                </a:solidFill>
                <a:latin typeface="Nunito"/>
                <a:ea typeface="Nunito"/>
                <a:cs typeface="Nunito"/>
                <a:sym typeface="Nunito"/>
              </a:defRPr>
            </a:lvl2pPr>
            <a:lvl3pPr marL="914400" indent="139700" algn="ctr" defTabSz="2438400">
              <a:spcBef>
                <a:spcPts val="0"/>
              </a:spcBef>
              <a:buSzTx/>
              <a:buNone/>
              <a:defRPr sz="4800">
                <a:solidFill>
                  <a:srgbClr val="425B6D"/>
                </a:solidFill>
                <a:latin typeface="Nunito"/>
                <a:ea typeface="Nunito"/>
                <a:cs typeface="Nunito"/>
                <a:sym typeface="Nunito"/>
              </a:defRPr>
            </a:lvl3pPr>
            <a:lvl4pPr marL="914400" indent="596900" algn="ctr" defTabSz="2438400">
              <a:spcBef>
                <a:spcPts val="0"/>
              </a:spcBef>
              <a:buSzTx/>
              <a:buNone/>
              <a:defRPr sz="4800">
                <a:solidFill>
                  <a:srgbClr val="425B6D"/>
                </a:solidFill>
                <a:latin typeface="Nunito"/>
                <a:ea typeface="Nunito"/>
                <a:cs typeface="Nunito"/>
                <a:sym typeface="Nunito"/>
              </a:defRPr>
            </a:lvl4pPr>
            <a:lvl5pPr marL="914400" indent="1054100" algn="ctr" defTabSz="2438400">
              <a:spcBef>
                <a:spcPts val="0"/>
              </a:spcBef>
              <a:buSzTx/>
              <a:buNone/>
              <a:defRPr sz="4800">
                <a:solidFill>
                  <a:srgbClr val="425B6D"/>
                </a:solidFill>
                <a:latin typeface="Nunito"/>
                <a:ea typeface="Nunito"/>
                <a:cs typeface="Nunito"/>
                <a:sym typeface="Nunito"/>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grpSp>
        <p:nvGrpSpPr>
          <p:cNvPr id="207" name="Google Shape;15;p3"/>
          <p:cNvGrpSpPr/>
          <p:nvPr/>
        </p:nvGrpSpPr>
        <p:grpSpPr>
          <a:xfrm>
            <a:off x="22184261" y="547472"/>
            <a:ext cx="1657303" cy="2356586"/>
            <a:chOff x="0" y="0"/>
            <a:chExt cx="1657302" cy="2356585"/>
          </a:xfrm>
        </p:grpSpPr>
        <p:sp>
          <p:nvSpPr>
            <p:cNvPr id="205" name="Google Shape;16;p3"/>
            <p:cNvSpPr/>
            <p:nvPr/>
          </p:nvSpPr>
          <p:spPr>
            <a:xfrm rot="20301693">
              <a:off x="357534" y="162280"/>
              <a:ext cx="877164"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06" name="Google Shape;17;p3"/>
            <p:cNvSpPr/>
            <p:nvPr/>
          </p:nvSpPr>
          <p:spPr>
            <a:xfrm rot="20301693">
              <a:off x="421661" y="87671"/>
              <a:ext cx="878141"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210" name="Google Shape;18;p3"/>
          <p:cNvGrpSpPr/>
          <p:nvPr/>
        </p:nvGrpSpPr>
        <p:grpSpPr>
          <a:xfrm>
            <a:off x="20966121" y="2421026"/>
            <a:ext cx="2201189" cy="2120398"/>
            <a:chOff x="0" y="0"/>
            <a:chExt cx="2201187" cy="2120396"/>
          </a:xfrm>
        </p:grpSpPr>
        <p:sp>
          <p:nvSpPr>
            <p:cNvPr id="208" name="Google Shape;19;p3"/>
            <p:cNvSpPr/>
            <p:nvPr/>
          </p:nvSpPr>
          <p:spPr>
            <a:xfrm rot="18591030">
              <a:off x="651232" y="55093"/>
              <a:ext cx="877242" cy="2106998"/>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09" name="Google Shape;20;p3"/>
            <p:cNvSpPr/>
            <p:nvPr/>
          </p:nvSpPr>
          <p:spPr>
            <a:xfrm rot="18591030">
              <a:off x="671912" y="-41319"/>
              <a:ext cx="878218" cy="2106998"/>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213" name="Google Shape;21;p3"/>
          <p:cNvGrpSpPr/>
          <p:nvPr/>
        </p:nvGrpSpPr>
        <p:grpSpPr>
          <a:xfrm>
            <a:off x="3228654" y="11164930"/>
            <a:ext cx="1657304" cy="2356587"/>
            <a:chOff x="0" y="0"/>
            <a:chExt cx="1657302" cy="2356585"/>
          </a:xfrm>
        </p:grpSpPr>
        <p:sp>
          <p:nvSpPr>
            <p:cNvPr id="211" name="Google Shape;22;p3"/>
            <p:cNvSpPr/>
            <p:nvPr/>
          </p:nvSpPr>
          <p:spPr>
            <a:xfrm rot="20301693">
              <a:off x="357534" y="162280"/>
              <a:ext cx="877164"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12" name="Google Shape;23;p3"/>
            <p:cNvSpPr/>
            <p:nvPr/>
          </p:nvSpPr>
          <p:spPr>
            <a:xfrm rot="20301693">
              <a:off x="421661" y="87671"/>
              <a:ext cx="878141" cy="2106814"/>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216" name="Google Shape;24;p3"/>
          <p:cNvGrpSpPr/>
          <p:nvPr/>
        </p:nvGrpSpPr>
        <p:grpSpPr>
          <a:xfrm>
            <a:off x="1174814" y="8542333"/>
            <a:ext cx="2244667" cy="2018078"/>
            <a:chOff x="0" y="0"/>
            <a:chExt cx="2244666" cy="2018076"/>
          </a:xfrm>
        </p:grpSpPr>
        <p:sp>
          <p:nvSpPr>
            <p:cNvPr id="214" name="Google Shape;25;p3"/>
            <p:cNvSpPr/>
            <p:nvPr/>
          </p:nvSpPr>
          <p:spPr>
            <a:xfrm rot="18279324">
              <a:off x="677394" y="4700"/>
              <a:ext cx="877249" cy="2107012"/>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90" y="0"/>
                  </a:moveTo>
                  <a:cubicBezTo>
                    <a:pt x="9382" y="0"/>
                    <a:pt x="6543" y="1000"/>
                    <a:pt x="6020" y="2414"/>
                  </a:cubicBezTo>
                  <a:lnTo>
                    <a:pt x="84" y="18278"/>
                  </a:lnTo>
                  <a:cubicBezTo>
                    <a:pt x="-495" y="19846"/>
                    <a:pt x="1990" y="21309"/>
                    <a:pt x="5611" y="21569"/>
                  </a:cubicBezTo>
                  <a:cubicBezTo>
                    <a:pt x="5949" y="21590"/>
                    <a:pt x="6287" y="21600"/>
                    <a:pt x="6623" y="21600"/>
                  </a:cubicBezTo>
                  <a:cubicBezTo>
                    <a:pt x="9665" y="21600"/>
                    <a:pt x="12151" y="20624"/>
                    <a:pt x="12657" y="19150"/>
                  </a:cubicBezTo>
                  <a:lnTo>
                    <a:pt x="17146" y="7117"/>
                  </a:lnTo>
                  <a:cubicBezTo>
                    <a:pt x="17413" y="6463"/>
                    <a:pt x="17075" y="5798"/>
                    <a:pt x="16254" y="5238"/>
                  </a:cubicBezTo>
                  <a:cubicBezTo>
                    <a:pt x="15529" y="4719"/>
                    <a:pt x="14298" y="4356"/>
                    <a:pt x="12924" y="4241"/>
                  </a:cubicBezTo>
                  <a:lnTo>
                    <a:pt x="12151" y="4189"/>
                  </a:lnTo>
                  <a:cubicBezTo>
                    <a:pt x="11936" y="4174"/>
                    <a:pt x="11721" y="4166"/>
                    <a:pt x="11507" y="4166"/>
                  </a:cubicBezTo>
                  <a:cubicBezTo>
                    <a:pt x="9111" y="4166"/>
                    <a:pt x="6894" y="5102"/>
                    <a:pt x="6407" y="6370"/>
                  </a:cubicBezTo>
                  <a:lnTo>
                    <a:pt x="3753" y="13533"/>
                  </a:lnTo>
                  <a:lnTo>
                    <a:pt x="5417" y="13657"/>
                  </a:lnTo>
                  <a:lnTo>
                    <a:pt x="8097" y="6484"/>
                  </a:lnTo>
                  <a:cubicBezTo>
                    <a:pt x="8433" y="5568"/>
                    <a:pt x="9934" y="4893"/>
                    <a:pt x="11520" y="4893"/>
                  </a:cubicBezTo>
                  <a:cubicBezTo>
                    <a:pt x="11641" y="4893"/>
                    <a:pt x="11762" y="4897"/>
                    <a:pt x="11886" y="4906"/>
                  </a:cubicBezTo>
                  <a:lnTo>
                    <a:pt x="12657" y="4957"/>
                  </a:lnTo>
                  <a:cubicBezTo>
                    <a:pt x="13576" y="5041"/>
                    <a:pt x="14371" y="5290"/>
                    <a:pt x="14831" y="5632"/>
                  </a:cubicBezTo>
                  <a:cubicBezTo>
                    <a:pt x="15434" y="6037"/>
                    <a:pt x="15675" y="6525"/>
                    <a:pt x="15507" y="7003"/>
                  </a:cubicBezTo>
                  <a:lnTo>
                    <a:pt x="10993" y="19025"/>
                  </a:lnTo>
                  <a:cubicBezTo>
                    <a:pt x="10603" y="20153"/>
                    <a:pt x="8851" y="20871"/>
                    <a:pt x="6648" y="20871"/>
                  </a:cubicBezTo>
                  <a:cubicBezTo>
                    <a:pt x="6396" y="20871"/>
                    <a:pt x="6138" y="20862"/>
                    <a:pt x="5877" y="20842"/>
                  </a:cubicBezTo>
                  <a:cubicBezTo>
                    <a:pt x="3173" y="20655"/>
                    <a:pt x="1314" y="19565"/>
                    <a:pt x="1750" y="18392"/>
                  </a:cubicBezTo>
                  <a:lnTo>
                    <a:pt x="7686" y="2528"/>
                  </a:lnTo>
                  <a:cubicBezTo>
                    <a:pt x="8078" y="1479"/>
                    <a:pt x="10199" y="725"/>
                    <a:pt x="12595" y="725"/>
                  </a:cubicBezTo>
                  <a:cubicBezTo>
                    <a:pt x="12855" y="725"/>
                    <a:pt x="13118" y="734"/>
                    <a:pt x="13382" y="753"/>
                  </a:cubicBezTo>
                  <a:lnTo>
                    <a:pt x="14493" y="835"/>
                  </a:lnTo>
                  <a:cubicBezTo>
                    <a:pt x="15891" y="940"/>
                    <a:pt x="17146" y="1251"/>
                    <a:pt x="18063" y="1729"/>
                  </a:cubicBezTo>
                  <a:cubicBezTo>
                    <a:pt x="18958" y="2165"/>
                    <a:pt x="19366" y="2746"/>
                    <a:pt x="19174" y="3317"/>
                  </a:cubicBezTo>
                  <a:lnTo>
                    <a:pt x="14902" y="14800"/>
                  </a:lnTo>
                  <a:lnTo>
                    <a:pt x="16567" y="14914"/>
                  </a:lnTo>
                  <a:lnTo>
                    <a:pt x="20840" y="3441"/>
                  </a:lnTo>
                  <a:cubicBezTo>
                    <a:pt x="21105" y="2653"/>
                    <a:pt x="20550" y="1864"/>
                    <a:pt x="19366" y="1261"/>
                  </a:cubicBezTo>
                  <a:cubicBezTo>
                    <a:pt x="18209" y="660"/>
                    <a:pt x="16567" y="244"/>
                    <a:pt x="14758" y="120"/>
                  </a:cubicBezTo>
                  <a:lnTo>
                    <a:pt x="13647" y="36"/>
                  </a:lnTo>
                  <a:cubicBezTo>
                    <a:pt x="13292" y="12"/>
                    <a:pt x="12939" y="0"/>
                    <a:pt x="12590"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15" name="Google Shape;26;p3"/>
            <p:cNvSpPr/>
            <p:nvPr/>
          </p:nvSpPr>
          <p:spPr>
            <a:xfrm rot="18279324">
              <a:off x="689257" y="-93233"/>
              <a:ext cx="878226" cy="2107011"/>
            </a:xfrm>
            <a:custGeom>
              <a:avLst/>
              <a:gdLst/>
              <a:ahLst/>
              <a:cxnLst>
                <a:cxn ang="0">
                  <a:pos x="wd2" y="hd2"/>
                </a:cxn>
                <a:cxn ang="5400000">
                  <a:pos x="wd2" y="hd2"/>
                </a:cxn>
                <a:cxn ang="10800000">
                  <a:pos x="wd2" y="hd2"/>
                </a:cxn>
                <a:cxn ang="16200000">
                  <a:pos x="wd2" y="hd2"/>
                </a:cxn>
              </a:cxnLst>
              <a:rect l="0" t="0" r="r" b="b"/>
              <a:pathLst>
                <a:path w="20905" h="21600" fill="norm" stroke="1" extrusionOk="0">
                  <a:moveTo>
                    <a:pt x="12577" y="0"/>
                  </a:moveTo>
                  <a:cubicBezTo>
                    <a:pt x="9356" y="0"/>
                    <a:pt x="6537" y="1008"/>
                    <a:pt x="6015" y="2413"/>
                  </a:cubicBezTo>
                  <a:lnTo>
                    <a:pt x="85" y="18277"/>
                  </a:lnTo>
                  <a:cubicBezTo>
                    <a:pt x="-495" y="19846"/>
                    <a:pt x="1965" y="21309"/>
                    <a:pt x="5604" y="21569"/>
                  </a:cubicBezTo>
                  <a:cubicBezTo>
                    <a:pt x="5942" y="21590"/>
                    <a:pt x="6280" y="21600"/>
                    <a:pt x="6617" y="21600"/>
                  </a:cubicBezTo>
                  <a:cubicBezTo>
                    <a:pt x="9654" y="21600"/>
                    <a:pt x="12114" y="20634"/>
                    <a:pt x="12668" y="19150"/>
                  </a:cubicBezTo>
                  <a:lnTo>
                    <a:pt x="17152" y="7127"/>
                  </a:lnTo>
                  <a:cubicBezTo>
                    <a:pt x="17393" y="6472"/>
                    <a:pt x="17080" y="5798"/>
                    <a:pt x="16261" y="5247"/>
                  </a:cubicBezTo>
                  <a:cubicBezTo>
                    <a:pt x="15513" y="4728"/>
                    <a:pt x="14308" y="4365"/>
                    <a:pt x="12933" y="4251"/>
                  </a:cubicBezTo>
                  <a:lnTo>
                    <a:pt x="12161" y="4199"/>
                  </a:lnTo>
                  <a:cubicBezTo>
                    <a:pt x="11946" y="4184"/>
                    <a:pt x="11734" y="4177"/>
                    <a:pt x="11525" y="4177"/>
                  </a:cubicBezTo>
                  <a:cubicBezTo>
                    <a:pt x="9182" y="4177"/>
                    <a:pt x="7272" y="5112"/>
                    <a:pt x="6785" y="6390"/>
                  </a:cubicBezTo>
                  <a:cubicBezTo>
                    <a:pt x="6785" y="6390"/>
                    <a:pt x="3700" y="15391"/>
                    <a:pt x="3484" y="16076"/>
                  </a:cubicBezTo>
                  <a:cubicBezTo>
                    <a:pt x="3366" y="16441"/>
                    <a:pt x="3771" y="16618"/>
                    <a:pt x="4192" y="16618"/>
                  </a:cubicBezTo>
                  <a:cubicBezTo>
                    <a:pt x="4552" y="16618"/>
                    <a:pt x="4924" y="16491"/>
                    <a:pt x="5002" y="16243"/>
                  </a:cubicBezTo>
                  <a:cubicBezTo>
                    <a:pt x="5291" y="15184"/>
                    <a:pt x="8039" y="6493"/>
                    <a:pt x="8039" y="6493"/>
                  </a:cubicBezTo>
                  <a:cubicBezTo>
                    <a:pt x="8397" y="5569"/>
                    <a:pt x="9938" y="4904"/>
                    <a:pt x="11527" y="4904"/>
                  </a:cubicBezTo>
                  <a:cubicBezTo>
                    <a:pt x="11650" y="4904"/>
                    <a:pt x="11773" y="4908"/>
                    <a:pt x="11896" y="4916"/>
                  </a:cubicBezTo>
                  <a:lnTo>
                    <a:pt x="12668" y="4967"/>
                  </a:lnTo>
                  <a:cubicBezTo>
                    <a:pt x="13584" y="5051"/>
                    <a:pt x="14379" y="5300"/>
                    <a:pt x="14862" y="5643"/>
                  </a:cubicBezTo>
                  <a:cubicBezTo>
                    <a:pt x="15464" y="6047"/>
                    <a:pt x="15681" y="6535"/>
                    <a:pt x="15513" y="7013"/>
                  </a:cubicBezTo>
                  <a:lnTo>
                    <a:pt x="11029" y="19045"/>
                  </a:lnTo>
                  <a:cubicBezTo>
                    <a:pt x="10592" y="20167"/>
                    <a:pt x="8826" y="20886"/>
                    <a:pt x="6593" y="20886"/>
                  </a:cubicBezTo>
                  <a:cubicBezTo>
                    <a:pt x="6366" y="20886"/>
                    <a:pt x="6132" y="20878"/>
                    <a:pt x="5894" y="20863"/>
                  </a:cubicBezTo>
                  <a:cubicBezTo>
                    <a:pt x="3195" y="20666"/>
                    <a:pt x="1339" y="19576"/>
                    <a:pt x="1771" y="18402"/>
                  </a:cubicBezTo>
                  <a:lnTo>
                    <a:pt x="7703" y="2538"/>
                  </a:lnTo>
                  <a:cubicBezTo>
                    <a:pt x="8093" y="1489"/>
                    <a:pt x="10193" y="736"/>
                    <a:pt x="12599" y="736"/>
                  </a:cubicBezTo>
                  <a:cubicBezTo>
                    <a:pt x="12860" y="736"/>
                    <a:pt x="13125" y="745"/>
                    <a:pt x="13392" y="762"/>
                  </a:cubicBezTo>
                  <a:lnTo>
                    <a:pt x="14500" y="846"/>
                  </a:lnTo>
                  <a:cubicBezTo>
                    <a:pt x="15899" y="950"/>
                    <a:pt x="17152" y="1261"/>
                    <a:pt x="18044" y="1738"/>
                  </a:cubicBezTo>
                  <a:cubicBezTo>
                    <a:pt x="18936" y="2175"/>
                    <a:pt x="19346" y="2756"/>
                    <a:pt x="19176" y="3337"/>
                  </a:cubicBezTo>
                  <a:lnTo>
                    <a:pt x="14886" y="14809"/>
                  </a:lnTo>
                  <a:cubicBezTo>
                    <a:pt x="14791" y="15079"/>
                    <a:pt x="15278" y="15236"/>
                    <a:pt x="15752" y="15236"/>
                  </a:cubicBezTo>
                  <a:cubicBezTo>
                    <a:pt x="16119" y="15236"/>
                    <a:pt x="16475" y="15143"/>
                    <a:pt x="16550" y="14935"/>
                  </a:cubicBezTo>
                  <a:lnTo>
                    <a:pt x="20840" y="3452"/>
                  </a:lnTo>
                  <a:cubicBezTo>
                    <a:pt x="21105" y="2662"/>
                    <a:pt x="20551" y="1863"/>
                    <a:pt x="19322" y="1272"/>
                  </a:cubicBezTo>
                  <a:cubicBezTo>
                    <a:pt x="18165" y="659"/>
                    <a:pt x="16550" y="254"/>
                    <a:pt x="14741" y="119"/>
                  </a:cubicBezTo>
                  <a:lnTo>
                    <a:pt x="13633" y="36"/>
                  </a:lnTo>
                  <a:cubicBezTo>
                    <a:pt x="13278" y="11"/>
                    <a:pt x="12926" y="0"/>
                    <a:pt x="12577"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217" name="رقم الشريحة"/>
          <p:cNvSpPr txBox="1"/>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أفقي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 name="نص العنوان"/>
          <p:cNvSpPr txBox="1"/>
          <p:nvPr>
            <p:ph type="title"/>
          </p:nvPr>
        </p:nvSpPr>
        <p:spPr>
          <a:xfrm>
            <a:off x="635000" y="9512300"/>
            <a:ext cx="23114000" cy="2006600"/>
          </a:xfrm>
          <a:prstGeom prst="rect">
            <a:avLst/>
          </a:prstGeom>
        </p:spPr>
        <p:txBody>
          <a:bodyPr anchor="b"/>
          <a:lstStyle/>
          <a:p>
            <a:pPr/>
            <a:r>
              <a:t>نص العنوان</a:t>
            </a:r>
          </a:p>
        </p:txBody>
      </p:sp>
      <p:sp>
        <p:nvSpPr>
          <p:cNvPr id="60" name="مستوى النص الأول…"/>
          <p:cNvSpPr txBox="1"/>
          <p:nvPr>
            <p:ph type="body" sz="quarter" idx="1"/>
          </p:nvPr>
        </p:nvSpPr>
        <p:spPr>
          <a:xfrm>
            <a:off x="635000" y="11442700"/>
            <a:ext cx="23114000" cy="1587500"/>
          </a:xfrm>
          <a:prstGeom prst="rect">
            <a:avLst/>
          </a:prstGeom>
        </p:spPr>
        <p:txBody>
          <a:bodyPr anchor="t"/>
          <a:lstStyle>
            <a:lvl1pPr marL="0" indent="0" algn="ctr" rtl="1">
              <a:spcBef>
                <a:spcPts val="0"/>
              </a:spcBef>
              <a:buSzTx/>
              <a:buNone/>
              <a:defRPr sz="5400"/>
            </a:lvl1pPr>
            <a:lvl2pPr marL="0" indent="0" algn="ctr" rtl="1">
              <a:spcBef>
                <a:spcPts val="0"/>
              </a:spcBef>
              <a:buSzTx/>
              <a:buNone/>
              <a:defRPr sz="5400"/>
            </a:lvl2pPr>
            <a:lvl3pPr marL="0" indent="0" algn="ctr" rtl="1">
              <a:spcBef>
                <a:spcPts val="0"/>
              </a:spcBef>
              <a:buSzTx/>
              <a:buNone/>
              <a:defRPr sz="5400"/>
            </a:lvl3pPr>
            <a:lvl4pPr marL="0" indent="0" algn="ctr" rtl="1">
              <a:spcBef>
                <a:spcPts val="0"/>
              </a:spcBef>
              <a:buSzTx/>
              <a:buNone/>
              <a:defRPr sz="5400"/>
            </a:lvl4pPr>
            <a:lvl5pPr marL="0" indent="0" algn="ctr" rtl="1">
              <a:spcBef>
                <a:spcPts val="0"/>
              </a:spcBef>
              <a:buSzTx/>
              <a:buNone/>
              <a:defRPr sz="5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 الوسط">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موضوع الدرس : المثلثات المتشابهة"/>
          <p:cNvSpPr txBox="1"/>
          <p:nvPr/>
        </p:nvSpPr>
        <p:spPr>
          <a:xfrm>
            <a:off x="3718354" y="607194"/>
            <a:ext cx="15907514" cy="1589639"/>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r" rtl="0">
              <a:defRPr b="1" sz="5800">
                <a:solidFill>
                  <a:srgbClr val="E63B7A"/>
                </a:solidFill>
                <a:latin typeface="Arial"/>
                <a:ea typeface="Arial"/>
                <a:cs typeface="Arial"/>
                <a:sym typeface="Arial"/>
              </a:defRPr>
            </a:pPr>
            <a:r>
              <a:t>موضوع الدرس : </a:t>
            </a:r>
            <a:r>
              <a:rPr>
                <a:solidFill>
                  <a:srgbClr val="011D57"/>
                </a:solidFill>
              </a:rPr>
              <a:t>المثلثات المتشابهة </a:t>
            </a:r>
          </a:p>
        </p:txBody>
      </p:sp>
      <p:sp>
        <p:nvSpPr>
          <p:cNvPr id="69" name="🎯 تحديد ما اذا كانت المثلثات متشابهة ام لا…"/>
          <p:cNvSpPr txBox="1"/>
          <p:nvPr/>
        </p:nvSpPr>
        <p:spPr>
          <a:xfrm>
            <a:off x="18762794" y="4111952"/>
            <a:ext cx="4538852" cy="3162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0">
              <a:defRPr sz="2900">
                <a:solidFill>
                  <a:srgbClr val="016E8F"/>
                </a:solidFill>
              </a:defRPr>
            </a:pPr>
            <a:r>
              <a:t>🎯 تحديد ما اذا كانت المثلثات متشابهة ام لا </a:t>
            </a:r>
          </a:p>
          <a:p>
            <a:pPr algn="r" rtl="0">
              <a:defRPr sz="2900">
                <a:solidFill>
                  <a:srgbClr val="016E8F"/>
                </a:solidFill>
              </a:defRPr>
            </a:pPr>
          </a:p>
          <a:p>
            <a:pPr algn="r" rtl="0">
              <a:defRPr sz="2900">
                <a:solidFill>
                  <a:srgbClr val="016E8F"/>
                </a:solidFill>
              </a:defRPr>
            </a:pPr>
            <a:r>
              <a:t>🎯 ايجاد العناصر المجهولة في مثلثين متشابهين </a:t>
            </a:r>
          </a:p>
        </p:txBody>
      </p:sp>
      <p:sp>
        <p:nvSpPr>
          <p:cNvPr id="70" name="صفحة…"/>
          <p:cNvSpPr txBox="1"/>
          <p:nvPr/>
        </p:nvSpPr>
        <p:spPr>
          <a:xfrm>
            <a:off x="16205449" y="11246991"/>
            <a:ext cx="4826771" cy="11013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3900">
                <a:solidFill>
                  <a:srgbClr val="FFFFFF"/>
                </a:solidFill>
                <a:latin typeface="Arial"/>
                <a:ea typeface="Arial"/>
                <a:cs typeface="Arial"/>
                <a:sym typeface="Arial"/>
              </a:defRPr>
            </a:pPr>
            <a:r>
              <a:t>صفحة</a:t>
            </a:r>
          </a:p>
          <a:p>
            <a:pPr defTabSz="914400" rtl="0">
              <a:defRPr b="1" sz="3900">
                <a:solidFill>
                  <a:srgbClr val="FFFFFF"/>
                </a:solidFill>
                <a:latin typeface="Arial"/>
                <a:ea typeface="Arial"/>
                <a:cs typeface="Arial"/>
                <a:sym typeface="Arial"/>
              </a:defRPr>
            </a:pPr>
            <a:r>
              <a:t>٧٢</a:t>
            </a:r>
          </a:p>
        </p:txBody>
      </p:sp>
      <p:sp>
        <p:nvSpPr>
          <p:cNvPr id="7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رأسي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8" name="نص العنوان"/>
          <p:cNvSpPr txBox="1"/>
          <p:nvPr>
            <p:ph type="title"/>
          </p:nvPr>
        </p:nvSpPr>
        <p:spPr>
          <a:xfrm>
            <a:off x="1651000" y="952500"/>
            <a:ext cx="10223500" cy="5549900"/>
          </a:xfrm>
          <a:prstGeom prst="rect">
            <a:avLst/>
          </a:prstGeom>
        </p:spPr>
        <p:txBody>
          <a:bodyPr anchor="b"/>
          <a:lstStyle>
            <a:lvl1pPr>
              <a:defRPr sz="8400"/>
            </a:lvl1pPr>
          </a:lstStyle>
          <a:p>
            <a:pPr/>
            <a:r>
              <a:t>نص العنوان</a:t>
            </a:r>
          </a:p>
        </p:txBody>
      </p:sp>
      <p:sp>
        <p:nvSpPr>
          <p:cNvPr id="79" name="مستوى النص الأول…"/>
          <p:cNvSpPr txBox="1"/>
          <p:nvPr>
            <p:ph type="body" sz="quarter" idx="1"/>
          </p:nvPr>
        </p:nvSpPr>
        <p:spPr>
          <a:xfrm>
            <a:off x="1651000" y="6527800"/>
            <a:ext cx="10223500" cy="5727700"/>
          </a:xfrm>
          <a:prstGeom prst="rect">
            <a:avLst/>
          </a:prstGeom>
        </p:spPr>
        <p:txBody>
          <a:bodyPr anchor="t"/>
          <a:lstStyle>
            <a:lvl1pPr marL="0" indent="0" algn="ctr" rtl="1">
              <a:spcBef>
                <a:spcPts val="0"/>
              </a:spcBef>
              <a:buSzTx/>
              <a:buNone/>
              <a:defRPr sz="5400"/>
            </a:lvl1pPr>
            <a:lvl2pPr marL="0" indent="0" algn="ctr" rtl="1">
              <a:spcBef>
                <a:spcPts val="0"/>
              </a:spcBef>
              <a:buSzTx/>
              <a:buNone/>
              <a:defRPr sz="5400"/>
            </a:lvl2pPr>
            <a:lvl3pPr marL="0" indent="0" algn="ctr" rtl="1">
              <a:spcBef>
                <a:spcPts val="0"/>
              </a:spcBef>
              <a:buSzTx/>
              <a:buNone/>
              <a:defRPr sz="5400"/>
            </a:lvl3pPr>
            <a:lvl4pPr marL="0" indent="0" algn="ctr" rtl="1">
              <a:spcBef>
                <a:spcPts val="0"/>
              </a:spcBef>
              <a:buSzTx/>
              <a:buNone/>
              <a:defRPr sz="5400"/>
            </a:lvl4pPr>
            <a:lvl5pPr marL="0" indent="0" algn="ctr" rtl="1">
              <a:spcBef>
                <a:spcPts val="0"/>
              </a:spcBef>
              <a:buSzTx/>
              <a:buNone/>
              <a:defRPr sz="54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8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 أعلى">
    <p:spTree>
      <p:nvGrpSpPr>
        <p:cNvPr id="1" name=""/>
        <p:cNvGrpSpPr/>
        <p:nvPr/>
      </p:nvGrpSpPr>
      <p:grpSpPr>
        <a:xfrm>
          <a:off x="0" y="0"/>
          <a:ext cx="0" cy="0"/>
          <a:chOff x="0" y="0"/>
          <a:chExt cx="0" cy="0"/>
        </a:xfrm>
      </p:grpSpPr>
      <p:sp>
        <p:nvSpPr>
          <p:cNvPr id="87" name="نص العنوان"/>
          <p:cNvSpPr txBox="1"/>
          <p:nvPr>
            <p:ph type="title"/>
          </p:nvPr>
        </p:nvSpPr>
        <p:spPr>
          <a:prstGeom prst="rect">
            <a:avLst/>
          </a:prstGeom>
        </p:spPr>
        <p:txBody>
          <a:bodyPr/>
          <a:lstStyle/>
          <a:p>
            <a:pPr/>
            <a:r>
              <a:t>نص العنوان</a:t>
            </a:r>
          </a:p>
        </p:txBody>
      </p:sp>
      <p:sp>
        <p:nvSpPr>
          <p:cNvPr id="8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عداد النقطي">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5" name="نص العنوان"/>
          <p:cNvSpPr txBox="1"/>
          <p:nvPr>
            <p:ph type="title"/>
          </p:nvPr>
        </p:nvSpPr>
        <p:spPr>
          <a:prstGeom prst="rect">
            <a:avLst/>
          </a:prstGeom>
        </p:spPr>
        <p:txBody>
          <a:bodyPr/>
          <a:lstStyle/>
          <a:p>
            <a:pPr/>
            <a:r>
              <a:t>نص العنوان</a:t>
            </a:r>
          </a:p>
        </p:txBody>
      </p:sp>
      <p:sp>
        <p:nvSpPr>
          <p:cNvPr id="9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عداد النقطي والصور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3" name="نص العنوان"/>
          <p:cNvSpPr txBox="1"/>
          <p:nvPr>
            <p:ph type="title"/>
          </p:nvPr>
        </p:nvSpPr>
        <p:spPr>
          <a:prstGeom prst="rect">
            <a:avLst/>
          </a:prstGeom>
        </p:spPr>
        <p:txBody>
          <a:bodyPr/>
          <a:lstStyle/>
          <a:p>
            <a:pPr/>
            <a:r>
              <a:t>نص العنوان</a:t>
            </a:r>
          </a:p>
        </p:txBody>
      </p:sp>
      <p:sp>
        <p:nvSpPr>
          <p:cNvPr id="104" name="مستوى النص الأول…"/>
          <p:cNvSpPr txBox="1"/>
          <p:nvPr>
            <p:ph type="body" sz="half" idx="1"/>
          </p:nvPr>
        </p:nvSpPr>
        <p:spPr>
          <a:xfrm>
            <a:off x="1689100" y="3149600"/>
            <a:ext cx="10223500" cy="9296400"/>
          </a:xfrm>
          <a:prstGeom prst="rect">
            <a:avLst/>
          </a:prstGeom>
        </p:spPr>
        <p:txBody>
          <a:bodyPr/>
          <a:lstStyle>
            <a:lvl1pPr marL="558800" indent="-558800" rtl="1">
              <a:spcBef>
                <a:spcPts val="4500"/>
              </a:spcBef>
              <a:defRPr sz="3800"/>
            </a:lvl1pPr>
            <a:lvl2pPr marL="1117600" indent="-558800" rtl="1">
              <a:spcBef>
                <a:spcPts val="4500"/>
              </a:spcBef>
              <a:defRPr sz="3800"/>
            </a:lvl2pPr>
            <a:lvl3pPr marL="1676400" indent="-558800" rtl="1">
              <a:spcBef>
                <a:spcPts val="4500"/>
              </a:spcBef>
              <a:defRPr sz="3800"/>
            </a:lvl3pPr>
            <a:lvl4pPr marL="2235200" indent="-558800" rtl="1">
              <a:spcBef>
                <a:spcPts val="4500"/>
              </a:spcBef>
              <a:defRPr sz="3800"/>
            </a:lvl4pPr>
            <a:lvl5pPr marL="2794000" indent="-558800" rtl="1">
              <a:spcBef>
                <a:spcPts val="4500"/>
              </a:spcBef>
              <a:defRPr sz="38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0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تعداد نقطي">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٣ أعلى">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نص العنوان"/>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نص العنوان</a:t>
            </a:r>
          </a:p>
        </p:txBody>
      </p:sp>
      <p:sp>
        <p:nvSpPr>
          <p:cNvPr id="3" name="مستوى النص الأول…"/>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p:nvPr>
            <p:ph type="sldNum" sz="quarter" idx="2"/>
          </p:nvPr>
        </p:nvSpPr>
        <p:spPr>
          <a:xfrm>
            <a:off x="11968383" y="13081000"/>
            <a:ext cx="434534" cy="466662"/>
          </a:xfrm>
          <a:prstGeom prst="rect">
            <a:avLst/>
          </a:prstGeom>
          <a:ln w="12700">
            <a:miter lim="400000"/>
          </a:ln>
        </p:spPr>
        <p:txBody>
          <a:bodyPr wrap="none" lIns="50800" tIns="50800" rIns="50800" bIns="50800">
            <a:spAutoFit/>
          </a:bodyPr>
          <a:lstStyle>
            <a:lvl1pPr>
              <a:defRPr sz="2400">
                <a:latin typeface="+mn-lt"/>
                <a:ea typeface="+mn-ea"/>
                <a:cs typeface="+mn-cs"/>
                <a:sym typeface="Geeza Pro Regular"/>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1pPr>
      <a:lvl2pPr marL="0" marR="0" indent="4572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2pPr>
      <a:lvl3pPr marL="0" marR="0" indent="9144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3pPr>
      <a:lvl4pPr marL="0" marR="0" indent="13716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4pPr>
      <a:lvl5pPr marL="0" marR="0" indent="18288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5pPr>
      <a:lvl6pPr marL="0" marR="0" indent="22860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6pPr>
      <a:lvl7pPr marL="0" marR="0" indent="27432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7pPr>
      <a:lvl8pPr marL="0" marR="0" indent="32004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8pPr>
      <a:lvl9pPr marL="0" marR="0" indent="3657600" algn="ctr" defTabSz="825500" rtl="1"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Geeza Pro Regular"/>
        </a:defRPr>
      </a:lvl9pPr>
    </p:titleStyle>
    <p:bodyStyle>
      <a:lvl1pPr marL="635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1pPr>
      <a:lvl2pPr marL="1270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2pPr>
      <a:lvl3pPr marL="1905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3pPr>
      <a:lvl4pPr marL="2540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4pPr>
      <a:lvl5pPr marL="3175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5pPr>
      <a:lvl6pPr marL="3810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6pPr>
      <a:lvl7pPr marL="4445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7pPr>
      <a:lvl8pPr marL="5080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8pPr>
      <a:lvl9pPr marL="5715000" marR="0" indent="-635000" algn="r"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Geeza Pro Regular"/>
        </a:defRPr>
      </a:lvl9pPr>
    </p:bodyStyle>
    <p:otherStyle>
      <a:lvl1pPr marL="0" marR="0" indent="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1pPr>
      <a:lvl2pPr marL="0" marR="0" indent="4572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2pPr>
      <a:lvl3pPr marL="0" marR="0" indent="9144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3pPr>
      <a:lvl4pPr marL="0" marR="0" indent="13716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4pPr>
      <a:lvl5pPr marL="0" marR="0" indent="18288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5pPr>
      <a:lvl6pPr marL="0" marR="0" indent="22860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6pPr>
      <a:lvl7pPr marL="0" marR="0" indent="27432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7pPr>
      <a:lvl8pPr marL="0" marR="0" indent="32004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8pPr>
      <a:lvl9pPr marL="0" marR="0" indent="3657600" algn="ctr" defTabSz="825500" rtl="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eeza Pro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24.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1.jpeg"/><Relationship Id="rId4" Type="http://schemas.openxmlformats.org/officeDocument/2006/relationships/image" Target="../media/image27.png"/><Relationship Id="rId5" Type="http://schemas.openxmlformats.org/officeDocument/2006/relationships/image" Target="../media/image22.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 Id="rId3" Type="http://schemas.openxmlformats.org/officeDocument/2006/relationships/image" Target="../media/image12.jpeg"/><Relationship Id="rId4" Type="http://schemas.openxmlformats.org/officeDocument/2006/relationships/image" Target="../media/image2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0.png"/><Relationship Id="rId4" Type="http://schemas.openxmlformats.org/officeDocument/2006/relationships/image" Target="../media/image4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2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24.png"/><Relationship Id="rId5" Type="http://schemas.openxmlformats.org/officeDocument/2006/relationships/image" Target="../media/image45.png"/><Relationship Id="rId6" Type="http://schemas.openxmlformats.org/officeDocument/2006/relationships/image" Target="../media/image2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24.png"/><Relationship Id="rId5" Type="http://schemas.openxmlformats.org/officeDocument/2006/relationships/image" Target="../media/image45.png"/><Relationship Id="rId6" Type="http://schemas.openxmlformats.org/officeDocument/2006/relationships/image" Target="../media/image4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0.png"/><Relationship Id="rId4" Type="http://schemas.openxmlformats.org/officeDocument/2006/relationships/image" Target="../media/image4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4.png"/><Relationship Id="rId4" Type="http://schemas.openxmlformats.org/officeDocument/2006/relationships/image" Target="../media/image1.gif"/><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4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 Id="rId3" Type="http://schemas.openxmlformats.org/officeDocument/2006/relationships/image" Target="../media/image12.jpeg"/><Relationship Id="rId4" Type="http://schemas.openxmlformats.org/officeDocument/2006/relationships/image" Target="../media/image5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3.png"/><Relationship Id="rId4" Type="http://schemas.openxmlformats.org/officeDocument/2006/relationships/image" Target="../media/image5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4.png"/><Relationship Id="rId4" Type="http://schemas.openxmlformats.org/officeDocument/2006/relationships/image" Target="../media/image24.png"/><Relationship Id="rId5" Type="http://schemas.openxmlformats.org/officeDocument/2006/relationships/image" Target="../media/image42.png"/><Relationship Id="rId6" Type="http://schemas.openxmlformats.org/officeDocument/2006/relationships/image" Target="../media/image5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4.png"/><Relationship Id="rId4" Type="http://schemas.openxmlformats.org/officeDocument/2006/relationships/image" Target="../media/image24.png"/><Relationship Id="rId5" Type="http://schemas.openxmlformats.org/officeDocument/2006/relationships/image" Target="../media/image42.png"/><Relationship Id="rId6" Type="http://schemas.openxmlformats.org/officeDocument/2006/relationships/image" Target="../media/image5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24.png"/><Relationship Id="rId5" Type="http://schemas.openxmlformats.org/officeDocument/2006/relationships/image" Target="../media/image5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24.png"/><Relationship Id="rId5" Type="http://schemas.openxmlformats.org/officeDocument/2006/relationships/image" Target="../media/image5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5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4.png"/><Relationship Id="rId4" Type="http://schemas.openxmlformats.org/officeDocument/2006/relationships/image" Target="../media/image24.png"/><Relationship Id="rId5" Type="http://schemas.openxmlformats.org/officeDocument/2006/relationships/image" Target="../media/image42.png"/><Relationship Id="rId6" Type="http://schemas.openxmlformats.org/officeDocument/2006/relationships/image" Target="../media/image5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8.png"/><Relationship Id="rId5"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27.jpeg"/><Relationship Id="rId1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linktr.ee/Refa2" TargetMode="External"/><Relationship Id="rId3" Type="http://schemas.openxmlformats.org/officeDocument/2006/relationships/hyperlink" Target="https://t.me/hasna_math" TargetMode="External"/><Relationship Id="rId4" Type="http://schemas.openxmlformats.org/officeDocument/2006/relationships/image" Target="../media/image6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4.jpeg"/><Relationship Id="rId5" Type="http://schemas.openxmlformats.org/officeDocument/2006/relationships/image" Target="../media/image13.png"/><Relationship Id="rId6"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 Id="rId3"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 Id="rId3" Type="http://schemas.openxmlformats.org/officeDocument/2006/relationships/image" Target="../media/image12.jpeg"/><Relationship Id="rId4" Type="http://schemas.openxmlformats.org/officeDocument/2006/relationships/image" Target="../media/image16.jpeg"/><Relationship Id="rId5" Type="http://schemas.openxmlformats.org/officeDocument/2006/relationships/image" Target="../media/image20.png"/><Relationship Id="rId6" Type="http://schemas.openxmlformats.org/officeDocument/2006/relationships/audio" Target="../media/media1.m4a"/><Relationship Id="rId7" Type="http://schemas.microsoft.com/office/2007/relationships/media" Target="../media/media1.m4a"/><Relationship Id="rId8"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 Id="rId3" Type="http://schemas.openxmlformats.org/officeDocument/2006/relationships/image" Target="../media/image12.jpeg"/><Relationship Id="rId4" Type="http://schemas.openxmlformats.org/officeDocument/2006/relationships/image" Target="../media/image22.png"/><Relationship Id="rId5" Type="http://schemas.openxmlformats.org/officeDocument/2006/relationships/audio" Target="../media/media1.mp3"/><Relationship Id="rId6" Type="http://schemas.microsoft.com/office/2007/relationships/media" Target="../media/media1.mp3"/><Relationship Id="rId7" Type="http://schemas.openxmlformats.org/officeDocument/2006/relationships/image" Target="../media/image21.png"/><Relationship Id="rId8" Type="http://schemas.openxmlformats.org/officeDocument/2006/relationships/image" Target="../media/image17.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Google Shape;2516;p53"/>
          <p:cNvSpPr/>
          <p:nvPr/>
        </p:nvSpPr>
        <p:spPr>
          <a:xfrm>
            <a:off x="10440709" y="4532488"/>
            <a:ext cx="11108589" cy="4278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5" y="3339"/>
                </a:moveTo>
                <a:cubicBezTo>
                  <a:pt x="386" y="3341"/>
                  <a:pt x="387" y="3341"/>
                  <a:pt x="388" y="3343"/>
                </a:cubicBezTo>
                <a:cubicBezTo>
                  <a:pt x="387" y="3341"/>
                  <a:pt x="386" y="3341"/>
                  <a:pt x="385" y="3339"/>
                </a:cubicBezTo>
                <a:close/>
                <a:moveTo>
                  <a:pt x="3331" y="0"/>
                </a:moveTo>
                <a:cubicBezTo>
                  <a:pt x="2559" y="0"/>
                  <a:pt x="1790" y="330"/>
                  <a:pt x="1020" y="1071"/>
                </a:cubicBezTo>
                <a:cubicBezTo>
                  <a:pt x="1059" y="1071"/>
                  <a:pt x="1107" y="1135"/>
                  <a:pt x="1155" y="1265"/>
                </a:cubicBezTo>
                <a:cubicBezTo>
                  <a:pt x="1069" y="1395"/>
                  <a:pt x="972" y="1460"/>
                  <a:pt x="886" y="1524"/>
                </a:cubicBezTo>
                <a:cubicBezTo>
                  <a:pt x="818" y="1524"/>
                  <a:pt x="693" y="2173"/>
                  <a:pt x="635" y="2431"/>
                </a:cubicBezTo>
                <a:cubicBezTo>
                  <a:pt x="598" y="2558"/>
                  <a:pt x="454" y="3343"/>
                  <a:pt x="392" y="3343"/>
                </a:cubicBezTo>
                <a:cubicBezTo>
                  <a:pt x="391" y="3343"/>
                  <a:pt x="389" y="3343"/>
                  <a:pt x="388" y="3343"/>
                </a:cubicBezTo>
                <a:cubicBezTo>
                  <a:pt x="541" y="3471"/>
                  <a:pt x="694" y="3535"/>
                  <a:pt x="837" y="3730"/>
                </a:cubicBezTo>
                <a:lnTo>
                  <a:pt x="491" y="3730"/>
                </a:lnTo>
                <a:cubicBezTo>
                  <a:pt x="472" y="3730"/>
                  <a:pt x="337" y="5415"/>
                  <a:pt x="328" y="5479"/>
                </a:cubicBezTo>
                <a:cubicBezTo>
                  <a:pt x="328" y="5479"/>
                  <a:pt x="279" y="6062"/>
                  <a:pt x="241" y="6581"/>
                </a:cubicBezTo>
                <a:cubicBezTo>
                  <a:pt x="183" y="6581"/>
                  <a:pt x="116" y="6581"/>
                  <a:pt x="68" y="6452"/>
                </a:cubicBezTo>
                <a:cubicBezTo>
                  <a:pt x="48" y="6452"/>
                  <a:pt x="10" y="10990"/>
                  <a:pt x="0" y="10990"/>
                </a:cubicBezTo>
                <a:lnTo>
                  <a:pt x="48" y="10990"/>
                </a:lnTo>
                <a:cubicBezTo>
                  <a:pt x="68" y="11638"/>
                  <a:pt x="106" y="12481"/>
                  <a:pt x="106" y="12481"/>
                </a:cubicBezTo>
                <a:cubicBezTo>
                  <a:pt x="106" y="12481"/>
                  <a:pt x="183" y="14555"/>
                  <a:pt x="202" y="14685"/>
                </a:cubicBezTo>
                <a:cubicBezTo>
                  <a:pt x="645" y="14815"/>
                  <a:pt x="1097" y="15010"/>
                  <a:pt x="1540" y="15074"/>
                </a:cubicBezTo>
                <a:cubicBezTo>
                  <a:pt x="1531" y="15138"/>
                  <a:pt x="1521" y="15332"/>
                  <a:pt x="1521" y="15332"/>
                </a:cubicBezTo>
                <a:cubicBezTo>
                  <a:pt x="1877" y="15462"/>
                  <a:pt x="2243" y="15529"/>
                  <a:pt x="2599" y="15723"/>
                </a:cubicBezTo>
                <a:cubicBezTo>
                  <a:pt x="2262" y="15851"/>
                  <a:pt x="1915" y="16112"/>
                  <a:pt x="1579" y="16370"/>
                </a:cubicBezTo>
                <a:cubicBezTo>
                  <a:pt x="1531" y="16370"/>
                  <a:pt x="1473" y="16630"/>
                  <a:pt x="1406" y="16759"/>
                </a:cubicBezTo>
                <a:cubicBezTo>
                  <a:pt x="1107" y="16953"/>
                  <a:pt x="809" y="17147"/>
                  <a:pt x="501" y="17408"/>
                </a:cubicBezTo>
                <a:cubicBezTo>
                  <a:pt x="578" y="17408"/>
                  <a:pt x="693" y="17797"/>
                  <a:pt x="770" y="17991"/>
                </a:cubicBezTo>
                <a:cubicBezTo>
                  <a:pt x="857" y="18121"/>
                  <a:pt x="953" y="18380"/>
                  <a:pt x="1030" y="18574"/>
                </a:cubicBezTo>
                <a:cubicBezTo>
                  <a:pt x="1879" y="20175"/>
                  <a:pt x="2742" y="21019"/>
                  <a:pt x="3601" y="21019"/>
                </a:cubicBezTo>
                <a:cubicBezTo>
                  <a:pt x="3716" y="21019"/>
                  <a:pt x="3832" y="21003"/>
                  <a:pt x="3947" y="20974"/>
                </a:cubicBezTo>
                <a:cubicBezTo>
                  <a:pt x="5015" y="21233"/>
                  <a:pt x="6083" y="21363"/>
                  <a:pt x="7162" y="21491"/>
                </a:cubicBezTo>
                <a:cubicBezTo>
                  <a:pt x="8205" y="21567"/>
                  <a:pt x="9251" y="21600"/>
                  <a:pt x="10297" y="21600"/>
                </a:cubicBezTo>
                <a:cubicBezTo>
                  <a:pt x="11037" y="21600"/>
                  <a:pt x="11776" y="21584"/>
                  <a:pt x="12513" y="21557"/>
                </a:cubicBezTo>
                <a:cubicBezTo>
                  <a:pt x="15160" y="21491"/>
                  <a:pt x="17807" y="21038"/>
                  <a:pt x="20454" y="20519"/>
                </a:cubicBezTo>
                <a:cubicBezTo>
                  <a:pt x="20531" y="20519"/>
                  <a:pt x="20589" y="20195"/>
                  <a:pt x="20618" y="19742"/>
                </a:cubicBezTo>
                <a:lnTo>
                  <a:pt x="20714" y="19742"/>
                </a:lnTo>
                <a:cubicBezTo>
                  <a:pt x="20737" y="19742"/>
                  <a:pt x="20759" y="19742"/>
                  <a:pt x="20782" y="19742"/>
                </a:cubicBezTo>
                <a:cubicBezTo>
                  <a:pt x="20974" y="19742"/>
                  <a:pt x="21168" y="19639"/>
                  <a:pt x="21176" y="17666"/>
                </a:cubicBezTo>
                <a:cubicBezTo>
                  <a:pt x="21176" y="17019"/>
                  <a:pt x="21148" y="16500"/>
                  <a:pt x="21119" y="16112"/>
                </a:cubicBezTo>
                <a:cubicBezTo>
                  <a:pt x="21292" y="16045"/>
                  <a:pt x="21504" y="15851"/>
                  <a:pt x="21513" y="13908"/>
                </a:cubicBezTo>
                <a:cubicBezTo>
                  <a:pt x="21513" y="12740"/>
                  <a:pt x="21436" y="12157"/>
                  <a:pt x="21330" y="11832"/>
                </a:cubicBezTo>
                <a:cubicBezTo>
                  <a:pt x="21475" y="11507"/>
                  <a:pt x="21600" y="10990"/>
                  <a:pt x="21600" y="9498"/>
                </a:cubicBezTo>
                <a:cubicBezTo>
                  <a:pt x="21600" y="7294"/>
                  <a:pt x="21321" y="7230"/>
                  <a:pt x="21119" y="7230"/>
                </a:cubicBezTo>
                <a:cubicBezTo>
                  <a:pt x="20974" y="7230"/>
                  <a:pt x="20840" y="7294"/>
                  <a:pt x="20695" y="7294"/>
                </a:cubicBezTo>
                <a:cubicBezTo>
                  <a:pt x="20772" y="6969"/>
                  <a:pt x="20801" y="6386"/>
                  <a:pt x="20801" y="5479"/>
                </a:cubicBezTo>
                <a:cubicBezTo>
                  <a:pt x="20801" y="5284"/>
                  <a:pt x="20791" y="5026"/>
                  <a:pt x="20791" y="4765"/>
                </a:cubicBezTo>
                <a:cubicBezTo>
                  <a:pt x="20984" y="4701"/>
                  <a:pt x="21186" y="4313"/>
                  <a:pt x="21176" y="2367"/>
                </a:cubicBezTo>
                <a:cubicBezTo>
                  <a:pt x="21167" y="227"/>
                  <a:pt x="20946" y="227"/>
                  <a:pt x="20743" y="227"/>
                </a:cubicBezTo>
                <a:cubicBezTo>
                  <a:pt x="17860" y="793"/>
                  <a:pt x="14969" y="1160"/>
                  <a:pt x="12084" y="1160"/>
                </a:cubicBezTo>
                <a:cubicBezTo>
                  <a:pt x="11656" y="1160"/>
                  <a:pt x="11228" y="1152"/>
                  <a:pt x="10800" y="1135"/>
                </a:cubicBezTo>
                <a:cubicBezTo>
                  <a:pt x="9395" y="1071"/>
                  <a:pt x="7989" y="877"/>
                  <a:pt x="6584" y="616"/>
                </a:cubicBezTo>
                <a:cubicBezTo>
                  <a:pt x="5872" y="552"/>
                  <a:pt x="5159" y="422"/>
                  <a:pt x="4466" y="227"/>
                </a:cubicBezTo>
                <a:cubicBezTo>
                  <a:pt x="4087" y="80"/>
                  <a:pt x="3709" y="0"/>
                  <a:pt x="3331" y="0"/>
                </a:cubicBezTo>
                <a:close/>
              </a:path>
            </a:pathLst>
          </a:custGeom>
          <a:solidFill>
            <a:srgbClr val="FFCF06"/>
          </a:solidFill>
          <a:ln w="12700">
            <a:miter lim="400000"/>
          </a:ln>
        </p:spPr>
        <p:txBody>
          <a:bodyPr lIns="0" tIns="0" rIns="0" bIns="0" anchor="ctr"/>
          <a:lstStyle/>
          <a:p>
            <a:pPr algn="l" defTabSz="914400" rtl="0">
              <a:defRPr sz="1400">
                <a:latin typeface="Arial"/>
                <a:ea typeface="Arial"/>
                <a:cs typeface="Arial"/>
                <a:sym typeface="Arial"/>
              </a:defRPr>
            </a:pPr>
          </a:p>
        </p:txBody>
      </p:sp>
      <p:sp>
        <p:nvSpPr>
          <p:cNvPr id="227" name="٩- ٦…"/>
          <p:cNvSpPr txBox="1"/>
          <p:nvPr/>
        </p:nvSpPr>
        <p:spPr>
          <a:xfrm>
            <a:off x="13517067" y="5604574"/>
            <a:ext cx="5646035" cy="2134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0">
              <a:defRPr sz="6000">
                <a:solidFill>
                  <a:srgbClr val="008CB4"/>
                </a:solidFill>
              </a:defRPr>
            </a:pPr>
            <a:r>
              <a:t>٩- ٦</a:t>
            </a:r>
          </a:p>
          <a:p>
            <a:pPr rtl="0">
              <a:defRPr sz="6000">
                <a:solidFill>
                  <a:srgbClr val="008CB4"/>
                </a:solidFill>
              </a:defRPr>
            </a:pPr>
            <a:r>
              <a:t>المثلثات المتشابهة </a:t>
            </a:r>
          </a:p>
        </p:txBody>
      </p:sp>
      <p:sp>
        <p:nvSpPr>
          <p:cNvPr id="228" name="الفصل الدراسي الثالث"/>
          <p:cNvSpPr txBox="1"/>
          <p:nvPr/>
        </p:nvSpPr>
        <p:spPr>
          <a:xfrm rot="1011081">
            <a:off x="5832981" y="9374389"/>
            <a:ext cx="4349597" cy="3122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008CB4"/>
                </a:solidFill>
              </a:defRPr>
            </a:lvl1pPr>
          </a:lstStyle>
          <a:p>
            <a:pPr rtl="0">
              <a:defRPr/>
            </a:pPr>
            <a:r>
              <a:t>الفصل الدراسي الثالث</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لماذا ؟"/>
          <p:cNvSpPr txBox="1"/>
          <p:nvPr/>
        </p:nvSpPr>
        <p:spPr>
          <a:xfrm>
            <a:off x="6239266" y="2615026"/>
            <a:ext cx="11228863" cy="956414"/>
          </a:xfrm>
          <a:prstGeom prst="rect">
            <a:avLst/>
          </a:prstGeom>
          <a:solidFill>
            <a:srgbClr val="FFFFFF"/>
          </a:solidFill>
          <a:ln w="6350">
            <a:solidFill>
              <a:srgbClr val="000000"/>
            </a:solidFill>
            <a:custDash>
              <a:ds d="600000" sp="600000"/>
            </a:custDash>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a:defRPr b="1" sz="6700">
                <a:solidFill>
                  <a:srgbClr val="B51A00"/>
                </a:solidFill>
                <a:latin typeface="Arial"/>
                <a:ea typeface="Arial"/>
                <a:cs typeface="Arial"/>
                <a:sym typeface="Arial"/>
              </a:defRPr>
            </a:lvl1pPr>
          </a:lstStyle>
          <a:p>
            <a:pPr rtl="0">
              <a:defRPr/>
            </a:pPr>
            <a:r>
              <a:t>لماذا ؟</a:t>
            </a:r>
          </a:p>
        </p:txBody>
      </p:sp>
      <p:sp>
        <p:nvSpPr>
          <p:cNvPr id="808" name="٧٢"/>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٧٢</a:t>
            </a:r>
          </a:p>
        </p:txBody>
      </p:sp>
      <p:pic>
        <p:nvPicPr>
          <p:cNvPr id="809" name="IMG_8030.jpeg" descr="IMG_8030.jpeg"/>
          <p:cNvPicPr>
            <a:picLocks noChangeAspect="1"/>
          </p:cNvPicPr>
          <p:nvPr/>
        </p:nvPicPr>
        <p:blipFill>
          <a:blip r:embed="rId2">
            <a:extLst/>
          </a:blip>
          <a:srcRect l="13405" t="20547" r="14480" b="26124"/>
          <a:stretch>
            <a:fillRect/>
          </a:stretch>
        </p:blipFill>
        <p:spPr>
          <a:xfrm>
            <a:off x="18302216" y="8939586"/>
            <a:ext cx="1485929" cy="1098823"/>
          </a:xfrm>
          <a:custGeom>
            <a:avLst/>
            <a:gdLst/>
            <a:ahLst/>
            <a:cxnLst>
              <a:cxn ang="0">
                <a:pos x="wd2" y="hd2"/>
              </a:cxn>
              <a:cxn ang="5400000">
                <a:pos x="wd2" y="hd2"/>
              </a:cxn>
              <a:cxn ang="10800000">
                <a:pos x="wd2" y="hd2"/>
              </a:cxn>
              <a:cxn ang="16200000">
                <a:pos x="wd2" y="hd2"/>
              </a:cxn>
            </a:cxnLst>
            <a:rect l="0" t="0" r="r" b="b"/>
            <a:pathLst>
              <a:path w="20796" h="21407" fill="norm" stroke="1" extrusionOk="0">
                <a:moveTo>
                  <a:pt x="16934" y="0"/>
                </a:moveTo>
                <a:cubicBezTo>
                  <a:pt x="16598" y="0"/>
                  <a:pt x="15493" y="618"/>
                  <a:pt x="14479" y="1369"/>
                </a:cubicBezTo>
                <a:cubicBezTo>
                  <a:pt x="12680" y="2700"/>
                  <a:pt x="12586" y="2711"/>
                  <a:pt x="10724" y="1863"/>
                </a:cubicBezTo>
                <a:cubicBezTo>
                  <a:pt x="8959" y="1059"/>
                  <a:pt x="8658" y="1067"/>
                  <a:pt x="6720" y="1956"/>
                </a:cubicBezTo>
                <a:cubicBezTo>
                  <a:pt x="5441" y="2543"/>
                  <a:pt x="4113" y="3671"/>
                  <a:pt x="3304" y="4856"/>
                </a:cubicBezTo>
                <a:cubicBezTo>
                  <a:pt x="2163" y="6528"/>
                  <a:pt x="2014" y="7063"/>
                  <a:pt x="2210" y="8745"/>
                </a:cubicBezTo>
                <a:cubicBezTo>
                  <a:pt x="2403" y="10406"/>
                  <a:pt x="2254" y="10957"/>
                  <a:pt x="1221" y="12441"/>
                </a:cubicBezTo>
                <a:cubicBezTo>
                  <a:pt x="-770" y="15300"/>
                  <a:pt x="-256" y="19489"/>
                  <a:pt x="2260" y="20923"/>
                </a:cubicBezTo>
                <a:cubicBezTo>
                  <a:pt x="3208" y="21463"/>
                  <a:pt x="6251" y="21600"/>
                  <a:pt x="5881" y="21085"/>
                </a:cubicBezTo>
                <a:cubicBezTo>
                  <a:pt x="5738" y="20886"/>
                  <a:pt x="5822" y="20393"/>
                  <a:pt x="6064" y="19987"/>
                </a:cubicBezTo>
                <a:cubicBezTo>
                  <a:pt x="6355" y="19500"/>
                  <a:pt x="7431" y="19245"/>
                  <a:pt x="9241" y="19245"/>
                </a:cubicBezTo>
                <a:cubicBezTo>
                  <a:pt x="10749" y="19245"/>
                  <a:pt x="11889" y="19032"/>
                  <a:pt x="11774" y="18773"/>
                </a:cubicBezTo>
                <a:cubicBezTo>
                  <a:pt x="11659" y="18515"/>
                  <a:pt x="12022" y="17712"/>
                  <a:pt x="12580" y="16987"/>
                </a:cubicBezTo>
                <a:cubicBezTo>
                  <a:pt x="13137" y="16263"/>
                  <a:pt x="13831" y="15033"/>
                  <a:pt x="14124" y="14250"/>
                </a:cubicBezTo>
                <a:cubicBezTo>
                  <a:pt x="14623" y="12916"/>
                  <a:pt x="14799" y="12845"/>
                  <a:pt x="16951" y="13083"/>
                </a:cubicBezTo>
                <a:cubicBezTo>
                  <a:pt x="18213" y="13222"/>
                  <a:pt x="19110" y="13139"/>
                  <a:pt x="18945" y="12897"/>
                </a:cubicBezTo>
                <a:cubicBezTo>
                  <a:pt x="18780" y="12655"/>
                  <a:pt x="19027" y="11889"/>
                  <a:pt x="19495" y="11196"/>
                </a:cubicBezTo>
                <a:cubicBezTo>
                  <a:pt x="20285" y="10024"/>
                  <a:pt x="20830" y="7060"/>
                  <a:pt x="20794" y="4863"/>
                </a:cubicBezTo>
                <a:cubicBezTo>
                  <a:pt x="20782" y="4131"/>
                  <a:pt x="20703" y="3482"/>
                  <a:pt x="20550" y="3015"/>
                </a:cubicBezTo>
                <a:cubicBezTo>
                  <a:pt x="20119" y="1700"/>
                  <a:pt x="18082" y="0"/>
                  <a:pt x="16934" y="0"/>
                </a:cubicBezTo>
                <a:close/>
              </a:path>
            </a:pathLst>
          </a:custGeom>
          <a:ln w="12700">
            <a:miter lim="400000"/>
          </a:ln>
        </p:spPr>
      </p:pic>
      <p:pic>
        <p:nvPicPr>
          <p:cNvPr id="810" name="IMG_4622.png" descr="IMG_4622.png"/>
          <p:cNvPicPr>
            <a:picLocks noChangeAspect="1"/>
          </p:cNvPicPr>
          <p:nvPr/>
        </p:nvPicPr>
        <p:blipFill>
          <a:blip r:embed="rId3">
            <a:extLst/>
          </a:blip>
          <a:srcRect l="90758" t="55795" r="1722" b="41386"/>
          <a:stretch>
            <a:fillRect/>
          </a:stretch>
        </p:blipFill>
        <p:spPr>
          <a:xfrm>
            <a:off x="20225697" y="10234682"/>
            <a:ext cx="1873399" cy="526679"/>
          </a:xfrm>
          <a:prstGeom prst="rect">
            <a:avLst/>
          </a:prstGeom>
          <a:ln w="12700">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sp>
        <p:nvSpPr>
          <p:cNvPr id="811" name="▪️لنفرض ان طول ظل سارية العلم ٥ أمثال ظل فهد فكم مرة يساوي  ارتفاع سارية العلم  من طول فهد ؟"/>
          <p:cNvSpPr txBox="1"/>
          <p:nvPr/>
        </p:nvSpPr>
        <p:spPr>
          <a:xfrm>
            <a:off x="3987719" y="8015797"/>
            <a:ext cx="15123698" cy="1473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b="1" sz="4400">
                <a:solidFill>
                  <a:srgbClr val="012F7B"/>
                </a:solidFill>
                <a:latin typeface="Arial"/>
                <a:ea typeface="Arial"/>
                <a:cs typeface="Arial"/>
                <a:sym typeface="Arial"/>
              </a:defRPr>
            </a:lvl1pPr>
          </a:lstStyle>
          <a:p>
            <a:pPr rtl="0">
              <a:defRPr/>
            </a:pPr>
            <a:r>
              <a:t>▪️لنفرض ان طول ظل سارية العلم ٥ أمثال ظل فهد فكم مرة يساوي  ارتفاع سارية العلم  من طول فهد ؟ </a:t>
            </a:r>
          </a:p>
        </p:txBody>
      </p:sp>
      <p:sp>
        <p:nvSpPr>
          <p:cNvPr id="812" name="▪️كيف تصف هذه الفكرة باستعمال النسب ؟"/>
          <p:cNvSpPr txBox="1"/>
          <p:nvPr/>
        </p:nvSpPr>
        <p:spPr>
          <a:xfrm>
            <a:off x="7257026" y="9905392"/>
            <a:ext cx="14041829" cy="838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b="1" sz="4400">
                <a:solidFill>
                  <a:srgbClr val="012F7B"/>
                </a:solidFill>
                <a:latin typeface="Arial"/>
                <a:ea typeface="Arial"/>
                <a:cs typeface="Arial"/>
                <a:sym typeface="Arial"/>
              </a:defRPr>
            </a:lvl1pPr>
          </a:lstStyle>
          <a:p>
            <a:pPr rtl="0">
              <a:defRPr/>
            </a:pPr>
            <a:r>
              <a:t>▪️كيف تصف هذه الفكرة باستعمال النسب ؟ </a:t>
            </a:r>
          </a:p>
        </p:txBody>
      </p:sp>
      <p:sp>
        <p:nvSpPr>
          <p:cNvPr id="813" name="النسبة بين طولي الظلين  هي نفسها النسبة بين طول سارية العلم وطول فهد"/>
          <p:cNvSpPr txBox="1"/>
          <p:nvPr/>
        </p:nvSpPr>
        <p:spPr>
          <a:xfrm>
            <a:off x="2234066" y="9710239"/>
            <a:ext cx="7895171" cy="1383154"/>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4400">
                <a:solidFill>
                  <a:srgbClr val="4E7A27"/>
                </a:solidFill>
                <a:latin typeface="Arial"/>
                <a:ea typeface="Arial"/>
                <a:cs typeface="Arial"/>
                <a:sym typeface="Arial"/>
              </a:defRPr>
            </a:lvl1pPr>
          </a:lstStyle>
          <a:p>
            <a:pPr rtl="0">
              <a:defRPr/>
            </a:pPr>
            <a:r>
              <a:t>النسبة بين طولي الظلين  هي نفسها النسبة بين طول سارية العلم وطول فهد  </a:t>
            </a:r>
          </a:p>
        </p:txBody>
      </p:sp>
      <p:sp>
        <p:nvSpPr>
          <p:cNvPr id="814" name="تجميع"/>
          <p:cNvSpPr txBox="1"/>
          <p:nvPr/>
        </p:nvSpPr>
        <p:spPr>
          <a:xfrm>
            <a:off x="6181651" y="8686478"/>
            <a:ext cx="4006060" cy="102376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5900">
                <a:solidFill>
                  <a:srgbClr val="4E7A27"/>
                </a:solidFill>
                <a:latin typeface="Arial"/>
                <a:ea typeface="Arial"/>
                <a:cs typeface="Arial"/>
                <a:sym typeface="Arial"/>
              </a:defRPr>
            </a:lvl1pPr>
          </a:lstStyle>
          <a:p>
            <a:pPr rtl="0">
              <a:defRPr/>
            </a:pPr>
            <a:r>
              <a:t>٥ مرات </a:t>
            </a:r>
          </a:p>
        </p:txBody>
      </p:sp>
      <p:sp>
        <p:nvSpPr>
          <p:cNvPr id="815" name="▪️ماذا تسمى المعادلة التي تنص على تساوي نسبتين ؟"/>
          <p:cNvSpPr txBox="1"/>
          <p:nvPr/>
        </p:nvSpPr>
        <p:spPr>
          <a:xfrm>
            <a:off x="7699559" y="11237461"/>
            <a:ext cx="11411857" cy="838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b="1" sz="4400">
                <a:solidFill>
                  <a:srgbClr val="012F7B"/>
                </a:solidFill>
                <a:latin typeface="Arial"/>
                <a:ea typeface="Arial"/>
                <a:cs typeface="Arial"/>
                <a:sym typeface="Arial"/>
              </a:defRPr>
            </a:lvl1pPr>
          </a:lstStyle>
          <a:p>
            <a:pPr rtl="0">
              <a:defRPr/>
            </a:pPr>
            <a:r>
              <a:t>▪️ماذا تسمى المعادلة التي تنص على تساوي نسبتين ؟  </a:t>
            </a:r>
          </a:p>
        </p:txBody>
      </p:sp>
      <p:sp>
        <p:nvSpPr>
          <p:cNvPr id="816" name="تسمى تناسبا"/>
          <p:cNvSpPr txBox="1"/>
          <p:nvPr/>
        </p:nvSpPr>
        <p:spPr>
          <a:xfrm>
            <a:off x="1498499" y="11057035"/>
            <a:ext cx="7049308" cy="1223915"/>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4400">
                <a:solidFill>
                  <a:srgbClr val="4E7A27"/>
                </a:solidFill>
                <a:latin typeface="Arial"/>
                <a:ea typeface="Arial"/>
                <a:cs typeface="Arial"/>
                <a:sym typeface="Arial"/>
              </a:defRPr>
            </a:lvl1pPr>
          </a:lstStyle>
          <a:p>
            <a:pPr rtl="0">
              <a:defRPr/>
            </a:pPr>
            <a:r>
              <a:t>تسمى تناسبا </a:t>
            </a:r>
          </a:p>
        </p:txBody>
      </p:sp>
      <p:sp>
        <p:nvSpPr>
          <p:cNvPr id="817" name="المفردات"/>
          <p:cNvSpPr txBox="1"/>
          <p:nvPr/>
        </p:nvSpPr>
        <p:spPr>
          <a:xfrm>
            <a:off x="21565657" y="6986316"/>
            <a:ext cx="1827536"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99244F"/>
                </a:solidFill>
                <a:latin typeface="Farah Regular"/>
                <a:ea typeface="Farah Regular"/>
                <a:cs typeface="Farah Regular"/>
                <a:sym typeface="Farah Regular"/>
              </a:defRPr>
            </a:lvl1pPr>
          </a:lstStyle>
          <a:p>
            <a:pPr rtl="0">
              <a:defRPr/>
            </a:pPr>
            <a:r>
              <a:t>المفردات </a:t>
            </a:r>
          </a:p>
        </p:txBody>
      </p:sp>
      <p:sp>
        <p:nvSpPr>
          <p:cNvPr id="818" name="المثلثات المتشابهة"/>
          <p:cNvSpPr txBox="1"/>
          <p:nvPr/>
        </p:nvSpPr>
        <p:spPr>
          <a:xfrm>
            <a:off x="21389402" y="7944642"/>
            <a:ext cx="2180045" cy="1325365"/>
          </a:xfrm>
          <a:prstGeom prst="rect">
            <a:avLst/>
          </a:prstGeom>
          <a:solidFill>
            <a:srgbClr val="FFFFFF"/>
          </a:solidFill>
          <a:ln>
            <a:solidFill>
              <a:srgbClr val="000000"/>
            </a:solidFill>
            <a:custDash>
              <a:ds d="600000" sp="600000"/>
            </a:custDash>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500">
                <a:solidFill>
                  <a:srgbClr val="669D34"/>
                </a:solidFill>
              </a:defRPr>
            </a:lvl1pPr>
          </a:lstStyle>
          <a:p>
            <a:pPr rtl="0">
              <a:defRPr/>
            </a:pPr>
            <a:r>
              <a:t>المثلثات المتشابهة </a:t>
            </a:r>
          </a:p>
        </p:txBody>
      </p:sp>
      <p:pic>
        <p:nvPicPr>
          <p:cNvPr id="819" name="IMG_9626.jpeg" descr="IMG_9626.jpeg"/>
          <p:cNvPicPr>
            <a:picLocks noChangeAspect="1"/>
          </p:cNvPicPr>
          <p:nvPr/>
        </p:nvPicPr>
        <p:blipFill>
          <a:blip r:embed="rId4">
            <a:extLst/>
          </a:blip>
          <a:srcRect l="3498" t="0" r="0" b="3498"/>
          <a:stretch>
            <a:fillRect/>
          </a:stretch>
        </p:blipFill>
        <p:spPr>
          <a:xfrm>
            <a:off x="8513274" y="4412581"/>
            <a:ext cx="10199580" cy="2560935"/>
          </a:xfrm>
          <a:prstGeom prst="rect">
            <a:avLst/>
          </a:prstGeom>
          <a:ln w="12700">
            <a:miter lim="400000"/>
          </a:ln>
        </p:spPr>
      </p:pic>
      <p:grpSp>
        <p:nvGrpSpPr>
          <p:cNvPr id="822" name="IMG_9627.jpeg"/>
          <p:cNvGrpSpPr/>
          <p:nvPr/>
        </p:nvGrpSpPr>
        <p:grpSpPr>
          <a:xfrm>
            <a:off x="1787132" y="4004055"/>
            <a:ext cx="6433039" cy="3754729"/>
            <a:chOff x="0" y="0"/>
            <a:chExt cx="6433037" cy="3754727"/>
          </a:xfrm>
        </p:grpSpPr>
        <p:pic>
          <p:nvPicPr>
            <p:cNvPr id="821" name="IMG_9627.jpeg" descr="IMG_9627.jpeg"/>
            <p:cNvPicPr>
              <a:picLocks noChangeAspect="1"/>
            </p:cNvPicPr>
            <p:nvPr/>
          </p:nvPicPr>
          <p:blipFill>
            <a:blip r:embed="rId5">
              <a:extLst/>
            </a:blip>
            <a:stretch>
              <a:fillRect/>
            </a:stretch>
          </p:blipFill>
          <p:spPr>
            <a:xfrm>
              <a:off x="127000" y="88900"/>
              <a:ext cx="6179038" cy="3424528"/>
            </a:xfrm>
            <a:prstGeom prst="rect">
              <a:avLst/>
            </a:prstGeom>
            <a:ln>
              <a:noFill/>
            </a:ln>
            <a:effectLst/>
          </p:spPr>
        </p:pic>
        <p:pic>
          <p:nvPicPr>
            <p:cNvPr id="820" name="IMG_9627.jpeg" descr="IMG_9627.jpeg"/>
            <p:cNvPicPr>
              <a:picLocks noChangeAspect="0"/>
            </p:cNvPicPr>
            <p:nvPr/>
          </p:nvPicPr>
          <p:blipFill>
            <a:blip r:embed="rId6">
              <a:extLst/>
            </a:blip>
            <a:stretch>
              <a:fillRect/>
            </a:stretch>
          </p:blipFill>
          <p:spPr>
            <a:xfrm>
              <a:off x="0" y="0"/>
              <a:ext cx="6433038" cy="375472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811"/>
                                        </p:tgtEl>
                                        <p:attrNameLst>
                                          <p:attrName>style.visibility</p:attrName>
                                        </p:attrNameLst>
                                      </p:cBhvr>
                                      <p:to>
                                        <p:strVal val="visible"/>
                                      </p:to>
                                    </p:set>
                                    <p:animEffect filter="wipe(right)" transition="in">
                                      <p:cBhvr>
                                        <p:cTn id="7" dur="1000"/>
                                        <p:tgtEl>
                                          <p:spTgt spid="8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812"/>
                                        </p:tgtEl>
                                        <p:attrNameLst>
                                          <p:attrName>style.visibility</p:attrName>
                                        </p:attrNameLst>
                                      </p:cBhvr>
                                      <p:to>
                                        <p:strVal val="visible"/>
                                      </p:to>
                                    </p:set>
                                    <p:animEffect filter="wipe(right)" transition="in">
                                      <p:cBhvr>
                                        <p:cTn id="12" dur="1000"/>
                                        <p:tgtEl>
                                          <p:spTgt spid="81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814"/>
                                        </p:tgtEl>
                                        <p:attrNameLst>
                                          <p:attrName>style.visibility</p:attrName>
                                        </p:attrNameLst>
                                      </p:cBhvr>
                                      <p:to>
                                        <p:strVal val="visible"/>
                                      </p:to>
                                    </p:set>
                                    <p:animEffect filter="wipe(right)" transition="in">
                                      <p:cBhvr>
                                        <p:cTn id="17" dur="1000"/>
                                        <p:tgtEl>
                                          <p:spTgt spid="8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815"/>
                                        </p:tgtEl>
                                        <p:attrNameLst>
                                          <p:attrName>style.visibility</p:attrName>
                                        </p:attrNameLst>
                                      </p:cBhvr>
                                      <p:to>
                                        <p:strVal val="visible"/>
                                      </p:to>
                                    </p:set>
                                    <p:animEffect filter="wipe(right)" transition="in">
                                      <p:cBhvr>
                                        <p:cTn id="22" dur="1000"/>
                                        <p:tgtEl>
                                          <p:spTgt spid="8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5" grpId="4"/>
      <p:bldP build="whole" bldLvl="1" animBg="1" rev="0" advAuto="0" spid="814" grpId="3"/>
      <p:bldP build="whole" bldLvl="1" animBg="1" rev="0" advAuto="0" spid="812" grpId="2"/>
      <p:bldP build="whole" bldLvl="1" animBg="1" rev="0" advAuto="0" spid="81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4" name="مستطيل مستدير الزوايا مستطيل مستدير الزوايا" descr="مستطيل مستدير الزوايا مستطيل مستدير الزوايا"/>
          <p:cNvPicPr>
            <a:picLocks noChangeAspect="0"/>
          </p:cNvPicPr>
          <p:nvPr/>
        </p:nvPicPr>
        <p:blipFill>
          <a:blip r:embed="rId2">
            <a:extLst/>
          </a:blip>
          <a:stretch>
            <a:fillRect/>
          </a:stretch>
        </p:blipFill>
        <p:spPr>
          <a:xfrm>
            <a:off x="3696857" y="4504895"/>
            <a:ext cx="16990286" cy="8280136"/>
          </a:xfrm>
          <a:prstGeom prst="rect">
            <a:avLst/>
          </a:prstGeom>
          <a:effectLst>
            <a:outerShdw sx="100000" sy="100000" kx="0" ky="0" algn="b" rotWithShape="0" blurRad="63500" dist="25400" dir="5400000">
              <a:srgbClr val="000000">
                <a:alpha val="50000"/>
              </a:srgbClr>
            </a:outerShdw>
          </a:effectLst>
        </p:spPr>
      </p:pic>
      <p:pic>
        <p:nvPicPr>
          <p:cNvPr id="825" name="IMG_9183.jpeg" descr="IMG_9183.jpeg"/>
          <p:cNvPicPr>
            <a:picLocks noChangeAspect="1"/>
          </p:cNvPicPr>
          <p:nvPr/>
        </p:nvPicPr>
        <p:blipFill>
          <a:blip r:embed="rId3">
            <a:extLst/>
          </a:blip>
          <a:srcRect l="4485" t="8489" r="3597" b="88"/>
          <a:stretch>
            <a:fillRect/>
          </a:stretch>
        </p:blipFill>
        <p:spPr>
          <a:xfrm>
            <a:off x="3709557" y="11455897"/>
            <a:ext cx="1664098" cy="1316434"/>
          </a:xfrm>
          <a:custGeom>
            <a:avLst/>
            <a:gdLst/>
            <a:ahLst/>
            <a:cxnLst>
              <a:cxn ang="0">
                <a:pos x="wd2" y="hd2"/>
              </a:cxn>
              <a:cxn ang="5400000">
                <a:pos x="wd2" y="hd2"/>
              </a:cxn>
              <a:cxn ang="10800000">
                <a:pos x="wd2" y="hd2"/>
              </a:cxn>
              <a:cxn ang="16200000">
                <a:pos x="wd2" y="hd2"/>
              </a:cxn>
            </a:cxnLst>
            <a:rect l="0" t="0" r="r" b="b"/>
            <a:pathLst>
              <a:path w="21599" h="21400" fill="norm" stroke="1" extrusionOk="0">
                <a:moveTo>
                  <a:pt x="2045" y="15"/>
                </a:moveTo>
                <a:cubicBezTo>
                  <a:pt x="795" y="-110"/>
                  <a:pt x="1" y="557"/>
                  <a:pt x="0" y="1731"/>
                </a:cubicBezTo>
                <a:cubicBezTo>
                  <a:pt x="-1" y="2501"/>
                  <a:pt x="268" y="3151"/>
                  <a:pt x="860" y="3809"/>
                </a:cubicBezTo>
                <a:lnTo>
                  <a:pt x="1401" y="4409"/>
                </a:lnTo>
                <a:lnTo>
                  <a:pt x="1123" y="4925"/>
                </a:lnTo>
                <a:cubicBezTo>
                  <a:pt x="969" y="5207"/>
                  <a:pt x="844" y="5491"/>
                  <a:pt x="844" y="5557"/>
                </a:cubicBezTo>
                <a:cubicBezTo>
                  <a:pt x="844" y="5624"/>
                  <a:pt x="721" y="5994"/>
                  <a:pt x="571" y="6377"/>
                </a:cubicBezTo>
                <a:cubicBezTo>
                  <a:pt x="266" y="7156"/>
                  <a:pt x="291" y="7502"/>
                  <a:pt x="690" y="7828"/>
                </a:cubicBezTo>
                <a:cubicBezTo>
                  <a:pt x="1012" y="8092"/>
                  <a:pt x="1009" y="8292"/>
                  <a:pt x="669" y="9190"/>
                </a:cubicBezTo>
                <a:cubicBezTo>
                  <a:pt x="194" y="10446"/>
                  <a:pt x="185" y="10575"/>
                  <a:pt x="484" y="11770"/>
                </a:cubicBezTo>
                <a:cubicBezTo>
                  <a:pt x="783" y="12968"/>
                  <a:pt x="787" y="12982"/>
                  <a:pt x="484" y="16190"/>
                </a:cubicBezTo>
                <a:cubicBezTo>
                  <a:pt x="309" y="18042"/>
                  <a:pt x="304" y="18153"/>
                  <a:pt x="484" y="18661"/>
                </a:cubicBezTo>
                <a:cubicBezTo>
                  <a:pt x="587" y="18953"/>
                  <a:pt x="784" y="19284"/>
                  <a:pt x="922" y="19396"/>
                </a:cubicBezTo>
                <a:cubicBezTo>
                  <a:pt x="1075" y="19522"/>
                  <a:pt x="1150" y="19674"/>
                  <a:pt x="1112" y="19796"/>
                </a:cubicBezTo>
                <a:cubicBezTo>
                  <a:pt x="1043" y="20020"/>
                  <a:pt x="1461" y="20523"/>
                  <a:pt x="1648" y="20442"/>
                </a:cubicBezTo>
                <a:cubicBezTo>
                  <a:pt x="1713" y="20413"/>
                  <a:pt x="1946" y="20622"/>
                  <a:pt x="2168" y="20906"/>
                </a:cubicBezTo>
                <a:cubicBezTo>
                  <a:pt x="2625" y="21490"/>
                  <a:pt x="2575" y="21463"/>
                  <a:pt x="2817" y="21300"/>
                </a:cubicBezTo>
                <a:cubicBezTo>
                  <a:pt x="2974" y="21195"/>
                  <a:pt x="3550" y="21045"/>
                  <a:pt x="5218" y="20680"/>
                </a:cubicBezTo>
                <a:cubicBezTo>
                  <a:pt x="5392" y="20642"/>
                  <a:pt x="6020" y="20468"/>
                  <a:pt x="6619" y="20293"/>
                </a:cubicBezTo>
                <a:cubicBezTo>
                  <a:pt x="7218" y="20118"/>
                  <a:pt x="7823" y="19977"/>
                  <a:pt x="7964" y="19977"/>
                </a:cubicBezTo>
                <a:cubicBezTo>
                  <a:pt x="8104" y="19977"/>
                  <a:pt x="8306" y="19922"/>
                  <a:pt x="8407" y="19854"/>
                </a:cubicBezTo>
                <a:cubicBezTo>
                  <a:pt x="8507" y="19786"/>
                  <a:pt x="8927" y="19609"/>
                  <a:pt x="9339" y="19461"/>
                </a:cubicBezTo>
                <a:cubicBezTo>
                  <a:pt x="9751" y="19313"/>
                  <a:pt x="10199" y="19114"/>
                  <a:pt x="10338" y="19022"/>
                </a:cubicBezTo>
                <a:cubicBezTo>
                  <a:pt x="10663" y="18810"/>
                  <a:pt x="10619" y="18396"/>
                  <a:pt x="10271" y="18396"/>
                </a:cubicBezTo>
                <a:cubicBezTo>
                  <a:pt x="10134" y="18396"/>
                  <a:pt x="9996" y="18342"/>
                  <a:pt x="9962" y="18274"/>
                </a:cubicBezTo>
                <a:cubicBezTo>
                  <a:pt x="9882" y="18112"/>
                  <a:pt x="9274" y="18017"/>
                  <a:pt x="7850" y="17951"/>
                </a:cubicBezTo>
                <a:lnTo>
                  <a:pt x="6691" y="17900"/>
                </a:lnTo>
                <a:lnTo>
                  <a:pt x="6691" y="17390"/>
                </a:lnTo>
                <a:lnTo>
                  <a:pt x="6691" y="16887"/>
                </a:lnTo>
                <a:lnTo>
                  <a:pt x="7690" y="16751"/>
                </a:lnTo>
                <a:lnTo>
                  <a:pt x="8695" y="16622"/>
                </a:lnTo>
                <a:lnTo>
                  <a:pt x="8747" y="15770"/>
                </a:lnTo>
                <a:lnTo>
                  <a:pt x="8798" y="14912"/>
                </a:lnTo>
                <a:lnTo>
                  <a:pt x="9220" y="14822"/>
                </a:lnTo>
                <a:cubicBezTo>
                  <a:pt x="9452" y="14771"/>
                  <a:pt x="9867" y="14729"/>
                  <a:pt x="10143" y="14725"/>
                </a:cubicBezTo>
                <a:lnTo>
                  <a:pt x="10642" y="14712"/>
                </a:lnTo>
                <a:lnTo>
                  <a:pt x="10642" y="13932"/>
                </a:lnTo>
                <a:cubicBezTo>
                  <a:pt x="10642" y="13007"/>
                  <a:pt x="10758" y="12874"/>
                  <a:pt x="11575" y="12874"/>
                </a:cubicBezTo>
                <a:cubicBezTo>
                  <a:pt x="12377" y="12874"/>
                  <a:pt x="12435" y="12819"/>
                  <a:pt x="12435" y="12016"/>
                </a:cubicBezTo>
                <a:cubicBezTo>
                  <a:pt x="12435" y="11462"/>
                  <a:pt x="12395" y="11301"/>
                  <a:pt x="12249" y="11248"/>
                </a:cubicBezTo>
                <a:cubicBezTo>
                  <a:pt x="11568" y="10999"/>
                  <a:pt x="9439" y="10635"/>
                  <a:pt x="8643" y="10635"/>
                </a:cubicBezTo>
                <a:lnTo>
                  <a:pt x="7690" y="10635"/>
                </a:lnTo>
                <a:lnTo>
                  <a:pt x="7690" y="11299"/>
                </a:lnTo>
                <a:cubicBezTo>
                  <a:pt x="7690" y="12050"/>
                  <a:pt x="7712" y="12032"/>
                  <a:pt x="6722" y="12151"/>
                </a:cubicBezTo>
                <a:lnTo>
                  <a:pt x="6016" y="12235"/>
                </a:lnTo>
                <a:lnTo>
                  <a:pt x="5985" y="12919"/>
                </a:lnTo>
                <a:lnTo>
                  <a:pt x="5955" y="13596"/>
                </a:lnTo>
                <a:lnTo>
                  <a:pt x="5424" y="13596"/>
                </a:lnTo>
                <a:cubicBezTo>
                  <a:pt x="4915" y="13596"/>
                  <a:pt x="4901" y="13584"/>
                  <a:pt x="4873" y="13203"/>
                </a:cubicBezTo>
                <a:cubicBezTo>
                  <a:pt x="4821" y="12491"/>
                  <a:pt x="4745" y="12242"/>
                  <a:pt x="4466" y="11828"/>
                </a:cubicBezTo>
                <a:lnTo>
                  <a:pt x="4193" y="11422"/>
                </a:lnTo>
                <a:lnTo>
                  <a:pt x="4466" y="11099"/>
                </a:lnTo>
                <a:cubicBezTo>
                  <a:pt x="4738" y="10784"/>
                  <a:pt x="4741" y="10764"/>
                  <a:pt x="4579" y="10280"/>
                </a:cubicBezTo>
                <a:cubicBezTo>
                  <a:pt x="4430" y="9835"/>
                  <a:pt x="4432" y="9775"/>
                  <a:pt x="4579" y="9641"/>
                </a:cubicBezTo>
                <a:cubicBezTo>
                  <a:pt x="4860" y="9385"/>
                  <a:pt x="4760" y="9232"/>
                  <a:pt x="4115" y="8932"/>
                </a:cubicBezTo>
                <a:cubicBezTo>
                  <a:pt x="3772" y="8771"/>
                  <a:pt x="3423" y="8541"/>
                  <a:pt x="3338" y="8422"/>
                </a:cubicBezTo>
                <a:cubicBezTo>
                  <a:pt x="3252" y="8302"/>
                  <a:pt x="3107" y="7719"/>
                  <a:pt x="3018" y="7125"/>
                </a:cubicBezTo>
                <a:cubicBezTo>
                  <a:pt x="2929" y="6531"/>
                  <a:pt x="2757" y="5766"/>
                  <a:pt x="2637" y="5428"/>
                </a:cubicBezTo>
                <a:cubicBezTo>
                  <a:pt x="2401" y="4762"/>
                  <a:pt x="2475" y="4454"/>
                  <a:pt x="2864" y="4454"/>
                </a:cubicBezTo>
                <a:cubicBezTo>
                  <a:pt x="3238" y="4454"/>
                  <a:pt x="3549" y="3890"/>
                  <a:pt x="3745" y="2854"/>
                </a:cubicBezTo>
                <a:cubicBezTo>
                  <a:pt x="3910" y="1980"/>
                  <a:pt x="3911" y="1804"/>
                  <a:pt x="3781" y="1293"/>
                </a:cubicBezTo>
                <a:cubicBezTo>
                  <a:pt x="3589" y="539"/>
                  <a:pt x="3013" y="112"/>
                  <a:pt x="2045" y="15"/>
                </a:cubicBezTo>
                <a:close/>
                <a:moveTo>
                  <a:pt x="14748" y="4661"/>
                </a:moveTo>
                <a:cubicBezTo>
                  <a:pt x="14342" y="4607"/>
                  <a:pt x="13870" y="4670"/>
                  <a:pt x="13455" y="4873"/>
                </a:cubicBezTo>
                <a:cubicBezTo>
                  <a:pt x="13131" y="5032"/>
                  <a:pt x="12857" y="5588"/>
                  <a:pt x="12857" y="6073"/>
                </a:cubicBezTo>
                <a:cubicBezTo>
                  <a:pt x="12857" y="6525"/>
                  <a:pt x="13169" y="7773"/>
                  <a:pt x="13341" y="8015"/>
                </a:cubicBezTo>
                <a:cubicBezTo>
                  <a:pt x="13573" y="8340"/>
                  <a:pt x="13423" y="8398"/>
                  <a:pt x="12502" y="8319"/>
                </a:cubicBezTo>
                <a:cubicBezTo>
                  <a:pt x="11905" y="8267"/>
                  <a:pt x="11557" y="8170"/>
                  <a:pt x="11358" y="7996"/>
                </a:cubicBezTo>
                <a:cubicBezTo>
                  <a:pt x="10965" y="7652"/>
                  <a:pt x="10087" y="7651"/>
                  <a:pt x="9828" y="7996"/>
                </a:cubicBezTo>
                <a:cubicBezTo>
                  <a:pt x="9725" y="8134"/>
                  <a:pt x="9464" y="8287"/>
                  <a:pt x="9246" y="8338"/>
                </a:cubicBezTo>
                <a:cubicBezTo>
                  <a:pt x="8853" y="8429"/>
                  <a:pt x="8850" y="8435"/>
                  <a:pt x="8850" y="9074"/>
                </a:cubicBezTo>
                <a:cubicBezTo>
                  <a:pt x="8850" y="9427"/>
                  <a:pt x="8888" y="9718"/>
                  <a:pt x="8932" y="9719"/>
                </a:cubicBezTo>
                <a:cubicBezTo>
                  <a:pt x="8975" y="9719"/>
                  <a:pt x="9566" y="9836"/>
                  <a:pt x="10246" y="9977"/>
                </a:cubicBezTo>
                <a:cubicBezTo>
                  <a:pt x="11109" y="10156"/>
                  <a:pt x="11574" y="10312"/>
                  <a:pt x="11791" y="10512"/>
                </a:cubicBezTo>
                <a:cubicBezTo>
                  <a:pt x="12038" y="10740"/>
                  <a:pt x="12178" y="10783"/>
                  <a:pt x="12502" y="10712"/>
                </a:cubicBezTo>
                <a:cubicBezTo>
                  <a:pt x="12724" y="10664"/>
                  <a:pt x="13072" y="10610"/>
                  <a:pt x="13275" y="10596"/>
                </a:cubicBezTo>
                <a:lnTo>
                  <a:pt x="13645" y="10570"/>
                </a:lnTo>
                <a:lnTo>
                  <a:pt x="13645" y="11686"/>
                </a:lnTo>
                <a:lnTo>
                  <a:pt x="13640" y="12803"/>
                </a:lnTo>
                <a:lnTo>
                  <a:pt x="13187" y="13119"/>
                </a:lnTo>
                <a:cubicBezTo>
                  <a:pt x="12483" y="13604"/>
                  <a:pt x="12377" y="14355"/>
                  <a:pt x="12919" y="14990"/>
                </a:cubicBezTo>
                <a:lnTo>
                  <a:pt x="13171" y="15287"/>
                </a:lnTo>
                <a:lnTo>
                  <a:pt x="12955" y="15577"/>
                </a:lnTo>
                <a:cubicBezTo>
                  <a:pt x="12609" y="16036"/>
                  <a:pt x="12767" y="16537"/>
                  <a:pt x="13290" y="16641"/>
                </a:cubicBezTo>
                <a:cubicBezTo>
                  <a:pt x="13796" y="16742"/>
                  <a:pt x="13884" y="16884"/>
                  <a:pt x="13568" y="17093"/>
                </a:cubicBezTo>
                <a:cubicBezTo>
                  <a:pt x="13436" y="17181"/>
                  <a:pt x="13268" y="17366"/>
                  <a:pt x="13192" y="17500"/>
                </a:cubicBezTo>
                <a:cubicBezTo>
                  <a:pt x="13116" y="17633"/>
                  <a:pt x="12969" y="17738"/>
                  <a:pt x="12862" y="17738"/>
                </a:cubicBezTo>
                <a:cubicBezTo>
                  <a:pt x="12756" y="17738"/>
                  <a:pt x="12638" y="17830"/>
                  <a:pt x="12605" y="17938"/>
                </a:cubicBezTo>
                <a:cubicBezTo>
                  <a:pt x="12571" y="18047"/>
                  <a:pt x="12451" y="18132"/>
                  <a:pt x="12337" y="18132"/>
                </a:cubicBezTo>
                <a:cubicBezTo>
                  <a:pt x="12180" y="18132"/>
                  <a:pt x="12125" y="18241"/>
                  <a:pt x="12100" y="18564"/>
                </a:cubicBezTo>
                <a:cubicBezTo>
                  <a:pt x="12075" y="18886"/>
                  <a:pt x="12018" y="18980"/>
                  <a:pt x="11879" y="18951"/>
                </a:cubicBezTo>
                <a:cubicBezTo>
                  <a:pt x="11739" y="18922"/>
                  <a:pt x="11698" y="18999"/>
                  <a:pt x="11698" y="19280"/>
                </a:cubicBezTo>
                <a:cubicBezTo>
                  <a:pt x="11698" y="19735"/>
                  <a:pt x="12127" y="20103"/>
                  <a:pt x="12780" y="20196"/>
                </a:cubicBezTo>
                <a:cubicBezTo>
                  <a:pt x="13022" y="20231"/>
                  <a:pt x="13245" y="20282"/>
                  <a:pt x="13269" y="20313"/>
                </a:cubicBezTo>
                <a:cubicBezTo>
                  <a:pt x="13344" y="20406"/>
                  <a:pt x="13733" y="20379"/>
                  <a:pt x="14068" y="20254"/>
                </a:cubicBezTo>
                <a:cubicBezTo>
                  <a:pt x="16243" y="19441"/>
                  <a:pt x="18489" y="18657"/>
                  <a:pt x="18725" y="18635"/>
                </a:cubicBezTo>
                <a:cubicBezTo>
                  <a:pt x="18887" y="18620"/>
                  <a:pt x="19182" y="18706"/>
                  <a:pt x="19379" y="18829"/>
                </a:cubicBezTo>
                <a:cubicBezTo>
                  <a:pt x="19634" y="18988"/>
                  <a:pt x="20007" y="19054"/>
                  <a:pt x="20672" y="19054"/>
                </a:cubicBezTo>
                <a:lnTo>
                  <a:pt x="21599" y="19054"/>
                </a:lnTo>
                <a:lnTo>
                  <a:pt x="21599" y="18267"/>
                </a:lnTo>
                <a:lnTo>
                  <a:pt x="21599" y="17480"/>
                </a:lnTo>
                <a:lnTo>
                  <a:pt x="20574" y="16622"/>
                </a:lnTo>
                <a:lnTo>
                  <a:pt x="19549" y="15764"/>
                </a:lnTo>
                <a:lnTo>
                  <a:pt x="18735" y="15764"/>
                </a:lnTo>
                <a:lnTo>
                  <a:pt x="17926" y="15764"/>
                </a:lnTo>
                <a:lnTo>
                  <a:pt x="17895" y="16325"/>
                </a:lnTo>
                <a:lnTo>
                  <a:pt x="17859" y="16887"/>
                </a:lnTo>
                <a:lnTo>
                  <a:pt x="17406" y="16848"/>
                </a:lnTo>
                <a:cubicBezTo>
                  <a:pt x="17156" y="16828"/>
                  <a:pt x="16546" y="16932"/>
                  <a:pt x="16046" y="17080"/>
                </a:cubicBezTo>
                <a:cubicBezTo>
                  <a:pt x="15484" y="17247"/>
                  <a:pt x="15097" y="17304"/>
                  <a:pt x="15036" y="17229"/>
                </a:cubicBezTo>
                <a:cubicBezTo>
                  <a:pt x="14982" y="17161"/>
                  <a:pt x="14888" y="16623"/>
                  <a:pt x="14825" y="16029"/>
                </a:cubicBezTo>
                <a:lnTo>
                  <a:pt x="14712" y="14945"/>
                </a:lnTo>
                <a:lnTo>
                  <a:pt x="15021" y="14674"/>
                </a:lnTo>
                <a:cubicBezTo>
                  <a:pt x="15191" y="14523"/>
                  <a:pt x="15487" y="14201"/>
                  <a:pt x="15675" y="13958"/>
                </a:cubicBezTo>
                <a:cubicBezTo>
                  <a:pt x="16104" y="13403"/>
                  <a:pt x="16117" y="12922"/>
                  <a:pt x="15737" y="11886"/>
                </a:cubicBezTo>
                <a:cubicBezTo>
                  <a:pt x="15534" y="11334"/>
                  <a:pt x="15444" y="10811"/>
                  <a:pt x="15397" y="9970"/>
                </a:cubicBezTo>
                <a:cubicBezTo>
                  <a:pt x="15341" y="8984"/>
                  <a:pt x="15291" y="8764"/>
                  <a:pt x="15067" y="8467"/>
                </a:cubicBezTo>
                <a:lnTo>
                  <a:pt x="14804" y="8119"/>
                </a:lnTo>
                <a:lnTo>
                  <a:pt x="15129" y="7757"/>
                </a:lnTo>
                <a:cubicBezTo>
                  <a:pt x="15307" y="7559"/>
                  <a:pt x="15531" y="7253"/>
                  <a:pt x="15629" y="7080"/>
                </a:cubicBezTo>
                <a:cubicBezTo>
                  <a:pt x="15850" y="6685"/>
                  <a:pt x="15866" y="5542"/>
                  <a:pt x="15654" y="5164"/>
                </a:cubicBezTo>
                <a:cubicBezTo>
                  <a:pt x="15498" y="4885"/>
                  <a:pt x="15154" y="4714"/>
                  <a:pt x="14748" y="4661"/>
                </a:cubicBezTo>
                <a:close/>
              </a:path>
            </a:pathLst>
          </a:custGeom>
          <a:ln w="12700">
            <a:miter lim="400000"/>
          </a:ln>
        </p:spPr>
      </p:pic>
      <p:pic>
        <p:nvPicPr>
          <p:cNvPr id="826" name="IMG_9628.png" descr="IMG_9628.png"/>
          <p:cNvPicPr>
            <a:picLocks noChangeAspect="1"/>
          </p:cNvPicPr>
          <p:nvPr/>
        </p:nvPicPr>
        <p:blipFill>
          <a:blip r:embed="rId4">
            <a:extLst/>
          </a:blip>
          <a:srcRect l="48358" t="15873" r="8355" b="71773"/>
          <a:stretch>
            <a:fillRect/>
          </a:stretch>
        </p:blipFill>
        <p:spPr>
          <a:xfrm>
            <a:off x="7258645" y="1297200"/>
            <a:ext cx="9866666" cy="2111878"/>
          </a:xfrm>
          <a:prstGeom prst="rect">
            <a:avLst/>
          </a:prstGeom>
          <a:ln w="12700">
            <a:miter lim="400000"/>
          </a:ln>
        </p:spPr>
      </p:pic>
      <p:sp>
        <p:nvSpPr>
          <p:cNvPr id="827" name="مستطيل"/>
          <p:cNvSpPr/>
          <p:nvPr/>
        </p:nvSpPr>
        <p:spPr>
          <a:xfrm>
            <a:off x="13050790" y="1163088"/>
            <a:ext cx="4030116" cy="756983"/>
          </a:xfrm>
          <a:prstGeom prst="rect">
            <a:avLst/>
          </a:prstGeom>
          <a:ln w="88900">
            <a:solidFill>
              <a:srgbClr val="B51A00"/>
            </a:solidFill>
            <a:miter lim="400000"/>
          </a:ln>
        </p:spPr>
        <p:txBody>
          <a:bodyPr lIns="0" tIns="0" rIns="0" bIns="0" anchor="ctr"/>
          <a:lstStyle/>
          <a:p>
            <a:pPr rtl="0">
              <a:defRPr sz="3200">
                <a:solidFill>
                  <a:srgbClr val="FFFFFF"/>
                </a:solidFill>
                <a:latin typeface="+mn-lt"/>
                <a:ea typeface="+mn-ea"/>
                <a:cs typeface="+mn-cs"/>
                <a:sym typeface="Geeza Pro Regular"/>
              </a:defRPr>
            </a:pPr>
          </a:p>
        </p:txBody>
      </p:sp>
      <p:pic>
        <p:nvPicPr>
          <p:cNvPr id="828" name="IMG_9628.png" descr="IMG_9628.png"/>
          <p:cNvPicPr>
            <a:picLocks noChangeAspect="1"/>
          </p:cNvPicPr>
          <p:nvPr/>
        </p:nvPicPr>
        <p:blipFill>
          <a:blip r:embed="rId4">
            <a:extLst/>
          </a:blip>
          <a:srcRect l="17208" t="28449" r="9714" b="66569"/>
          <a:stretch>
            <a:fillRect/>
          </a:stretch>
        </p:blipFill>
        <p:spPr>
          <a:xfrm>
            <a:off x="3709557" y="3665901"/>
            <a:ext cx="16657344" cy="851514"/>
          </a:xfrm>
          <a:prstGeom prst="rect">
            <a:avLst/>
          </a:prstGeom>
          <a:ln w="12700">
            <a:miter lim="400000"/>
          </a:ln>
        </p:spPr>
      </p:pic>
      <p:pic>
        <p:nvPicPr>
          <p:cNvPr id="829" name="IMG_9628.png" descr="IMG_9628.png"/>
          <p:cNvPicPr>
            <a:picLocks noChangeAspect="1"/>
          </p:cNvPicPr>
          <p:nvPr/>
        </p:nvPicPr>
        <p:blipFill>
          <a:blip r:embed="rId4">
            <a:extLst/>
          </a:blip>
          <a:srcRect l="17746" t="43182" r="24992" b="47998"/>
          <a:stretch>
            <a:fillRect/>
          </a:stretch>
        </p:blipFill>
        <p:spPr>
          <a:xfrm>
            <a:off x="6918126" y="4779430"/>
            <a:ext cx="10547754" cy="1218311"/>
          </a:xfrm>
          <a:prstGeom prst="rect">
            <a:avLst/>
          </a:prstGeom>
          <a:ln w="12700">
            <a:solidFill>
              <a:srgbClr val="000000"/>
            </a:solidFill>
            <a:custDash>
              <a:ds d="600000" sp="600000"/>
            </a:custDash>
            <a:miter lim="400000"/>
          </a:ln>
        </p:spPr>
      </p:pic>
      <p:sp>
        <p:nvSpPr>
          <p:cNvPr id="830" name="المثلث"/>
          <p:cNvSpPr/>
          <p:nvPr/>
        </p:nvSpPr>
        <p:spPr>
          <a:xfrm>
            <a:off x="6902043" y="6554022"/>
            <a:ext cx="5996247" cy="3822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close/>
              </a:path>
            </a:pathLst>
          </a:custGeom>
          <a:ln w="114300">
            <a:solidFill>
              <a:srgbClr val="FF8C82"/>
            </a:solidFill>
            <a:miter lim="400000"/>
          </a:ln>
        </p:spPr>
        <p:txBody>
          <a:bodyPr lIns="0" tIns="0" rIns="0" bIns="0" anchor="ctr"/>
          <a:lstStyle/>
          <a:p>
            <a:pPr defTabSz="457200" rtl="0">
              <a:defRPr sz="3200">
                <a:solidFill>
                  <a:srgbClr val="FFFFFF"/>
                </a:solidFill>
                <a:latin typeface="+mn-lt"/>
                <a:ea typeface="+mn-ea"/>
                <a:cs typeface="+mn-cs"/>
                <a:sym typeface="Geeza Pro Regular"/>
              </a:defRPr>
            </a:pPr>
          </a:p>
        </p:txBody>
      </p:sp>
      <p:sp>
        <p:nvSpPr>
          <p:cNvPr id="831" name="المثلث"/>
          <p:cNvSpPr/>
          <p:nvPr/>
        </p:nvSpPr>
        <p:spPr>
          <a:xfrm>
            <a:off x="14075157" y="7768935"/>
            <a:ext cx="4164854" cy="2493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close/>
              </a:path>
            </a:pathLst>
          </a:custGeom>
          <a:ln w="101600">
            <a:solidFill>
              <a:srgbClr val="01C7FC"/>
            </a:solidFill>
            <a:miter lim="400000"/>
          </a:ln>
        </p:spPr>
        <p:txBody>
          <a:bodyPr lIns="0" tIns="0" rIns="0" bIns="0" anchor="ctr"/>
          <a:lstStyle/>
          <a:p>
            <a:pPr defTabSz="457200" rtl="0">
              <a:defRPr sz="3200">
                <a:solidFill>
                  <a:srgbClr val="FFFFFF"/>
                </a:solidFill>
                <a:latin typeface="+mn-lt"/>
                <a:ea typeface="+mn-ea"/>
                <a:cs typeface="+mn-cs"/>
                <a:sym typeface="Geeza Pro Regular"/>
              </a:defRPr>
            </a:pPr>
          </a:p>
        </p:txBody>
      </p:sp>
      <p:grpSp>
        <p:nvGrpSpPr>
          <p:cNvPr id="834" name="مستطيل"/>
          <p:cNvGrpSpPr/>
          <p:nvPr/>
        </p:nvGrpSpPr>
        <p:grpSpPr>
          <a:xfrm>
            <a:off x="12573665" y="10071027"/>
            <a:ext cx="254517" cy="242056"/>
            <a:chOff x="0" y="0"/>
            <a:chExt cx="254515" cy="242055"/>
          </a:xfrm>
        </p:grpSpPr>
        <p:sp>
          <p:nvSpPr>
            <p:cNvPr id="832" name="مستطيل"/>
            <p:cNvSpPr/>
            <p:nvPr/>
          </p:nvSpPr>
          <p:spPr>
            <a:xfrm>
              <a:off x="-1" y="-1"/>
              <a:ext cx="254517" cy="242057"/>
            </a:xfrm>
            <a:prstGeom prst="rect">
              <a:avLst/>
            </a:prstGeom>
            <a:blipFill rotWithShape="1">
              <a:blip r:embed="rId5"/>
              <a:srcRect l="0" t="0" r="0" b="0"/>
              <a:tile tx="0" ty="0" sx="100000" sy="100000" flip="none" algn="tl"/>
            </a:blipFill>
            <a:ln w="12700" cap="flat">
              <a:noFill/>
              <a:miter lim="400000"/>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833" name="مستطيل"/>
            <p:cNvSpPr/>
            <p:nvPr/>
          </p:nvSpPr>
          <p:spPr>
            <a:xfrm>
              <a:off x="-1" y="-1"/>
              <a:ext cx="254517" cy="242057"/>
            </a:xfrm>
            <a:prstGeom prst="rect">
              <a:avLst/>
            </a:prstGeom>
            <a:noFill/>
            <a:ln w="25400" cap="flat">
              <a:solidFill>
                <a:srgbClr val="E22400">
                  <a:alpha val="53424"/>
                </a:srgbClr>
              </a:solidFill>
              <a:prstDash val="solid"/>
              <a:round/>
            </a:ln>
            <a:effectLst/>
          </p:spPr>
          <p:txBody>
            <a:bodyPr wrap="square" lIns="0" tIns="0" rIns="0" bIns="0" numCol="1" anchor="t">
              <a:noAutofit/>
            </a:bodyPr>
            <a:lstStyle/>
            <a:p>
              <a:pPr algn="l" defTabSz="914400" rtl="0">
                <a:defRPr sz="1400">
                  <a:latin typeface="Arial"/>
                  <a:ea typeface="Arial"/>
                  <a:cs typeface="Arial"/>
                  <a:sym typeface="Arial"/>
                </a:defRPr>
              </a:pPr>
            </a:p>
          </p:txBody>
        </p:sp>
      </p:grpSp>
      <p:grpSp>
        <p:nvGrpSpPr>
          <p:cNvPr id="837" name="مستطيل"/>
          <p:cNvGrpSpPr/>
          <p:nvPr/>
        </p:nvGrpSpPr>
        <p:grpSpPr>
          <a:xfrm>
            <a:off x="17981147" y="9992538"/>
            <a:ext cx="254517" cy="242056"/>
            <a:chOff x="0" y="0"/>
            <a:chExt cx="254515" cy="242055"/>
          </a:xfrm>
        </p:grpSpPr>
        <p:sp>
          <p:nvSpPr>
            <p:cNvPr id="835" name="مستطيل"/>
            <p:cNvSpPr/>
            <p:nvPr/>
          </p:nvSpPr>
          <p:spPr>
            <a:xfrm>
              <a:off x="-1" y="-1"/>
              <a:ext cx="254517" cy="242057"/>
            </a:xfrm>
            <a:prstGeom prst="rect">
              <a:avLst/>
            </a:prstGeom>
            <a:blipFill rotWithShape="1">
              <a:blip r:embed="rId5"/>
              <a:srcRect l="0" t="0" r="0" b="0"/>
              <a:tile tx="0" ty="0" sx="100000" sy="100000" flip="none" algn="tl"/>
            </a:blipFill>
            <a:ln w="12700" cap="flat">
              <a:noFill/>
              <a:miter lim="400000"/>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836" name="مستطيل"/>
            <p:cNvSpPr/>
            <p:nvPr/>
          </p:nvSpPr>
          <p:spPr>
            <a:xfrm>
              <a:off x="-1" y="-1"/>
              <a:ext cx="254517" cy="242057"/>
            </a:xfrm>
            <a:prstGeom prst="rect">
              <a:avLst/>
            </a:prstGeom>
            <a:noFill/>
            <a:ln w="25400" cap="flat">
              <a:solidFill>
                <a:srgbClr val="E22400">
                  <a:alpha val="53424"/>
                </a:srgbClr>
              </a:solidFill>
              <a:prstDash val="solid"/>
              <a:round/>
            </a:ln>
            <a:effectLst/>
          </p:spPr>
          <p:txBody>
            <a:bodyPr wrap="square" lIns="0" tIns="0" rIns="0" bIns="0" numCol="1" anchor="t">
              <a:noAutofit/>
            </a:bodyPr>
            <a:lstStyle/>
            <a:p>
              <a:pPr algn="l" defTabSz="914400" rtl="0">
                <a:defRPr sz="1400">
                  <a:latin typeface="Arial"/>
                  <a:ea typeface="Arial"/>
                  <a:cs typeface="Arial"/>
                  <a:sym typeface="Arial"/>
                </a:defRPr>
              </a:pPr>
            </a:p>
          </p:txBody>
        </p:sp>
      </p:grpSp>
      <p:pic>
        <p:nvPicPr>
          <p:cNvPr id="838" name="خط" descr="خط"/>
          <p:cNvPicPr>
            <a:picLocks noChangeAspect="0"/>
          </p:cNvPicPr>
          <p:nvPr/>
        </p:nvPicPr>
        <p:blipFill>
          <a:blip r:embed="rId6">
            <a:extLst/>
          </a:blip>
          <a:stretch>
            <a:fillRect/>
          </a:stretch>
        </p:blipFill>
        <p:spPr>
          <a:xfrm rot="19738896">
            <a:off x="13533899" y="8939049"/>
            <a:ext cx="5114415" cy="114301"/>
          </a:xfrm>
          <a:prstGeom prst="rect">
            <a:avLst/>
          </a:prstGeom>
        </p:spPr>
      </p:pic>
      <p:sp>
        <p:nvSpPr>
          <p:cNvPr id="840" name="مستطيل"/>
          <p:cNvSpPr/>
          <p:nvPr/>
        </p:nvSpPr>
        <p:spPr>
          <a:xfrm>
            <a:off x="5629456" y="11244286"/>
            <a:ext cx="14898273" cy="1391775"/>
          </a:xfrm>
          <a:prstGeom prst="rect">
            <a:avLst/>
          </a:prstGeom>
          <a:solidFill>
            <a:srgbClr val="768B94"/>
          </a:solidFill>
          <a:ln w="12700">
            <a:miter lim="400000"/>
          </a:ln>
        </p:spPr>
        <p:txBody>
          <a:bodyPr lIns="0" tIns="0" rIns="0" bIns="0" anchor="ctr"/>
          <a:lstStyle/>
          <a:p>
            <a:pPr rtl="0">
              <a:defRPr sz="3200">
                <a:solidFill>
                  <a:srgbClr val="FFFFFF"/>
                </a:solidFill>
                <a:latin typeface="+mn-lt"/>
                <a:ea typeface="+mn-ea"/>
                <a:cs typeface="+mn-cs"/>
                <a:sym typeface="Geeza Pro Regular"/>
              </a:defRPr>
            </a:pPr>
          </a:p>
        </p:txBody>
      </p:sp>
      <p:grpSp>
        <p:nvGrpSpPr>
          <p:cNvPr id="845" name="الرسم"/>
          <p:cNvGrpSpPr/>
          <p:nvPr/>
        </p:nvGrpSpPr>
        <p:grpSpPr>
          <a:xfrm>
            <a:off x="12350120" y="6790545"/>
            <a:ext cx="567215" cy="464710"/>
            <a:chOff x="-184112" y="-81454"/>
            <a:chExt cx="567213" cy="464708"/>
          </a:xfrm>
        </p:grpSpPr>
        <p:pic>
          <p:nvPicPr>
            <p:cNvPr id="841" name="خط الشكل" descr="خط الشكل"/>
            <p:cNvPicPr>
              <a:picLocks noChangeAspect="0"/>
            </p:cNvPicPr>
            <p:nvPr/>
          </p:nvPicPr>
          <p:blipFill>
            <a:blip r:embed="rId7">
              <a:extLst/>
            </a:blip>
            <a:stretch>
              <a:fillRect/>
            </a:stretch>
          </p:blipFill>
          <p:spPr>
            <a:xfrm>
              <a:off x="-63754" y="-81455"/>
              <a:ext cx="446856" cy="346139"/>
            </a:xfrm>
            <a:prstGeom prst="rect">
              <a:avLst/>
            </a:prstGeom>
            <a:effectLst/>
          </p:spPr>
        </p:pic>
        <p:pic>
          <p:nvPicPr>
            <p:cNvPr id="843" name="خط الشكل" descr="خط الشكل"/>
            <p:cNvPicPr>
              <a:picLocks noChangeAspect="0"/>
            </p:cNvPicPr>
            <p:nvPr/>
          </p:nvPicPr>
          <p:blipFill>
            <a:blip r:embed="rId8">
              <a:extLst/>
            </a:blip>
            <a:stretch>
              <a:fillRect/>
            </a:stretch>
          </p:blipFill>
          <p:spPr>
            <a:xfrm>
              <a:off x="-184113" y="33990"/>
              <a:ext cx="494384" cy="349265"/>
            </a:xfrm>
            <a:prstGeom prst="rect">
              <a:avLst/>
            </a:prstGeom>
            <a:effectLst/>
          </p:spPr>
        </p:pic>
      </p:grpSp>
      <p:grpSp>
        <p:nvGrpSpPr>
          <p:cNvPr id="850" name="الرسم"/>
          <p:cNvGrpSpPr/>
          <p:nvPr/>
        </p:nvGrpSpPr>
        <p:grpSpPr>
          <a:xfrm>
            <a:off x="17676605" y="8020840"/>
            <a:ext cx="609086" cy="435445"/>
            <a:chOff x="-492595" y="-94897"/>
            <a:chExt cx="609084" cy="435443"/>
          </a:xfrm>
        </p:grpSpPr>
        <p:pic>
          <p:nvPicPr>
            <p:cNvPr id="846" name="خط الشكل" descr="خط الشكل"/>
            <p:cNvPicPr>
              <a:picLocks noChangeAspect="0"/>
            </p:cNvPicPr>
            <p:nvPr/>
          </p:nvPicPr>
          <p:blipFill>
            <a:blip r:embed="rId9">
              <a:extLst/>
            </a:blip>
            <a:stretch>
              <a:fillRect/>
            </a:stretch>
          </p:blipFill>
          <p:spPr>
            <a:xfrm>
              <a:off x="-365764" y="-94898"/>
              <a:ext cx="466309" cy="274164"/>
            </a:xfrm>
            <a:prstGeom prst="rect">
              <a:avLst/>
            </a:prstGeom>
            <a:effectLst/>
          </p:spPr>
        </p:pic>
        <p:pic>
          <p:nvPicPr>
            <p:cNvPr id="848" name="خط الشكل" descr="خط الشكل"/>
            <p:cNvPicPr>
              <a:picLocks noChangeAspect="0"/>
            </p:cNvPicPr>
            <p:nvPr/>
          </p:nvPicPr>
          <p:blipFill>
            <a:blip r:embed="rId10">
              <a:extLst/>
            </a:blip>
            <a:stretch>
              <a:fillRect/>
            </a:stretch>
          </p:blipFill>
          <p:spPr>
            <a:xfrm>
              <a:off x="-492596" y="2005"/>
              <a:ext cx="609086" cy="338541"/>
            </a:xfrm>
            <a:prstGeom prst="rect">
              <a:avLst/>
            </a:prstGeom>
            <a:effectLst/>
          </p:spPr>
        </p:pic>
      </p:grpSp>
      <p:pic>
        <p:nvPicPr>
          <p:cNvPr id="851" name="الرسم" descr="الرسم"/>
          <p:cNvPicPr>
            <a:picLocks noChangeAspect="0"/>
          </p:cNvPicPr>
          <p:nvPr/>
        </p:nvPicPr>
        <p:blipFill>
          <a:blip r:embed="rId11">
            <a:extLst/>
          </a:blip>
          <a:stretch>
            <a:fillRect/>
          </a:stretch>
        </p:blipFill>
        <p:spPr>
          <a:xfrm>
            <a:off x="7489290" y="9925782"/>
            <a:ext cx="258630" cy="442406"/>
          </a:xfrm>
          <a:prstGeom prst="rect">
            <a:avLst/>
          </a:prstGeom>
        </p:spPr>
      </p:pic>
      <p:pic>
        <p:nvPicPr>
          <p:cNvPr id="853" name="الرسم" descr="الرسم"/>
          <p:cNvPicPr>
            <a:picLocks noChangeAspect="0"/>
          </p:cNvPicPr>
          <p:nvPr/>
        </p:nvPicPr>
        <p:blipFill>
          <a:blip r:embed="rId12">
            <a:extLst/>
          </a:blip>
          <a:stretch>
            <a:fillRect/>
          </a:stretch>
        </p:blipFill>
        <p:spPr>
          <a:xfrm>
            <a:off x="14798998" y="9816844"/>
            <a:ext cx="278771" cy="508367"/>
          </a:xfrm>
          <a:prstGeom prst="rect">
            <a:avLst/>
          </a:prstGeom>
        </p:spPr>
      </p:pic>
      <p:sp>
        <p:nvSpPr>
          <p:cNvPr id="855" name="تجميع"/>
          <p:cNvSpPr txBox="1"/>
          <p:nvPr/>
        </p:nvSpPr>
        <p:spPr>
          <a:xfrm>
            <a:off x="16951537" y="8366305"/>
            <a:ext cx="1339275" cy="920169"/>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5900">
                <a:solidFill>
                  <a:srgbClr val="4E7A27"/>
                </a:solidFill>
                <a:latin typeface="Arial"/>
                <a:ea typeface="Arial"/>
                <a:cs typeface="Arial"/>
                <a:sym typeface="Arial"/>
              </a:defRPr>
            </a:lvl1pPr>
          </a:lstStyle>
          <a:p>
            <a:pPr rtl="0">
              <a:defRPr/>
            </a:pPr>
            <a:r>
              <a:t>٦٠ ْ</a:t>
            </a:r>
          </a:p>
        </p:txBody>
      </p:sp>
      <p:sp>
        <p:nvSpPr>
          <p:cNvPr id="856" name="تجميع"/>
          <p:cNvSpPr txBox="1"/>
          <p:nvPr/>
        </p:nvSpPr>
        <p:spPr>
          <a:xfrm>
            <a:off x="11667066" y="7190652"/>
            <a:ext cx="1339276" cy="920169"/>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5900">
                <a:solidFill>
                  <a:srgbClr val="4E7A27"/>
                </a:solidFill>
                <a:latin typeface="Arial"/>
                <a:ea typeface="Arial"/>
                <a:cs typeface="Arial"/>
                <a:sym typeface="Arial"/>
              </a:defRPr>
            </a:lvl1pPr>
          </a:lstStyle>
          <a:p>
            <a:pPr rtl="0">
              <a:defRPr/>
            </a:pPr>
            <a:r>
              <a:t>٦٠ ْ</a:t>
            </a:r>
          </a:p>
        </p:txBody>
      </p:sp>
      <p:sp>
        <p:nvSpPr>
          <p:cNvPr id="857" name="تجميع"/>
          <p:cNvSpPr txBox="1"/>
          <p:nvPr/>
        </p:nvSpPr>
        <p:spPr>
          <a:xfrm>
            <a:off x="15279386" y="9330109"/>
            <a:ext cx="1339275" cy="920169"/>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5900">
                <a:solidFill>
                  <a:srgbClr val="4E7A27"/>
                </a:solidFill>
                <a:latin typeface="Arial"/>
                <a:ea typeface="Arial"/>
                <a:cs typeface="Arial"/>
                <a:sym typeface="Arial"/>
              </a:defRPr>
            </a:lvl1pPr>
          </a:lstStyle>
          <a:p>
            <a:pPr rtl="0">
              <a:defRPr/>
            </a:pPr>
            <a:r>
              <a:t>٣٠ ْ</a:t>
            </a:r>
          </a:p>
        </p:txBody>
      </p:sp>
      <p:sp>
        <p:nvSpPr>
          <p:cNvPr id="858" name="تجميع"/>
          <p:cNvSpPr txBox="1"/>
          <p:nvPr/>
        </p:nvSpPr>
        <p:spPr>
          <a:xfrm>
            <a:off x="8090168" y="9431693"/>
            <a:ext cx="1339276" cy="9201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5900">
                <a:solidFill>
                  <a:srgbClr val="4E7A27"/>
                </a:solidFill>
                <a:latin typeface="Arial"/>
                <a:ea typeface="Arial"/>
                <a:cs typeface="Arial"/>
                <a:sym typeface="Arial"/>
              </a:defRPr>
            </a:lvl1pPr>
          </a:lstStyle>
          <a:p>
            <a:pPr rtl="0">
              <a:defRPr/>
            </a:pPr>
            <a:r>
              <a:t>٣٠ ْ</a:t>
            </a:r>
          </a:p>
        </p:txBody>
      </p:sp>
      <p:pic>
        <p:nvPicPr>
          <p:cNvPr id="859" name="خط" descr="خط"/>
          <p:cNvPicPr>
            <a:picLocks noChangeAspect="0"/>
          </p:cNvPicPr>
          <p:nvPr/>
        </p:nvPicPr>
        <p:blipFill>
          <a:blip r:embed="rId13">
            <a:extLst/>
          </a:blip>
          <a:stretch>
            <a:fillRect/>
          </a:stretch>
        </p:blipFill>
        <p:spPr>
          <a:xfrm rot="19632997">
            <a:off x="6313950" y="8384809"/>
            <a:ext cx="7261588" cy="114301"/>
          </a:xfrm>
          <a:prstGeom prst="rect">
            <a:avLst/>
          </a:prstGeom>
        </p:spPr>
      </p:pic>
      <p:pic>
        <p:nvPicPr>
          <p:cNvPr id="861" name="خط" descr="خط"/>
          <p:cNvPicPr>
            <a:picLocks noChangeAspect="0"/>
          </p:cNvPicPr>
          <p:nvPr/>
        </p:nvPicPr>
        <p:blipFill>
          <a:blip r:embed="rId14">
            <a:extLst/>
          </a:blip>
          <a:stretch>
            <a:fillRect/>
          </a:stretch>
        </p:blipFill>
        <p:spPr>
          <a:xfrm rot="16200000">
            <a:off x="16907397" y="8939049"/>
            <a:ext cx="2690926" cy="114301"/>
          </a:xfrm>
          <a:prstGeom prst="rect">
            <a:avLst/>
          </a:prstGeom>
        </p:spPr>
      </p:pic>
      <p:pic>
        <p:nvPicPr>
          <p:cNvPr id="863" name="خط" descr="خط"/>
          <p:cNvPicPr>
            <a:picLocks noChangeAspect="0"/>
          </p:cNvPicPr>
          <p:nvPr/>
        </p:nvPicPr>
        <p:blipFill>
          <a:blip r:embed="rId15">
            <a:extLst/>
          </a:blip>
          <a:stretch>
            <a:fillRect/>
          </a:stretch>
        </p:blipFill>
        <p:spPr>
          <a:xfrm rot="16200000">
            <a:off x="10957041" y="8384809"/>
            <a:ext cx="3984301" cy="114301"/>
          </a:xfrm>
          <a:prstGeom prst="rect">
            <a:avLst/>
          </a:prstGeom>
        </p:spPr>
      </p:pic>
      <p:pic>
        <p:nvPicPr>
          <p:cNvPr id="865" name="خط" descr="خط"/>
          <p:cNvPicPr>
            <a:picLocks noChangeAspect="0"/>
          </p:cNvPicPr>
          <p:nvPr/>
        </p:nvPicPr>
        <p:blipFill>
          <a:blip r:embed="rId16">
            <a:extLst/>
          </a:blip>
          <a:stretch>
            <a:fillRect/>
          </a:stretch>
        </p:blipFill>
        <p:spPr>
          <a:xfrm>
            <a:off x="13872204" y="10192054"/>
            <a:ext cx="4437807" cy="114301"/>
          </a:xfrm>
          <a:prstGeom prst="rect">
            <a:avLst/>
          </a:prstGeom>
        </p:spPr>
      </p:pic>
      <p:pic>
        <p:nvPicPr>
          <p:cNvPr id="867" name="خط" descr="خط"/>
          <p:cNvPicPr>
            <a:picLocks noChangeAspect="0"/>
          </p:cNvPicPr>
          <p:nvPr/>
        </p:nvPicPr>
        <p:blipFill>
          <a:blip r:embed="rId17">
            <a:extLst/>
          </a:blip>
          <a:stretch>
            <a:fillRect/>
          </a:stretch>
        </p:blipFill>
        <p:spPr>
          <a:xfrm rot="10800000">
            <a:off x="6756997" y="10341661"/>
            <a:ext cx="6249344" cy="114301"/>
          </a:xfrm>
          <a:prstGeom prst="rect">
            <a:avLst/>
          </a:prstGeom>
        </p:spPr>
      </p:pic>
      <p:pic>
        <p:nvPicPr>
          <p:cNvPr id="869" name="IMG_9628.png" descr="IMG_9628.png"/>
          <p:cNvPicPr>
            <a:picLocks noChangeAspect="1"/>
          </p:cNvPicPr>
          <p:nvPr/>
        </p:nvPicPr>
        <p:blipFill>
          <a:blip r:embed="rId4">
            <a:extLst/>
          </a:blip>
          <a:srcRect l="50483" t="52603" r="25136" b="42206"/>
          <a:stretch>
            <a:fillRect/>
          </a:stretch>
        </p:blipFill>
        <p:spPr>
          <a:xfrm>
            <a:off x="9741763" y="5448246"/>
            <a:ext cx="3442614" cy="549744"/>
          </a:xfrm>
          <a:prstGeom prst="rect">
            <a:avLst/>
          </a:prstGeom>
          <a:ln w="12700">
            <a:solidFill>
              <a:srgbClr val="000000"/>
            </a:solidFill>
            <a:custDash>
              <a:ds d="600000" sp="600000"/>
            </a:custDash>
            <a:miter lim="400000"/>
          </a:ln>
        </p:spPr>
      </p:pic>
      <p:grpSp>
        <p:nvGrpSpPr>
          <p:cNvPr id="872" name="تجميع"/>
          <p:cNvGrpSpPr/>
          <p:nvPr/>
        </p:nvGrpSpPr>
        <p:grpSpPr>
          <a:xfrm>
            <a:off x="11989309" y="11605512"/>
            <a:ext cx="8377490" cy="703861"/>
            <a:chOff x="0" y="0"/>
            <a:chExt cx="8377488" cy="703860"/>
          </a:xfrm>
        </p:grpSpPr>
        <p:pic>
          <p:nvPicPr>
            <p:cNvPr id="870" name="IMG_9628.png" descr="IMG_9628.png"/>
            <p:cNvPicPr>
              <a:picLocks noChangeAspect="1"/>
            </p:cNvPicPr>
            <p:nvPr/>
          </p:nvPicPr>
          <p:blipFill>
            <a:blip r:embed="rId4">
              <a:extLst/>
            </a:blip>
            <a:srcRect l="19495" t="51834" r="53106" b="42966"/>
            <a:stretch>
              <a:fillRect/>
            </a:stretch>
          </p:blipFill>
          <p:spPr>
            <a:xfrm>
              <a:off x="3432479" y="0"/>
              <a:ext cx="4945010" cy="703861"/>
            </a:xfrm>
            <a:prstGeom prst="rect">
              <a:avLst/>
            </a:prstGeom>
            <a:ln w="12700" cap="flat">
              <a:noFill/>
              <a:miter lim="400000"/>
            </a:ln>
            <a:effectLst/>
          </p:spPr>
        </p:pic>
        <p:pic>
          <p:nvPicPr>
            <p:cNvPr id="871" name="IMG_9628.png" descr="IMG_9628.png"/>
            <p:cNvPicPr>
              <a:picLocks noChangeAspect="1"/>
            </p:cNvPicPr>
            <p:nvPr/>
          </p:nvPicPr>
          <p:blipFill>
            <a:blip r:embed="rId4">
              <a:extLst/>
            </a:blip>
            <a:srcRect l="59583" t="57930" r="24566" b="37850"/>
            <a:stretch>
              <a:fillRect/>
            </a:stretch>
          </p:blipFill>
          <p:spPr>
            <a:xfrm>
              <a:off x="0" y="14316"/>
              <a:ext cx="3432399" cy="685110"/>
            </a:xfrm>
            <a:prstGeom prst="rect">
              <a:avLst/>
            </a:prstGeom>
            <a:ln w="12700" cap="flat">
              <a:noFill/>
              <a:miter lim="400000"/>
            </a:ln>
            <a:effectLst/>
          </p:spPr>
        </p:pic>
      </p:grpSp>
      <p:pic>
        <p:nvPicPr>
          <p:cNvPr id="873" name="IMG_9628.png" descr="IMG_9628.png"/>
          <p:cNvPicPr>
            <a:picLocks noChangeAspect="1"/>
          </p:cNvPicPr>
          <p:nvPr/>
        </p:nvPicPr>
        <p:blipFill>
          <a:blip r:embed="rId4">
            <a:extLst/>
          </a:blip>
          <a:srcRect l="70425" t="62290" r="25832" b="30024"/>
          <a:stretch>
            <a:fillRect/>
          </a:stretch>
        </p:blipFill>
        <p:spPr>
          <a:xfrm>
            <a:off x="11141714" y="11390997"/>
            <a:ext cx="766719" cy="1181037"/>
          </a:xfrm>
          <a:prstGeom prst="rect">
            <a:avLst/>
          </a:prstGeom>
          <a:ln w="12700">
            <a:solidFill>
              <a:srgbClr val="000000"/>
            </a:solidFill>
            <a:custDash>
              <a:ds d="600000" sp="600000"/>
            </a:custDash>
            <a:miter lim="400000"/>
          </a:ln>
        </p:spPr>
      </p:pic>
      <p:pic>
        <p:nvPicPr>
          <p:cNvPr id="874" name="IMG_9628.png" descr="IMG_9628.png"/>
          <p:cNvPicPr>
            <a:picLocks noChangeAspect="1"/>
          </p:cNvPicPr>
          <p:nvPr/>
        </p:nvPicPr>
        <p:blipFill>
          <a:blip r:embed="rId4">
            <a:extLst/>
          </a:blip>
          <a:srcRect l="57777" t="84773" r="36481" b="11543"/>
          <a:stretch>
            <a:fillRect/>
          </a:stretch>
        </p:blipFill>
        <p:spPr>
          <a:xfrm>
            <a:off x="15589123" y="10398812"/>
            <a:ext cx="1647122" cy="792483"/>
          </a:xfrm>
          <a:prstGeom prst="rect">
            <a:avLst/>
          </a:prstGeom>
          <a:ln w="12700">
            <a:miter lim="400000"/>
          </a:ln>
        </p:spPr>
      </p:pic>
      <p:pic>
        <p:nvPicPr>
          <p:cNvPr id="875" name="IMG_9628.png" descr="IMG_9628.png"/>
          <p:cNvPicPr>
            <a:picLocks noChangeAspect="1"/>
          </p:cNvPicPr>
          <p:nvPr/>
        </p:nvPicPr>
        <p:blipFill>
          <a:blip r:embed="rId4">
            <a:extLst/>
          </a:blip>
          <a:srcRect l="65810" t="79596" r="32670" b="18613"/>
          <a:stretch>
            <a:fillRect/>
          </a:stretch>
        </p:blipFill>
        <p:spPr>
          <a:xfrm>
            <a:off x="18434189" y="8644963"/>
            <a:ext cx="706677" cy="624669"/>
          </a:xfrm>
          <a:prstGeom prst="rect">
            <a:avLst/>
          </a:prstGeom>
          <a:ln w="12700">
            <a:miter lim="400000"/>
          </a:ln>
        </p:spPr>
      </p:pic>
      <p:pic>
        <p:nvPicPr>
          <p:cNvPr id="876" name="IMG_9628.png" descr="IMG_9628.png"/>
          <p:cNvPicPr>
            <a:picLocks noChangeAspect="1"/>
          </p:cNvPicPr>
          <p:nvPr/>
        </p:nvPicPr>
        <p:blipFill>
          <a:blip r:embed="rId4">
            <a:extLst/>
          </a:blip>
          <a:srcRect l="58677" t="78075" r="40143" b="20004"/>
          <a:stretch>
            <a:fillRect/>
          </a:stretch>
        </p:blipFill>
        <p:spPr>
          <a:xfrm>
            <a:off x="15341397" y="8042674"/>
            <a:ext cx="548632" cy="669825"/>
          </a:xfrm>
          <a:prstGeom prst="rect">
            <a:avLst/>
          </a:prstGeom>
          <a:ln w="12700">
            <a:miter lim="400000"/>
          </a:ln>
        </p:spPr>
      </p:pic>
      <p:pic>
        <p:nvPicPr>
          <p:cNvPr id="877" name="IMG_9628.png" descr="IMG_9628.png"/>
          <p:cNvPicPr>
            <a:picLocks noChangeAspect="1"/>
          </p:cNvPicPr>
          <p:nvPr/>
        </p:nvPicPr>
        <p:blipFill>
          <a:blip r:embed="rId4">
            <a:extLst/>
          </a:blip>
          <a:srcRect l="45769" t="80243" r="52711" b="17966"/>
          <a:stretch>
            <a:fillRect/>
          </a:stretch>
        </p:blipFill>
        <p:spPr>
          <a:xfrm>
            <a:off x="13184569" y="8332623"/>
            <a:ext cx="706677" cy="624668"/>
          </a:xfrm>
          <a:prstGeom prst="rect">
            <a:avLst/>
          </a:prstGeom>
          <a:ln w="12700">
            <a:miter lim="400000"/>
          </a:ln>
        </p:spPr>
      </p:pic>
      <p:pic>
        <p:nvPicPr>
          <p:cNvPr id="878" name="IMG_9628.png" descr="IMG_9628.png"/>
          <p:cNvPicPr>
            <a:picLocks noChangeAspect="1"/>
          </p:cNvPicPr>
          <p:nvPr/>
        </p:nvPicPr>
        <p:blipFill>
          <a:blip r:embed="rId4">
            <a:extLst/>
          </a:blip>
          <a:srcRect l="33541" t="78237" r="64939" b="19972"/>
          <a:stretch>
            <a:fillRect/>
          </a:stretch>
        </p:blipFill>
        <p:spPr>
          <a:xfrm>
            <a:off x="9076026" y="7486139"/>
            <a:ext cx="706677" cy="624669"/>
          </a:xfrm>
          <a:prstGeom prst="rect">
            <a:avLst/>
          </a:prstGeom>
          <a:ln w="12700">
            <a:miter lim="400000"/>
          </a:ln>
        </p:spPr>
      </p:pic>
      <p:pic>
        <p:nvPicPr>
          <p:cNvPr id="879" name="IMG_9628.png" descr="IMG_9628.png"/>
          <p:cNvPicPr>
            <a:picLocks noChangeAspect="1"/>
          </p:cNvPicPr>
          <p:nvPr/>
        </p:nvPicPr>
        <p:blipFill>
          <a:blip r:embed="rId4">
            <a:extLst/>
          </a:blip>
          <a:srcRect l="33711" t="88783" r="61300" b="8455"/>
          <a:stretch>
            <a:fillRect/>
          </a:stretch>
        </p:blipFill>
        <p:spPr>
          <a:xfrm>
            <a:off x="9292918" y="10486587"/>
            <a:ext cx="1751641" cy="727025"/>
          </a:xfrm>
          <a:prstGeom prst="rect">
            <a:avLst/>
          </a:prstGeom>
          <a:ln w="12700">
            <a:miter lim="400000"/>
          </a:ln>
        </p:spPr>
      </p:pic>
      <p:pic>
        <p:nvPicPr>
          <p:cNvPr id="880" name="IMG_9628.png" descr="IMG_9628.png"/>
          <p:cNvPicPr>
            <a:picLocks noChangeAspect="1"/>
          </p:cNvPicPr>
          <p:nvPr/>
        </p:nvPicPr>
        <p:blipFill>
          <a:blip r:embed="rId4">
            <a:extLst/>
          </a:blip>
          <a:srcRect l="65956" t="83607" r="32524" b="14602"/>
          <a:stretch>
            <a:fillRect/>
          </a:stretch>
        </p:blipFill>
        <p:spPr>
          <a:xfrm>
            <a:off x="18518699" y="10000741"/>
            <a:ext cx="706677" cy="624669"/>
          </a:xfrm>
          <a:prstGeom prst="rect">
            <a:avLst/>
          </a:prstGeom>
          <a:ln w="12700">
            <a:miter lim="400000"/>
          </a:ln>
        </p:spPr>
      </p:pic>
      <p:pic>
        <p:nvPicPr>
          <p:cNvPr id="881" name="IMG_9628.png" descr="IMG_9628.png"/>
          <p:cNvPicPr>
            <a:picLocks noChangeAspect="1"/>
          </p:cNvPicPr>
          <p:nvPr/>
        </p:nvPicPr>
        <p:blipFill>
          <a:blip r:embed="rId4">
            <a:extLst/>
          </a:blip>
          <a:srcRect l="64888" t="73643" r="33592" b="24565"/>
          <a:stretch>
            <a:fillRect/>
          </a:stretch>
        </p:blipFill>
        <p:spPr>
          <a:xfrm>
            <a:off x="18080770" y="7022898"/>
            <a:ext cx="706677" cy="624669"/>
          </a:xfrm>
          <a:prstGeom prst="rect">
            <a:avLst/>
          </a:prstGeom>
          <a:ln w="12700">
            <a:miter lim="400000"/>
          </a:ln>
        </p:spPr>
      </p:pic>
      <p:pic>
        <p:nvPicPr>
          <p:cNvPr id="882" name="IMG_9628.png" descr="IMG_9628.png"/>
          <p:cNvPicPr>
            <a:picLocks noChangeAspect="1"/>
          </p:cNvPicPr>
          <p:nvPr/>
        </p:nvPicPr>
        <p:blipFill>
          <a:blip r:embed="rId4">
            <a:extLst/>
          </a:blip>
          <a:srcRect l="52091" t="84384" r="46389" b="13825"/>
          <a:stretch>
            <a:fillRect/>
          </a:stretch>
        </p:blipFill>
        <p:spPr>
          <a:xfrm>
            <a:off x="13165370" y="9625595"/>
            <a:ext cx="706676" cy="624669"/>
          </a:xfrm>
          <a:prstGeom prst="rect">
            <a:avLst/>
          </a:prstGeom>
          <a:ln w="12700">
            <a:miter lim="400000"/>
          </a:ln>
        </p:spPr>
      </p:pic>
      <p:pic>
        <p:nvPicPr>
          <p:cNvPr id="883" name="IMG_9628.png" descr="IMG_9628.png"/>
          <p:cNvPicPr>
            <a:picLocks noChangeAspect="1"/>
          </p:cNvPicPr>
          <p:nvPr/>
        </p:nvPicPr>
        <p:blipFill>
          <a:blip r:embed="rId4">
            <a:extLst/>
          </a:blip>
          <a:srcRect l="44459" t="70150" r="54021" b="28059"/>
          <a:stretch>
            <a:fillRect/>
          </a:stretch>
        </p:blipFill>
        <p:spPr>
          <a:xfrm>
            <a:off x="12955439" y="6204942"/>
            <a:ext cx="706677" cy="624668"/>
          </a:xfrm>
          <a:prstGeom prst="rect">
            <a:avLst/>
          </a:prstGeom>
          <a:ln w="12700">
            <a:miter lim="400000"/>
          </a:ln>
        </p:spPr>
      </p:pic>
      <p:pic>
        <p:nvPicPr>
          <p:cNvPr id="884" name="IMG_9628.png" descr="IMG_9628.png"/>
          <p:cNvPicPr>
            <a:picLocks noChangeAspect="1"/>
          </p:cNvPicPr>
          <p:nvPr/>
        </p:nvPicPr>
        <p:blipFill>
          <a:blip r:embed="rId4">
            <a:extLst/>
          </a:blip>
          <a:srcRect l="45187" t="89042" r="53293" b="9167"/>
          <a:stretch>
            <a:fillRect/>
          </a:stretch>
        </p:blipFill>
        <p:spPr>
          <a:xfrm>
            <a:off x="12633727" y="10434108"/>
            <a:ext cx="706677" cy="624669"/>
          </a:xfrm>
          <a:prstGeom prst="rect">
            <a:avLst/>
          </a:prstGeom>
          <a:ln w="12700">
            <a:miter lim="400000"/>
          </a:ln>
        </p:spPr>
      </p:pic>
      <p:pic>
        <p:nvPicPr>
          <p:cNvPr id="885" name="IMG_9628.png" descr="IMG_9628.png"/>
          <p:cNvPicPr>
            <a:picLocks noChangeAspect="1"/>
          </p:cNvPicPr>
          <p:nvPr/>
        </p:nvPicPr>
        <p:blipFill>
          <a:blip r:embed="rId4">
            <a:extLst/>
          </a:blip>
          <a:srcRect l="23399" t="88201" r="75081" b="10008"/>
          <a:stretch>
            <a:fillRect/>
          </a:stretch>
        </p:blipFill>
        <p:spPr>
          <a:xfrm>
            <a:off x="5999262" y="9809427"/>
            <a:ext cx="706676" cy="624669"/>
          </a:xfrm>
          <a:prstGeom prst="rect">
            <a:avLst/>
          </a:prstGeom>
          <a:ln w="12700">
            <a:miter lim="400000"/>
          </a:ln>
        </p:spPr>
      </p:pic>
      <p:pic>
        <p:nvPicPr>
          <p:cNvPr id="886" name="IMG_9628.png" descr="IMG_9628.png"/>
          <p:cNvPicPr>
            <a:picLocks noChangeAspect="1"/>
          </p:cNvPicPr>
          <p:nvPr/>
        </p:nvPicPr>
        <p:blipFill>
          <a:blip r:embed="rId4">
            <a:extLst/>
          </a:blip>
          <a:srcRect l="54448" t="62878" r="41810" b="29436"/>
          <a:stretch>
            <a:fillRect/>
          </a:stretch>
        </p:blipFill>
        <p:spPr>
          <a:xfrm>
            <a:off x="10362252" y="11398456"/>
            <a:ext cx="766718" cy="1181037"/>
          </a:xfrm>
          <a:prstGeom prst="rect">
            <a:avLst/>
          </a:prstGeom>
          <a:ln w="12700">
            <a:solidFill>
              <a:srgbClr val="000000"/>
            </a:solidFill>
            <a:custDash>
              <a:ds d="600000" sp="600000"/>
            </a:custDash>
            <a:miter lim="400000"/>
          </a:ln>
        </p:spPr>
      </p:pic>
      <p:pic>
        <p:nvPicPr>
          <p:cNvPr id="887" name="IMG_9628.png" descr="IMG_9628.png"/>
          <p:cNvPicPr>
            <a:picLocks noChangeAspect="1"/>
          </p:cNvPicPr>
          <p:nvPr/>
        </p:nvPicPr>
        <p:blipFill>
          <a:blip r:embed="rId4">
            <a:extLst/>
          </a:blip>
          <a:srcRect l="63650" t="61992" r="31018" b="30656"/>
          <a:stretch>
            <a:fillRect/>
          </a:stretch>
        </p:blipFill>
        <p:spPr>
          <a:xfrm>
            <a:off x="9133034" y="11390997"/>
            <a:ext cx="1153386" cy="1192746"/>
          </a:xfrm>
          <a:prstGeom prst="rect">
            <a:avLst/>
          </a:prstGeom>
          <a:ln w="12700">
            <a:solidFill>
              <a:srgbClr val="000000"/>
            </a:solidFill>
            <a:custDash>
              <a:ds d="600000" sp="600000"/>
            </a:custDash>
            <a:miter lim="400000"/>
          </a:ln>
        </p:spPr>
      </p:pic>
      <p:pic>
        <p:nvPicPr>
          <p:cNvPr id="888" name="IMG_9628.png" descr="IMG_9628.png"/>
          <p:cNvPicPr>
            <a:picLocks noChangeAspect="1"/>
          </p:cNvPicPr>
          <p:nvPr/>
        </p:nvPicPr>
        <p:blipFill>
          <a:blip r:embed="rId4">
            <a:extLst/>
          </a:blip>
          <a:srcRect l="54448" t="62878" r="41810" b="29436"/>
          <a:stretch>
            <a:fillRect/>
          </a:stretch>
        </p:blipFill>
        <p:spPr>
          <a:xfrm>
            <a:off x="8353571" y="11390997"/>
            <a:ext cx="766719" cy="1181037"/>
          </a:xfrm>
          <a:prstGeom prst="rect">
            <a:avLst/>
          </a:prstGeom>
          <a:ln w="12700">
            <a:solidFill>
              <a:srgbClr val="000000"/>
            </a:solidFill>
            <a:custDash>
              <a:ds d="600000" sp="600000"/>
            </a:custDash>
            <a:miter lim="400000"/>
          </a:ln>
        </p:spPr>
      </p:pic>
      <p:pic>
        <p:nvPicPr>
          <p:cNvPr id="889" name="IMG_9628.png" descr="IMG_9628.png"/>
          <p:cNvPicPr>
            <a:picLocks noChangeAspect="1"/>
          </p:cNvPicPr>
          <p:nvPr/>
        </p:nvPicPr>
        <p:blipFill>
          <a:blip r:embed="rId4">
            <a:extLst/>
          </a:blip>
          <a:srcRect l="58074" t="62030" r="37709" b="30916"/>
          <a:stretch>
            <a:fillRect/>
          </a:stretch>
        </p:blipFill>
        <p:spPr>
          <a:xfrm>
            <a:off x="7428832" y="11419804"/>
            <a:ext cx="912106" cy="1144490"/>
          </a:xfrm>
          <a:prstGeom prst="rect">
            <a:avLst/>
          </a:prstGeom>
          <a:ln w="12700">
            <a:solidFill>
              <a:srgbClr val="000000"/>
            </a:solidFill>
            <a:custDash>
              <a:ds d="600000" sp="600000"/>
            </a:custDash>
            <a:miter lim="400000"/>
          </a:ln>
        </p:spPr>
      </p:pic>
      <p:pic>
        <p:nvPicPr>
          <p:cNvPr id="890" name="IMG_9628.png" descr="IMG_9628.png"/>
          <p:cNvPicPr>
            <a:picLocks noChangeAspect="1"/>
          </p:cNvPicPr>
          <p:nvPr/>
        </p:nvPicPr>
        <p:blipFill>
          <a:blip r:embed="rId4">
            <a:extLst/>
          </a:blip>
          <a:srcRect l="54448" t="62878" r="41810" b="29436"/>
          <a:stretch>
            <a:fillRect/>
          </a:stretch>
        </p:blipFill>
        <p:spPr>
          <a:xfrm>
            <a:off x="6649369" y="11419803"/>
            <a:ext cx="766718" cy="1181037"/>
          </a:xfrm>
          <a:prstGeom prst="rect">
            <a:avLst/>
          </a:prstGeom>
          <a:ln w="12700">
            <a:solidFill>
              <a:srgbClr val="000000"/>
            </a:solidFill>
            <a:custDash>
              <a:ds d="600000" sp="600000"/>
            </a:custDash>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824"/>
                                        </p:tgtEl>
                                        <p:attrNameLst>
                                          <p:attrName>style.visibility</p:attrName>
                                        </p:attrNameLst>
                                      </p:cBhvr>
                                      <p:to>
                                        <p:strVal val="visible"/>
                                      </p:to>
                                    </p:set>
                                    <p:animEffect filter="wipe(right)" transition="in">
                                      <p:cBhvr>
                                        <p:cTn id="7" dur="1000"/>
                                        <p:tgtEl>
                                          <p:spTgt spid="82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827"/>
                                        </p:tgtEl>
                                        <p:attrNameLst>
                                          <p:attrName>style.visibility</p:attrName>
                                        </p:attrNameLst>
                                      </p:cBhvr>
                                      <p:to>
                                        <p:strVal val="visible"/>
                                      </p:to>
                                    </p:set>
                                    <p:animEffect filter="dissolve" transition="in">
                                      <p:cBhvr>
                                        <p:cTn id="11" dur="2000"/>
                                        <p:tgtEl>
                                          <p:spTgt spid="827"/>
                                        </p:tgtEl>
                                      </p:cBhvr>
                                    </p:animEffect>
                                  </p:childTnLst>
                                </p:cTn>
                              </p:par>
                            </p:childTnLst>
                          </p:cTn>
                        </p:par>
                        <p:par>
                          <p:cTn id="12" fill="hold">
                            <p:stCondLst>
                              <p:cond delay="0"/>
                            </p:stCondLst>
                            <p:childTnLst>
                              <p:par>
                                <p:cTn id="13" presetClass="emph" nodeType="afterEffect" presetSubtype="0" presetID="35" grpId="3" repeatCount="4000" fill="hold">
                                  <p:stCondLst>
                                    <p:cond delay="0"/>
                                  </p:stCondLst>
                                  <p:childTnLst>
                                    <p:anim calcmode="discrete" valueType="str">
                                      <p:cBhvr>
                                        <p:cTn id="14" dur="1000" fill="hold"/>
                                        <p:tgtEl>
                                          <p:spTgt spid="827"/>
                                        </p:tgtEl>
                                        <p:attrNameLst>
                                          <p:attrName>style.visibility</p:attrName>
                                        </p:attrNameLst>
                                      </p:cBhvr>
                                      <p:tavLst>
                                        <p:tav tm="0">
                                          <p:val>
                                            <p:strVal val="hidden"/>
                                          </p:val>
                                        </p:tav>
                                        <p:tav tm="50000">
                                          <p:val>
                                            <p:strVal val="visible"/>
                                          </p:val>
                                        </p:tav>
                                      </p:tavLst>
                                    </p:anim>
                                  </p:childTnLst>
                                </p:cTn>
                              </p:par>
                            </p:childTnLst>
                          </p:cTn>
                        </p:par>
                        <p:par>
                          <p:cTn id="15" fill="hold">
                            <p:stCondLst>
                              <p:cond delay="0"/>
                            </p:stCondLst>
                            <p:childTnLst>
                              <p:par>
                                <p:cTn id="16" presetClass="emph" nodeType="afterEffect" presetSubtype="0" presetID="35" grpId="4" repeatCount="4000" fill="hold">
                                  <p:stCondLst>
                                    <p:cond delay="0"/>
                                  </p:stCondLst>
                                  <p:childTnLst>
                                    <p:anim calcmode="discrete" valueType="str">
                                      <p:cBhvr>
                                        <p:cTn id="17" dur="1000" fill="hold"/>
                                        <p:tgtEl>
                                          <p:spTgt spid="827"/>
                                        </p:tgtEl>
                                        <p:attrNameLst>
                                          <p:attrName>style.visibility</p:attrName>
                                        </p:attrNameLst>
                                      </p:cBhvr>
                                      <p:tavLst>
                                        <p:tav tm="0">
                                          <p:val>
                                            <p:strVal val="hidden"/>
                                          </p:val>
                                        </p:tav>
                                        <p:tav tm="50000">
                                          <p:val>
                                            <p:strVal val="visible"/>
                                          </p:val>
                                        </p:tav>
                                      </p:tavLst>
                                    </p:anim>
                                  </p:childTnLst>
                                </p:cTn>
                              </p:par>
                            </p:childTnLst>
                          </p:cTn>
                        </p:par>
                        <p:par>
                          <p:cTn id="18" fill="hold">
                            <p:stCondLst>
                              <p:cond delay="1000"/>
                            </p:stCondLst>
                            <p:childTnLst>
                              <p:par>
                                <p:cTn id="19" presetClass="entr" nodeType="afterEffect" presetSubtype="2" presetID="22" grpId="5" fill="hold">
                                  <p:stCondLst>
                                    <p:cond delay="0"/>
                                  </p:stCondLst>
                                  <p:iterate type="el" backwards="0">
                                    <p:tmAbs val="0"/>
                                  </p:iterate>
                                  <p:childTnLst>
                                    <p:set>
                                      <p:cBhvr>
                                        <p:cTn id="20" fill="hold"/>
                                        <p:tgtEl>
                                          <p:spTgt spid="829"/>
                                        </p:tgtEl>
                                        <p:attrNameLst>
                                          <p:attrName>style.visibility</p:attrName>
                                        </p:attrNameLst>
                                      </p:cBhvr>
                                      <p:to>
                                        <p:strVal val="visible"/>
                                      </p:to>
                                    </p:set>
                                    <p:animEffect filter="wipe(right)" transition="in">
                                      <p:cBhvr>
                                        <p:cTn id="21" dur="1000"/>
                                        <p:tgtEl>
                                          <p:spTgt spid="829"/>
                                        </p:tgtEl>
                                      </p:cBhvr>
                                    </p:animEffect>
                                  </p:childTnLst>
                                </p:cTn>
                              </p:par>
                            </p:childTnLst>
                          </p:cTn>
                        </p:par>
                        <p:par>
                          <p:cTn id="22" fill="hold">
                            <p:stCondLst>
                              <p:cond delay="2000"/>
                            </p:stCondLst>
                            <p:childTnLst>
                              <p:par>
                                <p:cTn id="23" presetClass="entr" nodeType="afterEffect" presetSubtype="2" presetID="22" grpId="6" fill="hold">
                                  <p:stCondLst>
                                    <p:cond delay="0"/>
                                  </p:stCondLst>
                                  <p:iterate type="el" backwards="0">
                                    <p:tmAbs val="0"/>
                                  </p:iterate>
                                  <p:childTnLst>
                                    <p:set>
                                      <p:cBhvr>
                                        <p:cTn id="24" fill="hold"/>
                                        <p:tgtEl>
                                          <p:spTgt spid="869"/>
                                        </p:tgtEl>
                                        <p:attrNameLst>
                                          <p:attrName>style.visibility</p:attrName>
                                        </p:attrNameLst>
                                      </p:cBhvr>
                                      <p:to>
                                        <p:strVal val="visible"/>
                                      </p:to>
                                    </p:set>
                                    <p:animEffect filter="wipe(right)" transition="in">
                                      <p:cBhvr>
                                        <p:cTn id="25" dur="1000"/>
                                        <p:tgtEl>
                                          <p:spTgt spid="869"/>
                                        </p:tgtEl>
                                      </p:cBhvr>
                                    </p:animEffect>
                                  </p:childTnLst>
                                </p:cTn>
                              </p:par>
                            </p:childTnLst>
                          </p:cTn>
                        </p:par>
                        <p:par>
                          <p:cTn id="26" fill="hold">
                            <p:stCondLst>
                              <p:cond delay="3000"/>
                            </p:stCondLst>
                            <p:childTnLst>
                              <p:par>
                                <p:cTn id="27" presetClass="entr" nodeType="afterEffect" presetID="9" grpId="7" fill="hold">
                                  <p:stCondLst>
                                    <p:cond delay="0"/>
                                  </p:stCondLst>
                                  <p:iterate type="el" backwards="0">
                                    <p:tmAbs val="0"/>
                                  </p:iterate>
                                  <p:childTnLst>
                                    <p:set>
                                      <p:cBhvr>
                                        <p:cTn id="28" fill="hold"/>
                                        <p:tgtEl>
                                          <p:spTgt spid="831"/>
                                        </p:tgtEl>
                                        <p:attrNameLst>
                                          <p:attrName>style.visibility</p:attrName>
                                        </p:attrNameLst>
                                      </p:cBhvr>
                                      <p:to>
                                        <p:strVal val="visible"/>
                                      </p:to>
                                    </p:set>
                                    <p:animEffect filter="dissolve" transition="in">
                                      <p:cBhvr>
                                        <p:cTn id="29" dur="2000"/>
                                        <p:tgtEl>
                                          <p:spTgt spid="831"/>
                                        </p:tgtEl>
                                      </p:cBhvr>
                                    </p:animEffect>
                                  </p:childTnLst>
                                </p:cTn>
                              </p:par>
                            </p:childTnLst>
                          </p:cTn>
                        </p:par>
                        <p:par>
                          <p:cTn id="30" fill="hold">
                            <p:stCondLst>
                              <p:cond delay="5000"/>
                            </p:stCondLst>
                            <p:childTnLst>
                              <p:par>
                                <p:cTn id="31" presetClass="entr" nodeType="afterEffect" presetSubtype="2" presetID="22" grpId="8" fill="hold">
                                  <p:stCondLst>
                                    <p:cond delay="0"/>
                                  </p:stCondLst>
                                  <p:iterate type="el" backwards="0">
                                    <p:tmAbs val="0"/>
                                  </p:iterate>
                                  <p:childTnLst>
                                    <p:set>
                                      <p:cBhvr>
                                        <p:cTn id="32" fill="hold"/>
                                        <p:tgtEl>
                                          <p:spTgt spid="880"/>
                                        </p:tgtEl>
                                        <p:attrNameLst>
                                          <p:attrName>style.visibility</p:attrName>
                                        </p:attrNameLst>
                                      </p:cBhvr>
                                      <p:to>
                                        <p:strVal val="visible"/>
                                      </p:to>
                                    </p:set>
                                    <p:animEffect filter="wipe(right)" transition="in">
                                      <p:cBhvr>
                                        <p:cTn id="33" dur="1000"/>
                                        <p:tgtEl>
                                          <p:spTgt spid="880"/>
                                        </p:tgtEl>
                                      </p:cBhvr>
                                    </p:animEffect>
                                  </p:childTnLst>
                                </p:cTn>
                              </p:par>
                            </p:childTnLst>
                          </p:cTn>
                        </p:par>
                        <p:par>
                          <p:cTn id="34" fill="hold">
                            <p:stCondLst>
                              <p:cond delay="6000"/>
                            </p:stCondLst>
                            <p:childTnLst>
                              <p:par>
                                <p:cTn id="35" presetClass="entr" nodeType="afterEffect" presetSubtype="2" presetID="22" grpId="9" fill="hold">
                                  <p:stCondLst>
                                    <p:cond delay="0"/>
                                  </p:stCondLst>
                                  <p:iterate type="el" backwards="0">
                                    <p:tmAbs val="0"/>
                                  </p:iterate>
                                  <p:childTnLst>
                                    <p:set>
                                      <p:cBhvr>
                                        <p:cTn id="36" fill="hold"/>
                                        <p:tgtEl>
                                          <p:spTgt spid="881"/>
                                        </p:tgtEl>
                                        <p:attrNameLst>
                                          <p:attrName>style.visibility</p:attrName>
                                        </p:attrNameLst>
                                      </p:cBhvr>
                                      <p:to>
                                        <p:strVal val="visible"/>
                                      </p:to>
                                    </p:set>
                                    <p:animEffect filter="wipe(right)" transition="in">
                                      <p:cBhvr>
                                        <p:cTn id="37" dur="1000"/>
                                        <p:tgtEl>
                                          <p:spTgt spid="881"/>
                                        </p:tgtEl>
                                      </p:cBhvr>
                                    </p:animEffect>
                                  </p:childTnLst>
                                </p:cTn>
                              </p:par>
                            </p:childTnLst>
                          </p:cTn>
                        </p:par>
                        <p:par>
                          <p:cTn id="38" fill="hold">
                            <p:stCondLst>
                              <p:cond delay="7000"/>
                            </p:stCondLst>
                            <p:childTnLst>
                              <p:par>
                                <p:cTn id="39" presetClass="entr" nodeType="afterEffect" presetSubtype="2" presetID="22" grpId="10" fill="hold">
                                  <p:stCondLst>
                                    <p:cond delay="0"/>
                                  </p:stCondLst>
                                  <p:iterate type="el" backwards="0">
                                    <p:tmAbs val="0"/>
                                  </p:iterate>
                                  <p:childTnLst>
                                    <p:set>
                                      <p:cBhvr>
                                        <p:cTn id="40" fill="hold"/>
                                        <p:tgtEl>
                                          <p:spTgt spid="882"/>
                                        </p:tgtEl>
                                        <p:attrNameLst>
                                          <p:attrName>style.visibility</p:attrName>
                                        </p:attrNameLst>
                                      </p:cBhvr>
                                      <p:to>
                                        <p:strVal val="visible"/>
                                      </p:to>
                                    </p:set>
                                    <p:animEffect filter="wipe(right)" transition="in">
                                      <p:cBhvr>
                                        <p:cTn id="41" dur="1000"/>
                                        <p:tgtEl>
                                          <p:spTgt spid="882"/>
                                        </p:tgtEl>
                                      </p:cBhvr>
                                    </p:animEffect>
                                  </p:childTnLst>
                                </p:cTn>
                              </p:par>
                            </p:childTnLst>
                          </p:cTn>
                        </p:par>
                        <p:par>
                          <p:cTn id="42" fill="hold">
                            <p:stCondLst>
                              <p:cond delay="8000"/>
                            </p:stCondLst>
                            <p:childTnLst>
                              <p:par>
                                <p:cTn id="43" presetClass="entr" nodeType="afterEffect" presetID="9" grpId="11" fill="hold">
                                  <p:stCondLst>
                                    <p:cond delay="0"/>
                                  </p:stCondLst>
                                  <p:iterate type="el" backwards="0">
                                    <p:tmAbs val="0"/>
                                  </p:iterate>
                                  <p:childTnLst>
                                    <p:set>
                                      <p:cBhvr>
                                        <p:cTn id="44" fill="hold"/>
                                        <p:tgtEl>
                                          <p:spTgt spid="830"/>
                                        </p:tgtEl>
                                        <p:attrNameLst>
                                          <p:attrName>style.visibility</p:attrName>
                                        </p:attrNameLst>
                                      </p:cBhvr>
                                      <p:to>
                                        <p:strVal val="visible"/>
                                      </p:to>
                                    </p:set>
                                    <p:animEffect filter="dissolve" transition="in">
                                      <p:cBhvr>
                                        <p:cTn id="45" dur="2000"/>
                                        <p:tgtEl>
                                          <p:spTgt spid="830"/>
                                        </p:tgtEl>
                                      </p:cBhvr>
                                    </p:animEffect>
                                  </p:childTnLst>
                                </p:cTn>
                              </p:par>
                            </p:childTnLst>
                          </p:cTn>
                        </p:par>
                        <p:par>
                          <p:cTn id="46" fill="hold">
                            <p:stCondLst>
                              <p:cond delay="10000"/>
                            </p:stCondLst>
                            <p:childTnLst>
                              <p:par>
                                <p:cTn id="47" presetClass="entr" nodeType="afterEffect" presetSubtype="2" presetID="22" grpId="12" fill="hold">
                                  <p:stCondLst>
                                    <p:cond delay="0"/>
                                  </p:stCondLst>
                                  <p:iterate type="el" backwards="0">
                                    <p:tmAbs val="0"/>
                                  </p:iterate>
                                  <p:childTnLst>
                                    <p:set>
                                      <p:cBhvr>
                                        <p:cTn id="48" fill="hold"/>
                                        <p:tgtEl>
                                          <p:spTgt spid="883"/>
                                        </p:tgtEl>
                                        <p:attrNameLst>
                                          <p:attrName>style.visibility</p:attrName>
                                        </p:attrNameLst>
                                      </p:cBhvr>
                                      <p:to>
                                        <p:strVal val="visible"/>
                                      </p:to>
                                    </p:set>
                                    <p:animEffect filter="wipe(right)" transition="in">
                                      <p:cBhvr>
                                        <p:cTn id="49" dur="1000"/>
                                        <p:tgtEl>
                                          <p:spTgt spid="883"/>
                                        </p:tgtEl>
                                      </p:cBhvr>
                                    </p:animEffect>
                                  </p:childTnLst>
                                </p:cTn>
                              </p:par>
                            </p:childTnLst>
                          </p:cTn>
                        </p:par>
                        <p:par>
                          <p:cTn id="50" fill="hold">
                            <p:stCondLst>
                              <p:cond delay="11000"/>
                            </p:stCondLst>
                            <p:childTnLst>
                              <p:par>
                                <p:cTn id="51" presetClass="entr" nodeType="afterEffect" presetSubtype="2" presetID="22" grpId="13" fill="hold">
                                  <p:stCondLst>
                                    <p:cond delay="0"/>
                                  </p:stCondLst>
                                  <p:iterate type="el" backwards="0">
                                    <p:tmAbs val="0"/>
                                  </p:iterate>
                                  <p:childTnLst>
                                    <p:set>
                                      <p:cBhvr>
                                        <p:cTn id="52" fill="hold"/>
                                        <p:tgtEl>
                                          <p:spTgt spid="884"/>
                                        </p:tgtEl>
                                        <p:attrNameLst>
                                          <p:attrName>style.visibility</p:attrName>
                                        </p:attrNameLst>
                                      </p:cBhvr>
                                      <p:to>
                                        <p:strVal val="visible"/>
                                      </p:to>
                                    </p:set>
                                    <p:animEffect filter="wipe(right)" transition="in">
                                      <p:cBhvr>
                                        <p:cTn id="53" dur="1000"/>
                                        <p:tgtEl>
                                          <p:spTgt spid="884"/>
                                        </p:tgtEl>
                                      </p:cBhvr>
                                    </p:animEffect>
                                  </p:childTnLst>
                                </p:cTn>
                              </p:par>
                            </p:childTnLst>
                          </p:cTn>
                        </p:par>
                        <p:par>
                          <p:cTn id="54" fill="hold">
                            <p:stCondLst>
                              <p:cond delay="12000"/>
                            </p:stCondLst>
                            <p:childTnLst>
                              <p:par>
                                <p:cTn id="55" presetClass="entr" nodeType="afterEffect" presetSubtype="2" presetID="22" grpId="14" fill="hold">
                                  <p:stCondLst>
                                    <p:cond delay="0"/>
                                  </p:stCondLst>
                                  <p:iterate type="el" backwards="0">
                                    <p:tmAbs val="0"/>
                                  </p:iterate>
                                  <p:childTnLst>
                                    <p:set>
                                      <p:cBhvr>
                                        <p:cTn id="56" fill="hold"/>
                                        <p:tgtEl>
                                          <p:spTgt spid="885"/>
                                        </p:tgtEl>
                                        <p:attrNameLst>
                                          <p:attrName>style.visibility</p:attrName>
                                        </p:attrNameLst>
                                      </p:cBhvr>
                                      <p:to>
                                        <p:strVal val="visible"/>
                                      </p:to>
                                    </p:set>
                                    <p:animEffect filter="wipe(right)" transition="in">
                                      <p:cBhvr>
                                        <p:cTn id="57" dur="1000"/>
                                        <p:tgtEl>
                                          <p:spTgt spid="885"/>
                                        </p:tgtEl>
                                      </p:cBhvr>
                                    </p:animEffect>
                                  </p:childTnLst>
                                </p:cTn>
                              </p:par>
                            </p:childTnLst>
                          </p:cTn>
                        </p:par>
                        <p:par>
                          <p:cTn id="58" fill="hold">
                            <p:stCondLst>
                              <p:cond delay="13000"/>
                            </p:stCondLst>
                            <p:childTnLst>
                              <p:par>
                                <p:cTn id="59" presetClass="entr" nodeType="afterEffect" presetID="9" grpId="15" fill="hold">
                                  <p:stCondLst>
                                    <p:cond delay="0"/>
                                  </p:stCondLst>
                                  <p:iterate type="el" backwards="0">
                                    <p:tmAbs val="0"/>
                                  </p:iterate>
                                  <p:childTnLst>
                                    <p:set>
                                      <p:cBhvr>
                                        <p:cTn id="60" fill="hold"/>
                                        <p:tgtEl>
                                          <p:spTgt spid="845"/>
                                        </p:tgtEl>
                                        <p:attrNameLst>
                                          <p:attrName>style.visibility</p:attrName>
                                        </p:attrNameLst>
                                      </p:cBhvr>
                                      <p:to>
                                        <p:strVal val="visible"/>
                                      </p:to>
                                    </p:set>
                                    <p:animEffect filter="dissolve" transition="in">
                                      <p:cBhvr>
                                        <p:cTn id="61" dur="4000"/>
                                        <p:tgtEl>
                                          <p:spTgt spid="845"/>
                                        </p:tgtEl>
                                      </p:cBhvr>
                                    </p:animEffect>
                                  </p:childTnLst>
                                </p:cTn>
                              </p:par>
                            </p:childTnLst>
                          </p:cTn>
                        </p:par>
                        <p:par>
                          <p:cTn id="62" fill="hold">
                            <p:stCondLst>
                              <p:cond delay="17000"/>
                            </p:stCondLst>
                            <p:childTnLst>
                              <p:par>
                                <p:cTn id="63" presetClass="entr" nodeType="afterEffect" presetSubtype="2" presetID="22" grpId="16" fill="hold">
                                  <p:stCondLst>
                                    <p:cond delay="0"/>
                                  </p:stCondLst>
                                  <p:iterate type="el" backwards="0">
                                    <p:tmAbs val="0"/>
                                  </p:iterate>
                                  <p:childTnLst>
                                    <p:set>
                                      <p:cBhvr>
                                        <p:cTn id="64" fill="hold"/>
                                        <p:tgtEl>
                                          <p:spTgt spid="856"/>
                                        </p:tgtEl>
                                        <p:attrNameLst>
                                          <p:attrName>style.visibility</p:attrName>
                                        </p:attrNameLst>
                                      </p:cBhvr>
                                      <p:to>
                                        <p:strVal val="visible"/>
                                      </p:to>
                                    </p:set>
                                    <p:animEffect filter="wipe(right)" transition="in">
                                      <p:cBhvr>
                                        <p:cTn id="65" dur="1000"/>
                                        <p:tgtEl>
                                          <p:spTgt spid="856"/>
                                        </p:tgtEl>
                                      </p:cBhvr>
                                    </p:animEffect>
                                  </p:childTnLst>
                                </p:cTn>
                              </p:par>
                            </p:childTnLst>
                          </p:cTn>
                        </p:par>
                        <p:par>
                          <p:cTn id="66" fill="hold">
                            <p:stCondLst>
                              <p:cond delay="18000"/>
                            </p:stCondLst>
                            <p:childTnLst>
                              <p:par>
                                <p:cTn id="67" presetClass="entr" nodeType="afterEffect" presetID="9" grpId="17" fill="hold">
                                  <p:stCondLst>
                                    <p:cond delay="0"/>
                                  </p:stCondLst>
                                  <p:iterate type="el" backwards="0">
                                    <p:tmAbs val="0"/>
                                  </p:iterate>
                                  <p:childTnLst>
                                    <p:set>
                                      <p:cBhvr>
                                        <p:cTn id="68" fill="hold"/>
                                        <p:tgtEl>
                                          <p:spTgt spid="850"/>
                                        </p:tgtEl>
                                        <p:attrNameLst>
                                          <p:attrName>style.visibility</p:attrName>
                                        </p:attrNameLst>
                                      </p:cBhvr>
                                      <p:to>
                                        <p:strVal val="visible"/>
                                      </p:to>
                                    </p:set>
                                    <p:animEffect filter="dissolve" transition="in">
                                      <p:cBhvr>
                                        <p:cTn id="69" dur="4000"/>
                                        <p:tgtEl>
                                          <p:spTgt spid="850"/>
                                        </p:tgtEl>
                                      </p:cBhvr>
                                    </p:animEffect>
                                  </p:childTnLst>
                                </p:cTn>
                              </p:par>
                            </p:childTnLst>
                          </p:cTn>
                        </p:par>
                        <p:par>
                          <p:cTn id="70" fill="hold">
                            <p:stCondLst>
                              <p:cond delay="22000"/>
                            </p:stCondLst>
                            <p:childTnLst>
                              <p:par>
                                <p:cTn id="71" presetClass="entr" nodeType="afterEffect" presetSubtype="2" presetID="22" grpId="18" fill="hold">
                                  <p:stCondLst>
                                    <p:cond delay="0"/>
                                  </p:stCondLst>
                                  <p:iterate type="el" backwards="0">
                                    <p:tmAbs val="0"/>
                                  </p:iterate>
                                  <p:childTnLst>
                                    <p:set>
                                      <p:cBhvr>
                                        <p:cTn id="72" fill="hold"/>
                                        <p:tgtEl>
                                          <p:spTgt spid="855"/>
                                        </p:tgtEl>
                                        <p:attrNameLst>
                                          <p:attrName>style.visibility</p:attrName>
                                        </p:attrNameLst>
                                      </p:cBhvr>
                                      <p:to>
                                        <p:strVal val="visible"/>
                                      </p:to>
                                    </p:set>
                                    <p:animEffect filter="wipe(right)" transition="in">
                                      <p:cBhvr>
                                        <p:cTn id="73" dur="1000"/>
                                        <p:tgtEl>
                                          <p:spTgt spid="855"/>
                                        </p:tgtEl>
                                      </p:cBhvr>
                                    </p:animEffect>
                                  </p:childTnLst>
                                </p:cTn>
                              </p:par>
                            </p:childTnLst>
                          </p:cTn>
                        </p:par>
                        <p:par>
                          <p:cTn id="74" fill="hold">
                            <p:stCondLst>
                              <p:cond delay="23000"/>
                            </p:stCondLst>
                            <p:childTnLst>
                              <p:par>
                                <p:cTn id="75" presetClass="entr" nodeType="afterEffect" presetID="9" grpId="19" fill="hold">
                                  <p:stCondLst>
                                    <p:cond delay="1000"/>
                                  </p:stCondLst>
                                  <p:iterate type="el" backwards="0">
                                    <p:tmAbs val="0"/>
                                  </p:iterate>
                                  <p:childTnLst>
                                    <p:set>
                                      <p:cBhvr>
                                        <p:cTn id="76" fill="hold"/>
                                        <p:tgtEl>
                                          <p:spTgt spid="851"/>
                                        </p:tgtEl>
                                        <p:attrNameLst>
                                          <p:attrName>style.visibility</p:attrName>
                                        </p:attrNameLst>
                                      </p:cBhvr>
                                      <p:to>
                                        <p:strVal val="visible"/>
                                      </p:to>
                                    </p:set>
                                    <p:animEffect filter="dissolve" transition="in">
                                      <p:cBhvr>
                                        <p:cTn id="77" dur="4000"/>
                                        <p:tgtEl>
                                          <p:spTgt spid="851"/>
                                        </p:tgtEl>
                                      </p:cBhvr>
                                    </p:animEffect>
                                  </p:childTnLst>
                                </p:cTn>
                              </p:par>
                            </p:childTnLst>
                          </p:cTn>
                        </p:par>
                        <p:par>
                          <p:cTn id="78" fill="hold">
                            <p:stCondLst>
                              <p:cond delay="28000"/>
                            </p:stCondLst>
                            <p:childTnLst>
                              <p:par>
                                <p:cTn id="79" presetClass="entr" nodeType="afterEffect" presetSubtype="2" presetID="22" grpId="20" fill="hold">
                                  <p:stCondLst>
                                    <p:cond delay="0"/>
                                  </p:stCondLst>
                                  <p:iterate type="el" backwards="0">
                                    <p:tmAbs val="0"/>
                                  </p:iterate>
                                  <p:childTnLst>
                                    <p:set>
                                      <p:cBhvr>
                                        <p:cTn id="80" fill="hold"/>
                                        <p:tgtEl>
                                          <p:spTgt spid="858"/>
                                        </p:tgtEl>
                                        <p:attrNameLst>
                                          <p:attrName>style.visibility</p:attrName>
                                        </p:attrNameLst>
                                      </p:cBhvr>
                                      <p:to>
                                        <p:strVal val="visible"/>
                                      </p:to>
                                    </p:set>
                                    <p:animEffect filter="wipe(right)" transition="in">
                                      <p:cBhvr>
                                        <p:cTn id="81" dur="1000"/>
                                        <p:tgtEl>
                                          <p:spTgt spid="858"/>
                                        </p:tgtEl>
                                      </p:cBhvr>
                                    </p:animEffect>
                                  </p:childTnLst>
                                </p:cTn>
                              </p:par>
                            </p:childTnLst>
                          </p:cTn>
                        </p:par>
                        <p:par>
                          <p:cTn id="82" fill="hold">
                            <p:stCondLst>
                              <p:cond delay="29000"/>
                            </p:stCondLst>
                            <p:childTnLst>
                              <p:par>
                                <p:cTn id="83" presetClass="entr" nodeType="afterEffect" presetID="9" grpId="21" fill="hold">
                                  <p:stCondLst>
                                    <p:cond delay="0"/>
                                  </p:stCondLst>
                                  <p:iterate type="el" backwards="0">
                                    <p:tmAbs val="0"/>
                                  </p:iterate>
                                  <p:childTnLst>
                                    <p:set>
                                      <p:cBhvr>
                                        <p:cTn id="84" fill="hold"/>
                                        <p:tgtEl>
                                          <p:spTgt spid="853"/>
                                        </p:tgtEl>
                                        <p:attrNameLst>
                                          <p:attrName>style.visibility</p:attrName>
                                        </p:attrNameLst>
                                      </p:cBhvr>
                                      <p:to>
                                        <p:strVal val="visible"/>
                                      </p:to>
                                    </p:set>
                                    <p:animEffect filter="dissolve" transition="in">
                                      <p:cBhvr>
                                        <p:cTn id="85" dur="4000"/>
                                        <p:tgtEl>
                                          <p:spTgt spid="853"/>
                                        </p:tgtEl>
                                      </p:cBhvr>
                                    </p:animEffect>
                                  </p:childTnLst>
                                </p:cTn>
                              </p:par>
                            </p:childTnLst>
                          </p:cTn>
                        </p:par>
                        <p:par>
                          <p:cTn id="86" fill="hold">
                            <p:stCondLst>
                              <p:cond delay="33000"/>
                            </p:stCondLst>
                            <p:childTnLst>
                              <p:par>
                                <p:cTn id="87" presetClass="entr" nodeType="afterEffect" presetSubtype="2" presetID="22" grpId="22" fill="hold">
                                  <p:stCondLst>
                                    <p:cond delay="0"/>
                                  </p:stCondLst>
                                  <p:iterate type="el" backwards="0">
                                    <p:tmAbs val="0"/>
                                  </p:iterate>
                                  <p:childTnLst>
                                    <p:set>
                                      <p:cBhvr>
                                        <p:cTn id="88" fill="hold"/>
                                        <p:tgtEl>
                                          <p:spTgt spid="857"/>
                                        </p:tgtEl>
                                        <p:attrNameLst>
                                          <p:attrName>style.visibility</p:attrName>
                                        </p:attrNameLst>
                                      </p:cBhvr>
                                      <p:to>
                                        <p:strVal val="visible"/>
                                      </p:to>
                                    </p:set>
                                    <p:animEffect filter="wipe(right)" transition="in">
                                      <p:cBhvr>
                                        <p:cTn id="89" dur="1000"/>
                                        <p:tgtEl>
                                          <p:spTgt spid="857"/>
                                        </p:tgtEl>
                                      </p:cBhvr>
                                    </p:animEffect>
                                  </p:childTnLst>
                                </p:cTn>
                              </p:par>
                            </p:childTnLst>
                          </p:cTn>
                        </p:par>
                        <p:par>
                          <p:cTn id="90" fill="hold">
                            <p:stCondLst>
                              <p:cond delay="34000"/>
                            </p:stCondLst>
                            <p:childTnLst>
                              <p:par>
                                <p:cTn id="91" presetClass="entr" nodeType="afterEffect" presetSubtype="2" presetID="22" grpId="23" fill="hold">
                                  <p:stCondLst>
                                    <p:cond delay="0"/>
                                  </p:stCondLst>
                                  <p:iterate type="el" backwards="0">
                                    <p:tmAbs val="0"/>
                                  </p:iterate>
                                  <p:childTnLst>
                                    <p:set>
                                      <p:cBhvr>
                                        <p:cTn id="92" fill="hold"/>
                                        <p:tgtEl>
                                          <p:spTgt spid="837"/>
                                        </p:tgtEl>
                                        <p:attrNameLst>
                                          <p:attrName>style.visibility</p:attrName>
                                        </p:attrNameLst>
                                      </p:cBhvr>
                                      <p:to>
                                        <p:strVal val="visible"/>
                                      </p:to>
                                    </p:set>
                                    <p:animEffect filter="wipe(right)" transition="in">
                                      <p:cBhvr>
                                        <p:cTn id="93" dur="1000"/>
                                        <p:tgtEl>
                                          <p:spTgt spid="837"/>
                                        </p:tgtEl>
                                      </p:cBhvr>
                                    </p:animEffect>
                                  </p:childTnLst>
                                </p:cTn>
                              </p:par>
                            </p:childTnLst>
                          </p:cTn>
                        </p:par>
                        <p:par>
                          <p:cTn id="94" fill="hold">
                            <p:stCondLst>
                              <p:cond delay="35000"/>
                            </p:stCondLst>
                            <p:childTnLst>
                              <p:par>
                                <p:cTn id="95" presetClass="entr" nodeType="afterEffect" presetSubtype="2" presetID="22" grpId="24" fill="hold">
                                  <p:stCondLst>
                                    <p:cond delay="1000"/>
                                  </p:stCondLst>
                                  <p:iterate type="el" backwards="0">
                                    <p:tmAbs val="0"/>
                                  </p:iterate>
                                  <p:childTnLst>
                                    <p:set>
                                      <p:cBhvr>
                                        <p:cTn id="96" fill="hold"/>
                                        <p:tgtEl>
                                          <p:spTgt spid="834"/>
                                        </p:tgtEl>
                                        <p:attrNameLst>
                                          <p:attrName>style.visibility</p:attrName>
                                        </p:attrNameLst>
                                      </p:cBhvr>
                                      <p:to>
                                        <p:strVal val="visible"/>
                                      </p:to>
                                    </p:set>
                                    <p:animEffect filter="wipe(right)" transition="in">
                                      <p:cBhvr>
                                        <p:cTn id="97" dur="1000"/>
                                        <p:tgtEl>
                                          <p:spTgt spid="834"/>
                                        </p:tgtEl>
                                      </p:cBhvr>
                                    </p:animEffect>
                                  </p:childTnLst>
                                </p:cTn>
                              </p:par>
                            </p:childTnLst>
                          </p:cTn>
                        </p:par>
                        <p:par>
                          <p:cTn id="98" fill="hold">
                            <p:stCondLst>
                              <p:cond delay="37000"/>
                            </p:stCondLst>
                            <p:childTnLst>
                              <p:par>
                                <p:cTn id="99" presetClass="entr" nodeType="afterEffect" presetSubtype="2" presetID="22" grpId="25" fill="hold">
                                  <p:stCondLst>
                                    <p:cond delay="700"/>
                                  </p:stCondLst>
                                  <p:iterate type="el" backwards="0">
                                    <p:tmAbs val="0"/>
                                  </p:iterate>
                                  <p:childTnLst>
                                    <p:set>
                                      <p:cBhvr>
                                        <p:cTn id="100" fill="hold"/>
                                        <p:tgtEl>
                                          <p:spTgt spid="872"/>
                                        </p:tgtEl>
                                        <p:attrNameLst>
                                          <p:attrName>style.visibility</p:attrName>
                                        </p:attrNameLst>
                                      </p:cBhvr>
                                      <p:to>
                                        <p:strVal val="visible"/>
                                      </p:to>
                                    </p:set>
                                    <p:animEffect filter="wipe(right)" transition="in">
                                      <p:cBhvr>
                                        <p:cTn id="101" dur="1000"/>
                                        <p:tgtEl>
                                          <p:spTgt spid="872"/>
                                        </p:tgtEl>
                                      </p:cBhvr>
                                    </p:animEffect>
                                  </p:childTnLst>
                                </p:cTn>
                              </p:par>
                            </p:childTnLst>
                          </p:cTn>
                        </p:par>
                        <p:par>
                          <p:cTn id="102" fill="hold">
                            <p:stCondLst>
                              <p:cond delay="0"/>
                            </p:stCondLst>
                            <p:childTnLst>
                              <p:par>
                                <p:cTn id="103" presetClass="emph" nodeType="afterEffect" presetSubtype="0" presetID="35" grpId="26" repeatCount="4000" fill="hold">
                                  <p:stCondLst>
                                    <p:cond delay="0"/>
                                  </p:stCondLst>
                                  <p:childTnLst>
                                    <p:anim calcmode="discrete" valueType="str">
                                      <p:cBhvr>
                                        <p:cTn id="104" dur="1000" fill="hold"/>
                                        <p:tgtEl>
                                          <p:spTgt spid="872"/>
                                        </p:tgtEl>
                                        <p:attrNameLst>
                                          <p:attrName>style.visibility</p:attrName>
                                        </p:attrNameLst>
                                      </p:cBhvr>
                                      <p:tavLst>
                                        <p:tav tm="0">
                                          <p:val>
                                            <p:strVal val="hidden"/>
                                          </p:val>
                                        </p:tav>
                                        <p:tav tm="50000">
                                          <p:val>
                                            <p:strVal val="visible"/>
                                          </p:val>
                                        </p:tav>
                                      </p:tavLst>
                                    </p:anim>
                                  </p:childTnLst>
                                </p:cTn>
                              </p:par>
                            </p:childTnLst>
                          </p:cTn>
                        </p:par>
                        <p:par>
                          <p:cTn id="105" fill="hold">
                            <p:stCondLst>
                              <p:cond delay="1000"/>
                            </p:stCondLst>
                            <p:childTnLst>
                              <p:par>
                                <p:cTn id="106" presetClass="entr" nodeType="afterEffect" presetSubtype="2" presetID="22" grpId="27" fill="hold">
                                  <p:stCondLst>
                                    <p:cond delay="0"/>
                                  </p:stCondLst>
                                  <p:iterate type="el" backwards="0">
                                    <p:tmAbs val="0"/>
                                  </p:iterate>
                                  <p:childTnLst>
                                    <p:set>
                                      <p:cBhvr>
                                        <p:cTn id="107" fill="hold"/>
                                        <p:tgtEl>
                                          <p:spTgt spid="875"/>
                                        </p:tgtEl>
                                        <p:attrNameLst>
                                          <p:attrName>style.visibility</p:attrName>
                                        </p:attrNameLst>
                                      </p:cBhvr>
                                      <p:to>
                                        <p:strVal val="visible"/>
                                      </p:to>
                                    </p:set>
                                    <p:animEffect filter="wipe(right)" transition="in">
                                      <p:cBhvr>
                                        <p:cTn id="108" dur="1000"/>
                                        <p:tgtEl>
                                          <p:spTgt spid="875"/>
                                        </p:tgtEl>
                                      </p:cBhvr>
                                    </p:animEffect>
                                  </p:childTnLst>
                                </p:cTn>
                              </p:par>
                            </p:childTnLst>
                          </p:cTn>
                        </p:par>
                        <p:par>
                          <p:cTn id="109" fill="hold">
                            <p:stCondLst>
                              <p:cond delay="2000"/>
                            </p:stCondLst>
                            <p:childTnLst>
                              <p:par>
                                <p:cTn id="110" presetClass="entr" nodeType="afterEffect" presetSubtype="2" presetID="22" grpId="28" fill="hold">
                                  <p:stCondLst>
                                    <p:cond delay="0"/>
                                  </p:stCondLst>
                                  <p:iterate type="el" backwards="0">
                                    <p:tmAbs val="0"/>
                                  </p:iterate>
                                  <p:childTnLst>
                                    <p:set>
                                      <p:cBhvr>
                                        <p:cTn id="111" fill="hold"/>
                                        <p:tgtEl>
                                          <p:spTgt spid="876"/>
                                        </p:tgtEl>
                                        <p:attrNameLst>
                                          <p:attrName>style.visibility</p:attrName>
                                        </p:attrNameLst>
                                      </p:cBhvr>
                                      <p:to>
                                        <p:strVal val="visible"/>
                                      </p:to>
                                    </p:set>
                                    <p:animEffect filter="wipe(right)" transition="in">
                                      <p:cBhvr>
                                        <p:cTn id="112" dur="1000"/>
                                        <p:tgtEl>
                                          <p:spTgt spid="876"/>
                                        </p:tgtEl>
                                      </p:cBhvr>
                                    </p:animEffect>
                                  </p:childTnLst>
                                </p:cTn>
                              </p:par>
                            </p:childTnLst>
                          </p:cTn>
                        </p:par>
                        <p:par>
                          <p:cTn id="113" fill="hold">
                            <p:stCondLst>
                              <p:cond delay="3000"/>
                            </p:stCondLst>
                            <p:childTnLst>
                              <p:par>
                                <p:cTn id="114" presetClass="entr" nodeType="afterEffect" presetSubtype="2" presetID="22" grpId="29" fill="hold">
                                  <p:stCondLst>
                                    <p:cond delay="0"/>
                                  </p:stCondLst>
                                  <p:iterate type="el" backwards="0">
                                    <p:tmAbs val="0"/>
                                  </p:iterate>
                                  <p:childTnLst>
                                    <p:set>
                                      <p:cBhvr>
                                        <p:cTn id="115" fill="hold"/>
                                        <p:tgtEl>
                                          <p:spTgt spid="874"/>
                                        </p:tgtEl>
                                        <p:attrNameLst>
                                          <p:attrName>style.visibility</p:attrName>
                                        </p:attrNameLst>
                                      </p:cBhvr>
                                      <p:to>
                                        <p:strVal val="visible"/>
                                      </p:to>
                                    </p:set>
                                    <p:animEffect filter="wipe(right)" transition="in">
                                      <p:cBhvr>
                                        <p:cTn id="116" dur="1000"/>
                                        <p:tgtEl>
                                          <p:spTgt spid="874"/>
                                        </p:tgtEl>
                                      </p:cBhvr>
                                    </p:animEffect>
                                  </p:childTnLst>
                                </p:cTn>
                              </p:par>
                            </p:childTnLst>
                          </p:cTn>
                        </p:par>
                        <p:par>
                          <p:cTn id="117" fill="hold">
                            <p:stCondLst>
                              <p:cond delay="4000"/>
                            </p:stCondLst>
                            <p:childTnLst>
                              <p:par>
                                <p:cTn id="118" presetClass="entr" nodeType="afterEffect" presetSubtype="2" presetID="22" grpId="30" fill="hold">
                                  <p:stCondLst>
                                    <p:cond delay="0"/>
                                  </p:stCondLst>
                                  <p:iterate type="el" backwards="0">
                                    <p:tmAbs val="0"/>
                                  </p:iterate>
                                  <p:childTnLst>
                                    <p:set>
                                      <p:cBhvr>
                                        <p:cTn id="119" fill="hold"/>
                                        <p:tgtEl>
                                          <p:spTgt spid="878"/>
                                        </p:tgtEl>
                                        <p:attrNameLst>
                                          <p:attrName>style.visibility</p:attrName>
                                        </p:attrNameLst>
                                      </p:cBhvr>
                                      <p:to>
                                        <p:strVal val="visible"/>
                                      </p:to>
                                    </p:set>
                                    <p:animEffect filter="wipe(right)" transition="in">
                                      <p:cBhvr>
                                        <p:cTn id="120" dur="1000"/>
                                        <p:tgtEl>
                                          <p:spTgt spid="878"/>
                                        </p:tgtEl>
                                      </p:cBhvr>
                                    </p:animEffect>
                                  </p:childTnLst>
                                </p:cTn>
                              </p:par>
                            </p:childTnLst>
                          </p:cTn>
                        </p:par>
                        <p:par>
                          <p:cTn id="121" fill="hold">
                            <p:stCondLst>
                              <p:cond delay="5000"/>
                            </p:stCondLst>
                            <p:childTnLst>
                              <p:par>
                                <p:cTn id="122" presetClass="entr" nodeType="afterEffect" presetSubtype="2" presetID="22" grpId="31" fill="hold">
                                  <p:stCondLst>
                                    <p:cond delay="0"/>
                                  </p:stCondLst>
                                  <p:iterate type="el" backwards="0">
                                    <p:tmAbs val="0"/>
                                  </p:iterate>
                                  <p:childTnLst>
                                    <p:set>
                                      <p:cBhvr>
                                        <p:cTn id="123" fill="hold"/>
                                        <p:tgtEl>
                                          <p:spTgt spid="877"/>
                                        </p:tgtEl>
                                        <p:attrNameLst>
                                          <p:attrName>style.visibility</p:attrName>
                                        </p:attrNameLst>
                                      </p:cBhvr>
                                      <p:to>
                                        <p:strVal val="visible"/>
                                      </p:to>
                                    </p:set>
                                    <p:animEffect filter="wipe(right)" transition="in">
                                      <p:cBhvr>
                                        <p:cTn id="124" dur="1000"/>
                                        <p:tgtEl>
                                          <p:spTgt spid="877"/>
                                        </p:tgtEl>
                                      </p:cBhvr>
                                    </p:animEffect>
                                  </p:childTnLst>
                                </p:cTn>
                              </p:par>
                            </p:childTnLst>
                          </p:cTn>
                        </p:par>
                        <p:par>
                          <p:cTn id="125" fill="hold">
                            <p:stCondLst>
                              <p:cond delay="6000"/>
                            </p:stCondLst>
                            <p:childTnLst>
                              <p:par>
                                <p:cTn id="126" presetClass="entr" nodeType="afterEffect" presetSubtype="2" presetID="22" grpId="32" fill="hold">
                                  <p:stCondLst>
                                    <p:cond delay="0"/>
                                  </p:stCondLst>
                                  <p:iterate type="el" backwards="0">
                                    <p:tmAbs val="0"/>
                                  </p:iterate>
                                  <p:childTnLst>
                                    <p:set>
                                      <p:cBhvr>
                                        <p:cTn id="127" fill="hold"/>
                                        <p:tgtEl>
                                          <p:spTgt spid="879"/>
                                        </p:tgtEl>
                                        <p:attrNameLst>
                                          <p:attrName>style.visibility</p:attrName>
                                        </p:attrNameLst>
                                      </p:cBhvr>
                                      <p:to>
                                        <p:strVal val="visible"/>
                                      </p:to>
                                    </p:set>
                                    <p:animEffect filter="wipe(right)" transition="in">
                                      <p:cBhvr>
                                        <p:cTn id="128" dur="1000"/>
                                        <p:tgtEl>
                                          <p:spTgt spid="879"/>
                                        </p:tgtEl>
                                      </p:cBhvr>
                                    </p:animEffect>
                                  </p:childTnLst>
                                </p:cTn>
                              </p:par>
                            </p:childTnLst>
                          </p:cTn>
                        </p:par>
                        <p:par>
                          <p:cTn id="129" fill="hold">
                            <p:stCondLst>
                              <p:cond delay="7000"/>
                            </p:stCondLst>
                            <p:childTnLst>
                              <p:par>
                                <p:cTn id="130" presetClass="entr" nodeType="afterEffect" presetID="9" grpId="33" fill="hold">
                                  <p:stCondLst>
                                    <p:cond delay="0"/>
                                  </p:stCondLst>
                                  <p:iterate type="el" backwards="0">
                                    <p:tmAbs val="0"/>
                                  </p:iterate>
                                  <p:childTnLst>
                                    <p:set>
                                      <p:cBhvr>
                                        <p:cTn id="131" fill="hold"/>
                                        <p:tgtEl>
                                          <p:spTgt spid="861"/>
                                        </p:tgtEl>
                                        <p:attrNameLst>
                                          <p:attrName>style.visibility</p:attrName>
                                        </p:attrNameLst>
                                      </p:cBhvr>
                                      <p:to>
                                        <p:strVal val="visible"/>
                                      </p:to>
                                    </p:set>
                                    <p:animEffect filter="dissolve" transition="in">
                                      <p:cBhvr>
                                        <p:cTn id="132" dur="2000"/>
                                        <p:tgtEl>
                                          <p:spTgt spid="861"/>
                                        </p:tgtEl>
                                      </p:cBhvr>
                                    </p:animEffect>
                                  </p:childTnLst>
                                </p:cTn>
                              </p:par>
                            </p:childTnLst>
                          </p:cTn>
                        </p:par>
                        <p:par>
                          <p:cTn id="133" fill="hold">
                            <p:stCondLst>
                              <p:cond delay="9000"/>
                            </p:stCondLst>
                            <p:childTnLst>
                              <p:par>
                                <p:cTn id="134" presetClass="entr" nodeType="afterEffect" presetID="9" grpId="34" fill="hold">
                                  <p:stCondLst>
                                    <p:cond delay="0"/>
                                  </p:stCondLst>
                                  <p:iterate type="el" backwards="0">
                                    <p:tmAbs val="0"/>
                                  </p:iterate>
                                  <p:childTnLst>
                                    <p:set>
                                      <p:cBhvr>
                                        <p:cTn id="135" fill="hold"/>
                                        <p:tgtEl>
                                          <p:spTgt spid="863"/>
                                        </p:tgtEl>
                                        <p:attrNameLst>
                                          <p:attrName>style.visibility</p:attrName>
                                        </p:attrNameLst>
                                      </p:cBhvr>
                                      <p:to>
                                        <p:strVal val="visible"/>
                                      </p:to>
                                    </p:set>
                                    <p:animEffect filter="dissolve" transition="in">
                                      <p:cBhvr>
                                        <p:cTn id="136" dur="2000"/>
                                        <p:tgtEl>
                                          <p:spTgt spid="863"/>
                                        </p:tgtEl>
                                      </p:cBhvr>
                                    </p:animEffect>
                                  </p:childTnLst>
                                </p:cTn>
                              </p:par>
                            </p:childTnLst>
                          </p:cTn>
                        </p:par>
                        <p:par>
                          <p:cTn id="137" fill="hold">
                            <p:stCondLst>
                              <p:cond delay="11000"/>
                            </p:stCondLst>
                            <p:childTnLst>
                              <p:par>
                                <p:cTn id="138" presetClass="entr" nodeType="afterEffect" presetSubtype="2" presetID="22" grpId="35" fill="hold">
                                  <p:stCondLst>
                                    <p:cond delay="0"/>
                                  </p:stCondLst>
                                  <p:iterate type="el" backwards="0">
                                    <p:tmAbs val="0"/>
                                  </p:iterate>
                                  <p:childTnLst>
                                    <p:set>
                                      <p:cBhvr>
                                        <p:cTn id="139" fill="hold"/>
                                        <p:tgtEl>
                                          <p:spTgt spid="873"/>
                                        </p:tgtEl>
                                        <p:attrNameLst>
                                          <p:attrName>style.visibility</p:attrName>
                                        </p:attrNameLst>
                                      </p:cBhvr>
                                      <p:to>
                                        <p:strVal val="visible"/>
                                      </p:to>
                                    </p:set>
                                    <p:animEffect filter="wipe(right)" transition="in">
                                      <p:cBhvr>
                                        <p:cTn id="140" dur="1000"/>
                                        <p:tgtEl>
                                          <p:spTgt spid="873"/>
                                        </p:tgtEl>
                                      </p:cBhvr>
                                    </p:animEffect>
                                  </p:childTnLst>
                                </p:cTn>
                              </p:par>
                            </p:childTnLst>
                          </p:cTn>
                        </p:par>
                        <p:par>
                          <p:cTn id="141" fill="hold">
                            <p:stCondLst>
                              <p:cond delay="12000"/>
                            </p:stCondLst>
                            <p:childTnLst>
                              <p:par>
                                <p:cTn id="142" presetClass="entr" nodeType="afterEffect" presetSubtype="2" presetID="22" grpId="36" fill="hold">
                                  <p:stCondLst>
                                    <p:cond delay="2500"/>
                                  </p:stCondLst>
                                  <p:iterate type="el" backwards="0">
                                    <p:tmAbs val="0"/>
                                  </p:iterate>
                                  <p:childTnLst>
                                    <p:set>
                                      <p:cBhvr>
                                        <p:cTn id="143" fill="hold"/>
                                        <p:tgtEl>
                                          <p:spTgt spid="886"/>
                                        </p:tgtEl>
                                        <p:attrNameLst>
                                          <p:attrName>style.visibility</p:attrName>
                                        </p:attrNameLst>
                                      </p:cBhvr>
                                      <p:to>
                                        <p:strVal val="visible"/>
                                      </p:to>
                                    </p:set>
                                    <p:animEffect filter="wipe(right)" transition="in">
                                      <p:cBhvr>
                                        <p:cTn id="144" dur="1000"/>
                                        <p:tgtEl>
                                          <p:spTgt spid="886"/>
                                        </p:tgtEl>
                                      </p:cBhvr>
                                    </p:animEffect>
                                  </p:childTnLst>
                                </p:cTn>
                              </p:par>
                            </p:childTnLst>
                          </p:cTn>
                        </p:par>
                        <p:par>
                          <p:cTn id="145" fill="hold">
                            <p:stCondLst>
                              <p:cond delay="15500"/>
                            </p:stCondLst>
                            <p:childTnLst>
                              <p:par>
                                <p:cTn id="146" presetClass="entr" nodeType="afterEffect" presetID="9" grpId="37" fill="hold">
                                  <p:stCondLst>
                                    <p:cond delay="1500"/>
                                  </p:stCondLst>
                                  <p:iterate type="el" backwards="0">
                                    <p:tmAbs val="0"/>
                                  </p:iterate>
                                  <p:childTnLst>
                                    <p:set>
                                      <p:cBhvr>
                                        <p:cTn id="147" fill="hold"/>
                                        <p:tgtEl>
                                          <p:spTgt spid="838"/>
                                        </p:tgtEl>
                                        <p:attrNameLst>
                                          <p:attrName>style.visibility</p:attrName>
                                        </p:attrNameLst>
                                      </p:cBhvr>
                                      <p:to>
                                        <p:strVal val="visible"/>
                                      </p:to>
                                    </p:set>
                                    <p:animEffect filter="dissolve" transition="in">
                                      <p:cBhvr>
                                        <p:cTn id="148" dur="2000"/>
                                        <p:tgtEl>
                                          <p:spTgt spid="838"/>
                                        </p:tgtEl>
                                      </p:cBhvr>
                                    </p:animEffect>
                                  </p:childTnLst>
                                </p:cTn>
                              </p:par>
                            </p:childTnLst>
                          </p:cTn>
                        </p:par>
                        <p:par>
                          <p:cTn id="149" fill="hold">
                            <p:stCondLst>
                              <p:cond delay="19000"/>
                            </p:stCondLst>
                            <p:childTnLst>
                              <p:par>
                                <p:cTn id="150" presetClass="entr" nodeType="afterEffect" presetID="9" grpId="38" fill="hold">
                                  <p:stCondLst>
                                    <p:cond delay="0"/>
                                  </p:stCondLst>
                                  <p:iterate type="el" backwards="0">
                                    <p:tmAbs val="0"/>
                                  </p:iterate>
                                  <p:childTnLst>
                                    <p:set>
                                      <p:cBhvr>
                                        <p:cTn id="151" fill="hold"/>
                                        <p:tgtEl>
                                          <p:spTgt spid="859"/>
                                        </p:tgtEl>
                                        <p:attrNameLst>
                                          <p:attrName>style.visibility</p:attrName>
                                        </p:attrNameLst>
                                      </p:cBhvr>
                                      <p:to>
                                        <p:strVal val="visible"/>
                                      </p:to>
                                    </p:set>
                                    <p:animEffect filter="dissolve" transition="in">
                                      <p:cBhvr>
                                        <p:cTn id="152" dur="2000"/>
                                        <p:tgtEl>
                                          <p:spTgt spid="859"/>
                                        </p:tgtEl>
                                      </p:cBhvr>
                                    </p:animEffect>
                                  </p:childTnLst>
                                </p:cTn>
                              </p:par>
                            </p:childTnLst>
                          </p:cTn>
                        </p:par>
                        <p:par>
                          <p:cTn id="153" fill="hold">
                            <p:stCondLst>
                              <p:cond delay="21000"/>
                            </p:stCondLst>
                            <p:childTnLst>
                              <p:par>
                                <p:cTn id="154" presetClass="entr" nodeType="afterEffect" presetSubtype="2" presetID="22" grpId="39" fill="hold">
                                  <p:stCondLst>
                                    <p:cond delay="0"/>
                                  </p:stCondLst>
                                  <p:iterate type="el" backwards="0">
                                    <p:tmAbs val="0"/>
                                  </p:iterate>
                                  <p:childTnLst>
                                    <p:set>
                                      <p:cBhvr>
                                        <p:cTn id="155" fill="hold"/>
                                        <p:tgtEl>
                                          <p:spTgt spid="887"/>
                                        </p:tgtEl>
                                        <p:attrNameLst>
                                          <p:attrName>style.visibility</p:attrName>
                                        </p:attrNameLst>
                                      </p:cBhvr>
                                      <p:to>
                                        <p:strVal val="visible"/>
                                      </p:to>
                                    </p:set>
                                    <p:animEffect filter="wipe(right)" transition="in">
                                      <p:cBhvr>
                                        <p:cTn id="156" dur="1000"/>
                                        <p:tgtEl>
                                          <p:spTgt spid="887"/>
                                        </p:tgtEl>
                                      </p:cBhvr>
                                    </p:animEffect>
                                  </p:childTnLst>
                                </p:cTn>
                              </p:par>
                            </p:childTnLst>
                          </p:cTn>
                        </p:par>
                        <p:par>
                          <p:cTn id="157" fill="hold">
                            <p:stCondLst>
                              <p:cond delay="22000"/>
                            </p:stCondLst>
                            <p:childTnLst>
                              <p:par>
                                <p:cTn id="158" presetClass="entr" nodeType="afterEffect" presetSubtype="2" presetID="22" grpId="40" fill="hold">
                                  <p:stCondLst>
                                    <p:cond delay="2500"/>
                                  </p:stCondLst>
                                  <p:iterate type="el" backwards="0">
                                    <p:tmAbs val="0"/>
                                  </p:iterate>
                                  <p:childTnLst>
                                    <p:set>
                                      <p:cBhvr>
                                        <p:cTn id="159" fill="hold"/>
                                        <p:tgtEl>
                                          <p:spTgt spid="888"/>
                                        </p:tgtEl>
                                        <p:attrNameLst>
                                          <p:attrName>style.visibility</p:attrName>
                                        </p:attrNameLst>
                                      </p:cBhvr>
                                      <p:to>
                                        <p:strVal val="visible"/>
                                      </p:to>
                                    </p:set>
                                    <p:animEffect filter="wipe(right)" transition="in">
                                      <p:cBhvr>
                                        <p:cTn id="160" dur="1000"/>
                                        <p:tgtEl>
                                          <p:spTgt spid="888"/>
                                        </p:tgtEl>
                                      </p:cBhvr>
                                    </p:animEffect>
                                  </p:childTnLst>
                                </p:cTn>
                              </p:par>
                            </p:childTnLst>
                          </p:cTn>
                        </p:par>
                        <p:par>
                          <p:cTn id="161" fill="hold">
                            <p:stCondLst>
                              <p:cond delay="25500"/>
                            </p:stCondLst>
                            <p:childTnLst>
                              <p:par>
                                <p:cTn id="162" presetClass="entr" nodeType="afterEffect" presetID="9" grpId="41" fill="hold">
                                  <p:stCondLst>
                                    <p:cond delay="1500"/>
                                  </p:stCondLst>
                                  <p:iterate type="el" backwards="0">
                                    <p:tmAbs val="0"/>
                                  </p:iterate>
                                  <p:childTnLst>
                                    <p:set>
                                      <p:cBhvr>
                                        <p:cTn id="163" fill="hold"/>
                                        <p:tgtEl>
                                          <p:spTgt spid="865"/>
                                        </p:tgtEl>
                                        <p:attrNameLst>
                                          <p:attrName>style.visibility</p:attrName>
                                        </p:attrNameLst>
                                      </p:cBhvr>
                                      <p:to>
                                        <p:strVal val="visible"/>
                                      </p:to>
                                    </p:set>
                                    <p:animEffect filter="dissolve" transition="in">
                                      <p:cBhvr>
                                        <p:cTn id="164" dur="2000"/>
                                        <p:tgtEl>
                                          <p:spTgt spid="865"/>
                                        </p:tgtEl>
                                      </p:cBhvr>
                                    </p:animEffect>
                                  </p:childTnLst>
                                </p:cTn>
                              </p:par>
                            </p:childTnLst>
                          </p:cTn>
                        </p:par>
                        <p:par>
                          <p:cTn id="165" fill="hold">
                            <p:stCondLst>
                              <p:cond delay="29000"/>
                            </p:stCondLst>
                            <p:childTnLst>
                              <p:par>
                                <p:cTn id="166" presetClass="entr" nodeType="afterEffect" presetID="9" grpId="42" fill="hold">
                                  <p:stCondLst>
                                    <p:cond delay="0"/>
                                  </p:stCondLst>
                                  <p:iterate type="el" backwards="0">
                                    <p:tmAbs val="0"/>
                                  </p:iterate>
                                  <p:childTnLst>
                                    <p:set>
                                      <p:cBhvr>
                                        <p:cTn id="167" fill="hold"/>
                                        <p:tgtEl>
                                          <p:spTgt spid="867"/>
                                        </p:tgtEl>
                                        <p:attrNameLst>
                                          <p:attrName>style.visibility</p:attrName>
                                        </p:attrNameLst>
                                      </p:cBhvr>
                                      <p:to>
                                        <p:strVal val="visible"/>
                                      </p:to>
                                    </p:set>
                                    <p:animEffect filter="dissolve" transition="in">
                                      <p:cBhvr>
                                        <p:cTn id="168" dur="2000"/>
                                        <p:tgtEl>
                                          <p:spTgt spid="867"/>
                                        </p:tgtEl>
                                      </p:cBhvr>
                                    </p:animEffect>
                                  </p:childTnLst>
                                </p:cTn>
                              </p:par>
                            </p:childTnLst>
                          </p:cTn>
                        </p:par>
                        <p:par>
                          <p:cTn id="169" fill="hold">
                            <p:stCondLst>
                              <p:cond delay="31000"/>
                            </p:stCondLst>
                            <p:childTnLst>
                              <p:par>
                                <p:cTn id="170" presetClass="entr" nodeType="afterEffect" presetSubtype="2" presetID="22" grpId="43" fill="hold">
                                  <p:stCondLst>
                                    <p:cond delay="0"/>
                                  </p:stCondLst>
                                  <p:iterate type="el" backwards="0">
                                    <p:tmAbs val="0"/>
                                  </p:iterate>
                                  <p:childTnLst>
                                    <p:set>
                                      <p:cBhvr>
                                        <p:cTn id="171" fill="hold"/>
                                        <p:tgtEl>
                                          <p:spTgt spid="889"/>
                                        </p:tgtEl>
                                        <p:attrNameLst>
                                          <p:attrName>style.visibility</p:attrName>
                                        </p:attrNameLst>
                                      </p:cBhvr>
                                      <p:to>
                                        <p:strVal val="visible"/>
                                      </p:to>
                                    </p:set>
                                    <p:animEffect filter="wipe(right)" transition="in">
                                      <p:cBhvr>
                                        <p:cTn id="172" dur="1000"/>
                                        <p:tgtEl>
                                          <p:spTgt spid="889"/>
                                        </p:tgtEl>
                                      </p:cBhvr>
                                    </p:animEffect>
                                  </p:childTnLst>
                                </p:cTn>
                              </p:par>
                            </p:childTnLst>
                          </p:cTn>
                        </p:par>
                        <p:par>
                          <p:cTn id="173" fill="hold">
                            <p:stCondLst>
                              <p:cond delay="32000"/>
                            </p:stCondLst>
                            <p:childTnLst>
                              <p:par>
                                <p:cTn id="174" presetClass="entr" nodeType="afterEffect" presetSubtype="2" presetID="22" grpId="44" fill="hold">
                                  <p:stCondLst>
                                    <p:cond delay="2000"/>
                                  </p:stCondLst>
                                  <p:iterate type="el" backwards="0">
                                    <p:tmAbs val="0"/>
                                  </p:iterate>
                                  <p:childTnLst>
                                    <p:set>
                                      <p:cBhvr>
                                        <p:cTn id="175" fill="hold"/>
                                        <p:tgtEl>
                                          <p:spTgt spid="890"/>
                                        </p:tgtEl>
                                        <p:attrNameLst>
                                          <p:attrName>style.visibility</p:attrName>
                                        </p:attrNameLst>
                                      </p:cBhvr>
                                      <p:to>
                                        <p:strVal val="visible"/>
                                      </p:to>
                                    </p:set>
                                    <p:animEffect filter="wipe(right)" transition="in">
                                      <p:cBhvr>
                                        <p:cTn id="176" dur="10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7" grpId="2"/>
      <p:bldP build="whole" bldLvl="1" animBg="1" rev="0" advAuto="0" spid="827" grpId="3"/>
      <p:bldP build="whole" bldLvl="1" animBg="1" rev="0" advAuto="0" spid="827" grpId="4"/>
      <p:bldP build="whole" bldLvl="1" animBg="1" rev="0" advAuto="0" spid="874" grpId="29"/>
      <p:bldP build="whole" bldLvl="1" animBg="1" rev="0" advAuto="0" spid="834" grpId="24"/>
      <p:bldP build="whole" bldLvl="1" animBg="1" rev="0" advAuto="0" spid="850" grpId="17"/>
      <p:bldP build="whole" bldLvl="1" animBg="1" rev="0" advAuto="0" spid="838" grpId="37"/>
      <p:bldP build="whole" bldLvl="1" animBg="1" rev="0" advAuto="0" spid="872" grpId="25"/>
      <p:bldP build="whole" bldLvl="1" animBg="1" rev="0" advAuto="0" spid="872" grpId="26"/>
      <p:bldP build="whole" bldLvl="1" animBg="1" rev="0" advAuto="0" spid="831" grpId="7"/>
      <p:bldP build="whole" bldLvl="1" animBg="1" rev="0" advAuto="0" spid="882" grpId="10"/>
      <p:bldP build="whole" bldLvl="1" animBg="1" rev="0" advAuto="0" spid="851" grpId="19"/>
      <p:bldP build="whole" bldLvl="1" animBg="1" rev="0" advAuto="0" spid="890" grpId="44"/>
      <p:bldP build="whole" bldLvl="1" animBg="1" rev="0" advAuto="0" spid="863" grpId="34"/>
      <p:bldP build="whole" bldLvl="1" animBg="1" rev="0" advAuto="0" spid="881" grpId="9"/>
      <p:bldP build="whole" bldLvl="1" animBg="1" rev="0" advAuto="0" spid="829" grpId="5"/>
      <p:bldP build="whole" bldLvl="1" animBg="1" rev="0" advAuto="0" spid="861" grpId="33"/>
      <p:bldP build="whole" bldLvl="1" animBg="1" rev="0" advAuto="0" spid="837" grpId="23"/>
      <p:bldP build="whole" bldLvl="1" animBg="1" rev="0" advAuto="0" spid="853" grpId="21"/>
      <p:bldP build="whole" bldLvl="1" animBg="1" rev="0" advAuto="0" spid="865" grpId="41"/>
      <p:bldP build="whole" bldLvl="1" animBg="1" rev="0" advAuto="0" spid="824" grpId="1"/>
      <p:bldP build="whole" bldLvl="1" animBg="1" rev="0" advAuto="0" spid="878" grpId="30"/>
      <p:bldP build="whole" bldLvl="1" animBg="1" rev="0" advAuto="0" spid="877" grpId="31"/>
      <p:bldP build="whole" bldLvl="1" animBg="1" rev="0" advAuto="0" spid="857" grpId="22"/>
      <p:bldP build="whole" bldLvl="1" animBg="1" rev="0" advAuto="0" spid="884" grpId="13"/>
      <p:bldP build="whole" bldLvl="1" animBg="1" rev="0" advAuto="0" spid="880" grpId="8"/>
      <p:bldP build="whole" bldLvl="1" animBg="1" rev="0" advAuto="0" spid="855" grpId="18"/>
      <p:bldP build="whole" bldLvl="1" animBg="1" rev="0" advAuto="0" spid="883" grpId="12"/>
      <p:bldP build="whole" bldLvl="1" animBg="1" rev="0" advAuto="0" spid="875" grpId="27"/>
      <p:bldP build="whole" bldLvl="1" animBg="1" rev="0" advAuto="0" spid="845" grpId="15"/>
      <p:bldP build="whole" bldLvl="1" animBg="1" rev="0" advAuto="0" spid="856" grpId="16"/>
      <p:bldP build="whole" bldLvl="1" animBg="1" rev="0" advAuto="0" spid="876" grpId="28"/>
      <p:bldP build="whole" bldLvl="1" animBg="1" rev="0" advAuto="0" spid="873" grpId="35"/>
      <p:bldP build="whole" bldLvl="1" animBg="1" rev="0" advAuto="0" spid="859" grpId="38"/>
      <p:bldP build="whole" bldLvl="1" animBg="1" rev="0" advAuto="0" spid="830" grpId="11"/>
      <p:bldP build="whole" bldLvl="1" animBg="1" rev="0" advAuto="0" spid="886" grpId="36"/>
      <p:bldP build="whole" bldLvl="1" animBg="1" rev="0" advAuto="0" spid="888" grpId="40"/>
      <p:bldP build="whole" bldLvl="1" animBg="1" rev="0" advAuto="0" spid="867" grpId="42"/>
      <p:bldP build="whole" bldLvl="1" animBg="1" rev="0" advAuto="0" spid="869" grpId="6"/>
      <p:bldP build="whole" bldLvl="1" animBg="1" rev="0" advAuto="0" spid="887" grpId="39"/>
      <p:bldP build="whole" bldLvl="1" animBg="1" rev="0" advAuto="0" spid="889" grpId="43"/>
      <p:bldP build="whole" bldLvl="1" animBg="1" rev="0" advAuto="0" spid="879" grpId="32"/>
      <p:bldP build="whole" bldLvl="1" animBg="1" rev="0" advAuto="0" spid="858" grpId="20"/>
      <p:bldP build="whole" bldLvl="1" animBg="1" rev="0" advAuto="0" spid="885" grpId="1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Google Shape;3267;p59"/>
          <p:cNvSpPr/>
          <p:nvPr/>
        </p:nvSpPr>
        <p:spPr>
          <a:xfrm>
            <a:off x="4063022" y="2593456"/>
            <a:ext cx="660183" cy="2130089"/>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893" name="Google Shape;3269;p59"/>
          <p:cNvSpPr/>
          <p:nvPr/>
        </p:nvSpPr>
        <p:spPr>
          <a:xfrm>
            <a:off x="1048025" y="2979864"/>
            <a:ext cx="21981770" cy="8438224"/>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9685" y="20029"/>
                </a:moveTo>
                <a:cubicBezTo>
                  <a:pt x="9687" y="20029"/>
                  <a:pt x="9687" y="20029"/>
                  <a:pt x="9687" y="20032"/>
                </a:cubicBezTo>
                <a:cubicBezTo>
                  <a:pt x="9687" y="20029"/>
                  <a:pt x="9687" y="20029"/>
                  <a:pt x="9685" y="20029"/>
                </a:cubicBezTo>
                <a:close/>
                <a:moveTo>
                  <a:pt x="8192" y="20202"/>
                </a:moveTo>
                <a:cubicBezTo>
                  <a:pt x="8193" y="20205"/>
                  <a:pt x="8196" y="20208"/>
                  <a:pt x="8197" y="20212"/>
                </a:cubicBezTo>
                <a:cubicBezTo>
                  <a:pt x="8196" y="20208"/>
                  <a:pt x="8194" y="20205"/>
                  <a:pt x="8192" y="20202"/>
                </a:cubicBezTo>
                <a:close/>
                <a:moveTo>
                  <a:pt x="3368" y="19196"/>
                </a:moveTo>
                <a:cubicBezTo>
                  <a:pt x="3505" y="19196"/>
                  <a:pt x="3639" y="19451"/>
                  <a:pt x="3656" y="19863"/>
                </a:cubicBezTo>
                <a:cubicBezTo>
                  <a:pt x="3669" y="20255"/>
                  <a:pt x="3550" y="20614"/>
                  <a:pt x="3396" y="20647"/>
                </a:cubicBezTo>
                <a:cubicBezTo>
                  <a:pt x="3387" y="20650"/>
                  <a:pt x="3379" y="20650"/>
                  <a:pt x="3370" y="20650"/>
                </a:cubicBezTo>
                <a:cubicBezTo>
                  <a:pt x="3132" y="20650"/>
                  <a:pt x="2993" y="19936"/>
                  <a:pt x="3151" y="19461"/>
                </a:cubicBezTo>
                <a:cubicBezTo>
                  <a:pt x="3210" y="19279"/>
                  <a:pt x="3289" y="19196"/>
                  <a:pt x="3368" y="19196"/>
                </a:cubicBezTo>
                <a:close/>
                <a:moveTo>
                  <a:pt x="7859" y="20700"/>
                </a:moveTo>
                <a:cubicBezTo>
                  <a:pt x="7860" y="20703"/>
                  <a:pt x="7862" y="20710"/>
                  <a:pt x="7863" y="20713"/>
                </a:cubicBezTo>
                <a:cubicBezTo>
                  <a:pt x="7862" y="20710"/>
                  <a:pt x="7860" y="20703"/>
                  <a:pt x="7859" y="20700"/>
                </a:cubicBezTo>
                <a:close/>
                <a:moveTo>
                  <a:pt x="9648" y="0"/>
                </a:moveTo>
                <a:lnTo>
                  <a:pt x="3990" y="1299"/>
                </a:lnTo>
                <a:lnTo>
                  <a:pt x="1894" y="1299"/>
                </a:lnTo>
                <a:cubicBezTo>
                  <a:pt x="1691" y="1299"/>
                  <a:pt x="1493" y="1345"/>
                  <a:pt x="1300" y="1435"/>
                </a:cubicBezTo>
                <a:cubicBezTo>
                  <a:pt x="1265" y="1445"/>
                  <a:pt x="1230" y="1451"/>
                  <a:pt x="1196" y="1451"/>
                </a:cubicBezTo>
                <a:cubicBezTo>
                  <a:pt x="1008" y="1451"/>
                  <a:pt x="834" y="1299"/>
                  <a:pt x="645" y="1299"/>
                </a:cubicBezTo>
                <a:lnTo>
                  <a:pt x="35" y="1299"/>
                </a:lnTo>
                <a:lnTo>
                  <a:pt x="35" y="15466"/>
                </a:lnTo>
                <a:cubicBezTo>
                  <a:pt x="35" y="16373"/>
                  <a:pt x="-58" y="17379"/>
                  <a:pt x="61" y="18262"/>
                </a:cubicBezTo>
                <a:cubicBezTo>
                  <a:pt x="170" y="19049"/>
                  <a:pt x="456" y="19093"/>
                  <a:pt x="736" y="19093"/>
                </a:cubicBezTo>
                <a:cubicBezTo>
                  <a:pt x="773" y="19093"/>
                  <a:pt x="808" y="19093"/>
                  <a:pt x="843" y="19093"/>
                </a:cubicBezTo>
                <a:lnTo>
                  <a:pt x="2552" y="19093"/>
                </a:lnTo>
                <a:lnTo>
                  <a:pt x="2593" y="20288"/>
                </a:lnTo>
                <a:cubicBezTo>
                  <a:pt x="2606" y="20737"/>
                  <a:pt x="2641" y="21172"/>
                  <a:pt x="2698" y="21600"/>
                </a:cubicBezTo>
                <a:cubicBezTo>
                  <a:pt x="2700" y="21600"/>
                  <a:pt x="2702" y="21600"/>
                  <a:pt x="2705" y="21600"/>
                </a:cubicBezTo>
                <a:cubicBezTo>
                  <a:pt x="2725" y="21600"/>
                  <a:pt x="2726" y="21504"/>
                  <a:pt x="2741" y="21441"/>
                </a:cubicBezTo>
                <a:cubicBezTo>
                  <a:pt x="2752" y="21417"/>
                  <a:pt x="2765" y="21407"/>
                  <a:pt x="2778" y="21407"/>
                </a:cubicBezTo>
                <a:cubicBezTo>
                  <a:pt x="2788" y="21407"/>
                  <a:pt x="2800" y="21414"/>
                  <a:pt x="2808" y="21431"/>
                </a:cubicBezTo>
                <a:cubicBezTo>
                  <a:pt x="2830" y="21474"/>
                  <a:pt x="2843" y="21520"/>
                  <a:pt x="2852" y="21587"/>
                </a:cubicBezTo>
                <a:cubicBezTo>
                  <a:pt x="2885" y="21467"/>
                  <a:pt x="2938" y="21401"/>
                  <a:pt x="2992" y="21401"/>
                </a:cubicBezTo>
                <a:cubicBezTo>
                  <a:pt x="3025" y="21401"/>
                  <a:pt x="3057" y="21424"/>
                  <a:pt x="3085" y="21474"/>
                </a:cubicBezTo>
                <a:cubicBezTo>
                  <a:pt x="3121" y="21368"/>
                  <a:pt x="3173" y="21308"/>
                  <a:pt x="3227" y="21308"/>
                </a:cubicBezTo>
                <a:cubicBezTo>
                  <a:pt x="3246" y="21308"/>
                  <a:pt x="3265" y="21314"/>
                  <a:pt x="3283" y="21331"/>
                </a:cubicBezTo>
                <a:cubicBezTo>
                  <a:pt x="3309" y="21364"/>
                  <a:pt x="3331" y="21374"/>
                  <a:pt x="3357" y="21374"/>
                </a:cubicBezTo>
                <a:cubicBezTo>
                  <a:pt x="3375" y="21351"/>
                  <a:pt x="3392" y="21318"/>
                  <a:pt x="3405" y="21285"/>
                </a:cubicBezTo>
                <a:cubicBezTo>
                  <a:pt x="3429" y="21238"/>
                  <a:pt x="3456" y="21218"/>
                  <a:pt x="3484" y="21218"/>
                </a:cubicBezTo>
                <a:cubicBezTo>
                  <a:pt x="3522" y="21218"/>
                  <a:pt x="3559" y="21261"/>
                  <a:pt x="3585" y="21341"/>
                </a:cubicBezTo>
                <a:cubicBezTo>
                  <a:pt x="3578" y="21172"/>
                  <a:pt x="3661" y="21162"/>
                  <a:pt x="3700" y="21162"/>
                </a:cubicBezTo>
                <a:cubicBezTo>
                  <a:pt x="3725" y="21162"/>
                  <a:pt x="3751" y="21158"/>
                  <a:pt x="3777" y="21158"/>
                </a:cubicBezTo>
                <a:cubicBezTo>
                  <a:pt x="3871" y="21158"/>
                  <a:pt x="3957" y="21195"/>
                  <a:pt x="3968" y="21520"/>
                </a:cubicBezTo>
                <a:cubicBezTo>
                  <a:pt x="3989" y="21387"/>
                  <a:pt x="4039" y="21314"/>
                  <a:pt x="4092" y="21314"/>
                </a:cubicBezTo>
                <a:cubicBezTo>
                  <a:pt x="4119" y="21314"/>
                  <a:pt x="4146" y="21331"/>
                  <a:pt x="4170" y="21374"/>
                </a:cubicBezTo>
                <a:cubicBezTo>
                  <a:pt x="4201" y="21298"/>
                  <a:pt x="4236" y="21241"/>
                  <a:pt x="4281" y="21208"/>
                </a:cubicBezTo>
                <a:cubicBezTo>
                  <a:pt x="4293" y="21195"/>
                  <a:pt x="4304" y="21188"/>
                  <a:pt x="4317" y="21188"/>
                </a:cubicBezTo>
                <a:cubicBezTo>
                  <a:pt x="4347" y="21188"/>
                  <a:pt x="4376" y="21221"/>
                  <a:pt x="4394" y="21285"/>
                </a:cubicBezTo>
                <a:cubicBezTo>
                  <a:pt x="4429" y="21172"/>
                  <a:pt x="4478" y="21095"/>
                  <a:pt x="4535" y="21062"/>
                </a:cubicBezTo>
                <a:cubicBezTo>
                  <a:pt x="4542" y="21059"/>
                  <a:pt x="4550" y="21055"/>
                  <a:pt x="4556" y="21055"/>
                </a:cubicBezTo>
                <a:cubicBezTo>
                  <a:pt x="4602" y="21055"/>
                  <a:pt x="4649" y="21122"/>
                  <a:pt x="4672" y="21228"/>
                </a:cubicBezTo>
                <a:cubicBezTo>
                  <a:pt x="4701" y="21069"/>
                  <a:pt x="4739" y="21022"/>
                  <a:pt x="4782" y="21022"/>
                </a:cubicBezTo>
                <a:cubicBezTo>
                  <a:pt x="4843" y="21022"/>
                  <a:pt x="4913" y="21118"/>
                  <a:pt x="4984" y="21118"/>
                </a:cubicBezTo>
                <a:cubicBezTo>
                  <a:pt x="4988" y="21118"/>
                  <a:pt x="4993" y="21118"/>
                  <a:pt x="4997" y="21118"/>
                </a:cubicBezTo>
                <a:cubicBezTo>
                  <a:pt x="5100" y="21095"/>
                  <a:pt x="5177" y="20883"/>
                  <a:pt x="5279" y="20883"/>
                </a:cubicBezTo>
                <a:cubicBezTo>
                  <a:pt x="5281" y="20883"/>
                  <a:pt x="5284" y="20883"/>
                  <a:pt x="5287" y="20883"/>
                </a:cubicBezTo>
                <a:cubicBezTo>
                  <a:pt x="5290" y="20883"/>
                  <a:pt x="5294" y="20879"/>
                  <a:pt x="5297" y="20879"/>
                </a:cubicBezTo>
                <a:cubicBezTo>
                  <a:pt x="5341" y="20879"/>
                  <a:pt x="5380" y="20946"/>
                  <a:pt x="5397" y="21049"/>
                </a:cubicBezTo>
                <a:cubicBezTo>
                  <a:pt x="5420" y="20926"/>
                  <a:pt x="5468" y="20853"/>
                  <a:pt x="5516" y="20853"/>
                </a:cubicBezTo>
                <a:cubicBezTo>
                  <a:pt x="5542" y="20853"/>
                  <a:pt x="5567" y="20873"/>
                  <a:pt x="5591" y="20916"/>
                </a:cubicBezTo>
                <a:cubicBezTo>
                  <a:pt x="5613" y="20826"/>
                  <a:pt x="5649" y="20770"/>
                  <a:pt x="5688" y="20770"/>
                </a:cubicBezTo>
                <a:cubicBezTo>
                  <a:pt x="5703" y="20770"/>
                  <a:pt x="5717" y="20776"/>
                  <a:pt x="5731" y="20793"/>
                </a:cubicBezTo>
                <a:cubicBezTo>
                  <a:pt x="5748" y="20816"/>
                  <a:pt x="5767" y="20826"/>
                  <a:pt x="5784" y="20836"/>
                </a:cubicBezTo>
                <a:cubicBezTo>
                  <a:pt x="5802" y="20836"/>
                  <a:pt x="5819" y="20826"/>
                  <a:pt x="5837" y="20803"/>
                </a:cubicBezTo>
                <a:cubicBezTo>
                  <a:pt x="5870" y="20766"/>
                  <a:pt x="5910" y="20740"/>
                  <a:pt x="5947" y="20740"/>
                </a:cubicBezTo>
                <a:cubicBezTo>
                  <a:pt x="5987" y="20740"/>
                  <a:pt x="6025" y="20773"/>
                  <a:pt x="6047" y="20859"/>
                </a:cubicBezTo>
                <a:cubicBezTo>
                  <a:pt x="6065" y="20720"/>
                  <a:pt x="6115" y="20634"/>
                  <a:pt x="6167" y="20634"/>
                </a:cubicBezTo>
                <a:cubicBezTo>
                  <a:pt x="6189" y="20634"/>
                  <a:pt x="6211" y="20647"/>
                  <a:pt x="6232" y="20680"/>
                </a:cubicBezTo>
                <a:cubicBezTo>
                  <a:pt x="6248" y="20700"/>
                  <a:pt x="6264" y="20740"/>
                  <a:pt x="6282" y="20740"/>
                </a:cubicBezTo>
                <a:cubicBezTo>
                  <a:pt x="6285" y="20740"/>
                  <a:pt x="6287" y="20737"/>
                  <a:pt x="6290" y="20737"/>
                </a:cubicBezTo>
                <a:cubicBezTo>
                  <a:pt x="6303" y="20737"/>
                  <a:pt x="6311" y="20713"/>
                  <a:pt x="6320" y="20703"/>
                </a:cubicBezTo>
                <a:cubicBezTo>
                  <a:pt x="6355" y="20647"/>
                  <a:pt x="6390" y="20624"/>
                  <a:pt x="6429" y="20624"/>
                </a:cubicBezTo>
                <a:cubicBezTo>
                  <a:pt x="6446" y="20624"/>
                  <a:pt x="6474" y="20683"/>
                  <a:pt x="6488" y="20683"/>
                </a:cubicBezTo>
                <a:cubicBezTo>
                  <a:pt x="6489" y="20683"/>
                  <a:pt x="6491" y="20680"/>
                  <a:pt x="6492" y="20680"/>
                </a:cubicBezTo>
                <a:cubicBezTo>
                  <a:pt x="6522" y="20670"/>
                  <a:pt x="6531" y="20614"/>
                  <a:pt x="6561" y="20580"/>
                </a:cubicBezTo>
                <a:cubicBezTo>
                  <a:pt x="6637" y="20501"/>
                  <a:pt x="6758" y="20424"/>
                  <a:pt x="6872" y="20424"/>
                </a:cubicBezTo>
                <a:cubicBezTo>
                  <a:pt x="6969" y="20424"/>
                  <a:pt x="7061" y="20481"/>
                  <a:pt x="7112" y="20647"/>
                </a:cubicBezTo>
                <a:cubicBezTo>
                  <a:pt x="7112" y="20491"/>
                  <a:pt x="7164" y="20378"/>
                  <a:pt x="7225" y="20378"/>
                </a:cubicBezTo>
                <a:cubicBezTo>
                  <a:pt x="7286" y="20401"/>
                  <a:pt x="7340" y="20491"/>
                  <a:pt x="7366" y="20624"/>
                </a:cubicBezTo>
                <a:cubicBezTo>
                  <a:pt x="7383" y="20484"/>
                  <a:pt x="7434" y="20408"/>
                  <a:pt x="7486" y="20408"/>
                </a:cubicBezTo>
                <a:cubicBezTo>
                  <a:pt x="7529" y="20408"/>
                  <a:pt x="7571" y="20458"/>
                  <a:pt x="7594" y="20570"/>
                </a:cubicBezTo>
                <a:cubicBezTo>
                  <a:pt x="7607" y="20461"/>
                  <a:pt x="7649" y="20388"/>
                  <a:pt x="7692" y="20388"/>
                </a:cubicBezTo>
                <a:cubicBezTo>
                  <a:pt x="7706" y="20388"/>
                  <a:pt x="7721" y="20394"/>
                  <a:pt x="7735" y="20411"/>
                </a:cubicBezTo>
                <a:cubicBezTo>
                  <a:pt x="7786" y="20477"/>
                  <a:pt x="7829" y="20574"/>
                  <a:pt x="7859" y="20700"/>
                </a:cubicBezTo>
                <a:cubicBezTo>
                  <a:pt x="7820" y="20521"/>
                  <a:pt x="7879" y="20341"/>
                  <a:pt x="7943" y="20341"/>
                </a:cubicBezTo>
                <a:cubicBezTo>
                  <a:pt x="7965" y="20341"/>
                  <a:pt x="7988" y="20361"/>
                  <a:pt x="8008" y="20411"/>
                </a:cubicBezTo>
                <a:cubicBezTo>
                  <a:pt x="7982" y="20321"/>
                  <a:pt x="8012" y="20165"/>
                  <a:pt x="8060" y="20132"/>
                </a:cubicBezTo>
                <a:cubicBezTo>
                  <a:pt x="8072" y="20125"/>
                  <a:pt x="8083" y="20125"/>
                  <a:pt x="8095" y="20125"/>
                </a:cubicBezTo>
                <a:cubicBezTo>
                  <a:pt x="8130" y="20125"/>
                  <a:pt x="8163" y="20149"/>
                  <a:pt x="8192" y="20202"/>
                </a:cubicBezTo>
                <a:cubicBezTo>
                  <a:pt x="8164" y="20132"/>
                  <a:pt x="8299" y="20019"/>
                  <a:pt x="8306" y="20019"/>
                </a:cubicBezTo>
                <a:cubicBezTo>
                  <a:pt x="8338" y="20019"/>
                  <a:pt x="8364" y="20089"/>
                  <a:pt x="8395" y="20089"/>
                </a:cubicBezTo>
                <a:cubicBezTo>
                  <a:pt x="8398" y="20089"/>
                  <a:pt x="8400" y="20089"/>
                  <a:pt x="8403" y="20089"/>
                </a:cubicBezTo>
                <a:cubicBezTo>
                  <a:pt x="8434" y="20089"/>
                  <a:pt x="8463" y="20032"/>
                  <a:pt x="8496" y="20032"/>
                </a:cubicBezTo>
                <a:cubicBezTo>
                  <a:pt x="8575" y="20032"/>
                  <a:pt x="8650" y="20165"/>
                  <a:pt x="8676" y="20368"/>
                </a:cubicBezTo>
                <a:cubicBezTo>
                  <a:pt x="8702" y="20195"/>
                  <a:pt x="8763" y="20096"/>
                  <a:pt x="8827" y="20096"/>
                </a:cubicBezTo>
                <a:cubicBezTo>
                  <a:pt x="8862" y="20096"/>
                  <a:pt x="8897" y="20125"/>
                  <a:pt x="8926" y="20189"/>
                </a:cubicBezTo>
                <a:cubicBezTo>
                  <a:pt x="8948" y="20076"/>
                  <a:pt x="8993" y="20009"/>
                  <a:pt x="9037" y="19999"/>
                </a:cubicBezTo>
                <a:cubicBezTo>
                  <a:pt x="9085" y="19999"/>
                  <a:pt x="9128" y="20066"/>
                  <a:pt x="9156" y="20165"/>
                </a:cubicBezTo>
                <a:cubicBezTo>
                  <a:pt x="9188" y="20036"/>
                  <a:pt x="9243" y="19966"/>
                  <a:pt x="9298" y="19966"/>
                </a:cubicBezTo>
                <a:cubicBezTo>
                  <a:pt x="9338" y="19966"/>
                  <a:pt x="9380" y="20003"/>
                  <a:pt x="9414" y="20076"/>
                </a:cubicBezTo>
                <a:cubicBezTo>
                  <a:pt x="9441" y="19943"/>
                  <a:pt x="9490" y="19863"/>
                  <a:pt x="9546" y="19853"/>
                </a:cubicBezTo>
                <a:cubicBezTo>
                  <a:pt x="9598" y="19853"/>
                  <a:pt x="9650" y="19920"/>
                  <a:pt x="9685" y="20029"/>
                </a:cubicBezTo>
                <a:cubicBezTo>
                  <a:pt x="9642" y="19883"/>
                  <a:pt x="9876" y="19707"/>
                  <a:pt x="9907" y="19707"/>
                </a:cubicBezTo>
                <a:cubicBezTo>
                  <a:pt x="9920" y="19704"/>
                  <a:pt x="9933" y="19704"/>
                  <a:pt x="9948" y="19704"/>
                </a:cubicBezTo>
                <a:cubicBezTo>
                  <a:pt x="10028" y="19704"/>
                  <a:pt x="10115" y="19767"/>
                  <a:pt x="10145" y="19999"/>
                </a:cubicBezTo>
                <a:cubicBezTo>
                  <a:pt x="10161" y="19876"/>
                  <a:pt x="10197" y="19773"/>
                  <a:pt x="10241" y="19717"/>
                </a:cubicBezTo>
                <a:cubicBezTo>
                  <a:pt x="10257" y="19697"/>
                  <a:pt x="10275" y="19680"/>
                  <a:pt x="10292" y="19680"/>
                </a:cubicBezTo>
                <a:cubicBezTo>
                  <a:pt x="10309" y="19680"/>
                  <a:pt x="10325" y="19697"/>
                  <a:pt x="10334" y="19730"/>
                </a:cubicBezTo>
                <a:cubicBezTo>
                  <a:pt x="10344" y="19770"/>
                  <a:pt x="10356" y="19833"/>
                  <a:pt x="10370" y="19833"/>
                </a:cubicBezTo>
                <a:cubicBezTo>
                  <a:pt x="10373" y="19833"/>
                  <a:pt x="10375" y="19833"/>
                  <a:pt x="10377" y="19830"/>
                </a:cubicBezTo>
                <a:cubicBezTo>
                  <a:pt x="10355" y="19584"/>
                  <a:pt x="10334" y="19325"/>
                  <a:pt x="10319" y="19079"/>
                </a:cubicBezTo>
                <a:lnTo>
                  <a:pt x="12439" y="19079"/>
                </a:lnTo>
                <a:cubicBezTo>
                  <a:pt x="12579" y="19079"/>
                  <a:pt x="12720" y="19086"/>
                  <a:pt x="12861" y="19086"/>
                </a:cubicBezTo>
                <a:cubicBezTo>
                  <a:pt x="12931" y="19086"/>
                  <a:pt x="13001" y="19083"/>
                  <a:pt x="13072" y="19079"/>
                </a:cubicBezTo>
                <a:cubicBezTo>
                  <a:pt x="13265" y="19069"/>
                  <a:pt x="13304" y="18777"/>
                  <a:pt x="13467" y="18687"/>
                </a:cubicBezTo>
                <a:cubicBezTo>
                  <a:pt x="13475" y="18684"/>
                  <a:pt x="13483" y="18684"/>
                  <a:pt x="13491" y="18684"/>
                </a:cubicBezTo>
                <a:cubicBezTo>
                  <a:pt x="13612" y="18684"/>
                  <a:pt x="13711" y="19086"/>
                  <a:pt x="13827" y="19149"/>
                </a:cubicBezTo>
                <a:cubicBezTo>
                  <a:pt x="13866" y="19169"/>
                  <a:pt x="13912" y="19176"/>
                  <a:pt x="13960" y="19176"/>
                </a:cubicBezTo>
                <a:cubicBezTo>
                  <a:pt x="14130" y="19176"/>
                  <a:pt x="14341" y="19079"/>
                  <a:pt x="14491" y="19079"/>
                </a:cubicBezTo>
                <a:lnTo>
                  <a:pt x="16064" y="19079"/>
                </a:lnTo>
                <a:cubicBezTo>
                  <a:pt x="16302" y="19079"/>
                  <a:pt x="16538" y="19076"/>
                  <a:pt x="16774" y="19076"/>
                </a:cubicBezTo>
                <a:cubicBezTo>
                  <a:pt x="16891" y="19076"/>
                  <a:pt x="17010" y="19076"/>
                  <a:pt x="17129" y="19079"/>
                </a:cubicBezTo>
                <a:cubicBezTo>
                  <a:pt x="17216" y="19079"/>
                  <a:pt x="17315" y="19123"/>
                  <a:pt x="17408" y="19123"/>
                </a:cubicBezTo>
                <a:cubicBezTo>
                  <a:pt x="17432" y="19123"/>
                  <a:pt x="17454" y="19119"/>
                  <a:pt x="17476" y="19113"/>
                </a:cubicBezTo>
                <a:cubicBezTo>
                  <a:pt x="17618" y="19063"/>
                  <a:pt x="17685" y="19003"/>
                  <a:pt x="17772" y="19003"/>
                </a:cubicBezTo>
                <a:cubicBezTo>
                  <a:pt x="17820" y="19003"/>
                  <a:pt x="17874" y="19023"/>
                  <a:pt x="17951" y="19069"/>
                </a:cubicBezTo>
                <a:cubicBezTo>
                  <a:pt x="18007" y="19103"/>
                  <a:pt x="18060" y="19116"/>
                  <a:pt x="18114" y="19116"/>
                </a:cubicBezTo>
                <a:cubicBezTo>
                  <a:pt x="18197" y="19116"/>
                  <a:pt x="18281" y="19086"/>
                  <a:pt x="18372" y="19079"/>
                </a:cubicBezTo>
                <a:cubicBezTo>
                  <a:pt x="18536" y="19063"/>
                  <a:pt x="18701" y="19059"/>
                  <a:pt x="18865" y="19059"/>
                </a:cubicBezTo>
                <a:cubicBezTo>
                  <a:pt x="19136" y="19059"/>
                  <a:pt x="19409" y="19073"/>
                  <a:pt x="19683" y="19079"/>
                </a:cubicBezTo>
                <a:cubicBezTo>
                  <a:pt x="19692" y="19083"/>
                  <a:pt x="19703" y="19083"/>
                  <a:pt x="19713" y="19083"/>
                </a:cubicBezTo>
                <a:cubicBezTo>
                  <a:pt x="19844" y="19083"/>
                  <a:pt x="19973" y="19016"/>
                  <a:pt x="20095" y="18900"/>
                </a:cubicBezTo>
                <a:cubicBezTo>
                  <a:pt x="20145" y="18863"/>
                  <a:pt x="20192" y="18847"/>
                  <a:pt x="20235" y="18847"/>
                </a:cubicBezTo>
                <a:cubicBezTo>
                  <a:pt x="20390" y="18847"/>
                  <a:pt x="20515" y="19049"/>
                  <a:pt x="20680" y="19093"/>
                </a:cubicBezTo>
                <a:cubicBezTo>
                  <a:pt x="20772" y="19113"/>
                  <a:pt x="20866" y="19123"/>
                  <a:pt x="20961" y="19123"/>
                </a:cubicBezTo>
                <a:cubicBezTo>
                  <a:pt x="21152" y="19123"/>
                  <a:pt x="21345" y="19093"/>
                  <a:pt x="21533" y="19093"/>
                </a:cubicBezTo>
                <a:lnTo>
                  <a:pt x="21542" y="19093"/>
                </a:lnTo>
                <a:lnTo>
                  <a:pt x="21542" y="1312"/>
                </a:lnTo>
                <a:lnTo>
                  <a:pt x="13875" y="1312"/>
                </a:lnTo>
                <a:cubicBezTo>
                  <a:pt x="13755" y="1312"/>
                  <a:pt x="13635" y="1295"/>
                  <a:pt x="13517" y="1295"/>
                </a:cubicBezTo>
                <a:cubicBezTo>
                  <a:pt x="13312" y="1295"/>
                  <a:pt x="13111" y="1342"/>
                  <a:pt x="12922" y="1614"/>
                </a:cubicBezTo>
                <a:cubicBezTo>
                  <a:pt x="12866" y="1690"/>
                  <a:pt x="12825" y="1720"/>
                  <a:pt x="12791" y="1720"/>
                </a:cubicBezTo>
                <a:cubicBezTo>
                  <a:pt x="12709" y="1720"/>
                  <a:pt x="12673" y="1538"/>
                  <a:pt x="12566" y="1411"/>
                </a:cubicBezTo>
                <a:cubicBezTo>
                  <a:pt x="12493" y="1322"/>
                  <a:pt x="12427" y="1302"/>
                  <a:pt x="12357" y="1302"/>
                </a:cubicBezTo>
                <a:cubicBezTo>
                  <a:pt x="12322" y="1302"/>
                  <a:pt x="12285" y="1305"/>
                  <a:pt x="12245" y="1312"/>
                </a:cubicBezTo>
                <a:lnTo>
                  <a:pt x="10579" y="1312"/>
                </a:lnTo>
                <a:cubicBezTo>
                  <a:pt x="10512" y="1312"/>
                  <a:pt x="10426" y="1282"/>
                  <a:pt x="10349" y="1282"/>
                </a:cubicBezTo>
                <a:cubicBezTo>
                  <a:pt x="10310" y="1282"/>
                  <a:pt x="10272" y="1289"/>
                  <a:pt x="10241" y="1312"/>
                </a:cubicBezTo>
                <a:cubicBezTo>
                  <a:pt x="10145" y="1365"/>
                  <a:pt x="10069" y="1591"/>
                  <a:pt x="9972" y="1657"/>
                </a:cubicBezTo>
                <a:cubicBezTo>
                  <a:pt x="9935" y="1700"/>
                  <a:pt x="9893" y="1720"/>
                  <a:pt x="9850" y="1720"/>
                </a:cubicBezTo>
                <a:cubicBezTo>
                  <a:pt x="9814" y="1720"/>
                  <a:pt x="9778" y="1704"/>
                  <a:pt x="9744" y="1680"/>
                </a:cubicBezTo>
                <a:cubicBezTo>
                  <a:pt x="9731" y="1657"/>
                  <a:pt x="9718" y="1634"/>
                  <a:pt x="9705" y="1614"/>
                </a:cubicBezTo>
                <a:lnTo>
                  <a:pt x="9692" y="1222"/>
                </a:lnTo>
                <a:cubicBezTo>
                  <a:pt x="9678" y="817"/>
                  <a:pt x="9664" y="405"/>
                  <a:pt x="9648" y="0"/>
                </a:cubicBezTo>
                <a:close/>
              </a:path>
            </a:pathLst>
          </a:custGeom>
          <a:solidFill>
            <a:srgbClr val="29486D">
              <a:alpha val="1397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894" name="Google Shape;3270;p59"/>
          <p:cNvSpPr/>
          <p:nvPr/>
        </p:nvSpPr>
        <p:spPr>
          <a:xfrm>
            <a:off x="1187885" y="2979864"/>
            <a:ext cx="21947993" cy="7217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 y="0"/>
                </a:moveTo>
                <a:cubicBezTo>
                  <a:pt x="447" y="0"/>
                  <a:pt x="50" y="186"/>
                  <a:pt x="5" y="186"/>
                </a:cubicBezTo>
                <a:cubicBezTo>
                  <a:pt x="3" y="186"/>
                  <a:pt x="0" y="186"/>
                  <a:pt x="0" y="186"/>
                </a:cubicBezTo>
                <a:lnTo>
                  <a:pt x="0" y="18812"/>
                </a:lnTo>
                <a:cubicBezTo>
                  <a:pt x="0" y="20454"/>
                  <a:pt x="5" y="20859"/>
                  <a:pt x="592" y="21178"/>
                </a:cubicBezTo>
                <a:lnTo>
                  <a:pt x="831" y="21319"/>
                </a:lnTo>
                <a:cubicBezTo>
                  <a:pt x="1082" y="21459"/>
                  <a:pt x="1360" y="21600"/>
                  <a:pt x="1623" y="21600"/>
                </a:cubicBezTo>
                <a:cubicBezTo>
                  <a:pt x="1673" y="21600"/>
                  <a:pt x="1723" y="21596"/>
                  <a:pt x="1771" y="21583"/>
                </a:cubicBezTo>
                <a:cubicBezTo>
                  <a:pt x="2019" y="21521"/>
                  <a:pt x="2276" y="21116"/>
                  <a:pt x="2523" y="21116"/>
                </a:cubicBezTo>
                <a:cubicBezTo>
                  <a:pt x="2553" y="21116"/>
                  <a:pt x="2583" y="21124"/>
                  <a:pt x="2614" y="21137"/>
                </a:cubicBezTo>
                <a:cubicBezTo>
                  <a:pt x="2695" y="21178"/>
                  <a:pt x="2779" y="21286"/>
                  <a:pt x="2857" y="21286"/>
                </a:cubicBezTo>
                <a:cubicBezTo>
                  <a:pt x="2885" y="21286"/>
                  <a:pt x="2914" y="21273"/>
                  <a:pt x="2941" y="21236"/>
                </a:cubicBezTo>
                <a:cubicBezTo>
                  <a:pt x="2971" y="21195"/>
                  <a:pt x="2997" y="21112"/>
                  <a:pt x="3029" y="21066"/>
                </a:cubicBezTo>
                <a:cubicBezTo>
                  <a:pt x="3056" y="21025"/>
                  <a:pt x="3090" y="21008"/>
                  <a:pt x="3127" y="21008"/>
                </a:cubicBezTo>
                <a:cubicBezTo>
                  <a:pt x="3303" y="21008"/>
                  <a:pt x="3559" y="21422"/>
                  <a:pt x="3709" y="21459"/>
                </a:cubicBezTo>
                <a:cubicBezTo>
                  <a:pt x="3837" y="21488"/>
                  <a:pt x="3966" y="21497"/>
                  <a:pt x="4095" y="21497"/>
                </a:cubicBezTo>
                <a:cubicBezTo>
                  <a:pt x="4353" y="21497"/>
                  <a:pt x="4614" y="21459"/>
                  <a:pt x="4869" y="21459"/>
                </a:cubicBezTo>
                <a:cubicBezTo>
                  <a:pt x="4892" y="21459"/>
                  <a:pt x="4913" y="21459"/>
                  <a:pt x="4932" y="21459"/>
                </a:cubicBezTo>
                <a:cubicBezTo>
                  <a:pt x="5147" y="21459"/>
                  <a:pt x="5269" y="21435"/>
                  <a:pt x="5434" y="20888"/>
                </a:cubicBezTo>
                <a:cubicBezTo>
                  <a:pt x="5494" y="20686"/>
                  <a:pt x="5576" y="20495"/>
                  <a:pt x="5655" y="20495"/>
                </a:cubicBezTo>
                <a:cubicBezTo>
                  <a:pt x="5676" y="20495"/>
                  <a:pt x="5697" y="20508"/>
                  <a:pt x="5717" y="20537"/>
                </a:cubicBezTo>
                <a:cubicBezTo>
                  <a:pt x="5743" y="20582"/>
                  <a:pt x="5766" y="20624"/>
                  <a:pt x="5788" y="20665"/>
                </a:cubicBezTo>
                <a:cubicBezTo>
                  <a:pt x="5987" y="21054"/>
                  <a:pt x="6362" y="21041"/>
                  <a:pt x="6596" y="21224"/>
                </a:cubicBezTo>
                <a:cubicBezTo>
                  <a:pt x="6808" y="21377"/>
                  <a:pt x="7023" y="21451"/>
                  <a:pt x="7239" y="21451"/>
                </a:cubicBezTo>
                <a:cubicBezTo>
                  <a:pt x="7275" y="21451"/>
                  <a:pt x="7310" y="21447"/>
                  <a:pt x="7345" y="21443"/>
                </a:cubicBezTo>
                <a:cubicBezTo>
                  <a:pt x="7562" y="21443"/>
                  <a:pt x="7825" y="21542"/>
                  <a:pt x="8083" y="21542"/>
                </a:cubicBezTo>
                <a:cubicBezTo>
                  <a:pt x="8390" y="21542"/>
                  <a:pt x="8690" y="21401"/>
                  <a:pt x="8891" y="20789"/>
                </a:cubicBezTo>
                <a:cubicBezTo>
                  <a:pt x="8970" y="20562"/>
                  <a:pt x="9075" y="20305"/>
                  <a:pt x="9177" y="20305"/>
                </a:cubicBezTo>
                <a:cubicBezTo>
                  <a:pt x="9206" y="20305"/>
                  <a:pt x="9233" y="20326"/>
                  <a:pt x="9262" y="20371"/>
                </a:cubicBezTo>
                <a:cubicBezTo>
                  <a:pt x="9320" y="20735"/>
                  <a:pt x="9456" y="20913"/>
                  <a:pt x="9588" y="20942"/>
                </a:cubicBezTo>
                <a:cubicBezTo>
                  <a:pt x="9994" y="21025"/>
                  <a:pt x="10285" y="21000"/>
                  <a:pt x="10678" y="21319"/>
                </a:cubicBezTo>
                <a:cubicBezTo>
                  <a:pt x="10869" y="21476"/>
                  <a:pt x="11079" y="21521"/>
                  <a:pt x="11293" y="21521"/>
                </a:cubicBezTo>
                <a:cubicBezTo>
                  <a:pt x="11572" y="21521"/>
                  <a:pt x="11856" y="21443"/>
                  <a:pt x="12113" y="21443"/>
                </a:cubicBezTo>
                <a:cubicBezTo>
                  <a:pt x="12266" y="21443"/>
                  <a:pt x="12497" y="21571"/>
                  <a:pt x="12701" y="21571"/>
                </a:cubicBezTo>
                <a:cubicBezTo>
                  <a:pt x="12817" y="21571"/>
                  <a:pt x="12925" y="21530"/>
                  <a:pt x="13005" y="21401"/>
                </a:cubicBezTo>
                <a:cubicBezTo>
                  <a:pt x="13178" y="21137"/>
                  <a:pt x="13186" y="20206"/>
                  <a:pt x="13385" y="20094"/>
                </a:cubicBezTo>
                <a:cubicBezTo>
                  <a:pt x="13397" y="20086"/>
                  <a:pt x="13408" y="20082"/>
                  <a:pt x="13420" y="20082"/>
                </a:cubicBezTo>
                <a:cubicBezTo>
                  <a:pt x="13495" y="20082"/>
                  <a:pt x="13567" y="20226"/>
                  <a:pt x="13632" y="20384"/>
                </a:cubicBezTo>
                <a:cubicBezTo>
                  <a:pt x="14045" y="21335"/>
                  <a:pt x="14387" y="21459"/>
                  <a:pt x="14819" y="21459"/>
                </a:cubicBezTo>
                <a:cubicBezTo>
                  <a:pt x="14969" y="21459"/>
                  <a:pt x="15131" y="21443"/>
                  <a:pt x="15309" y="21443"/>
                </a:cubicBezTo>
                <a:lnTo>
                  <a:pt x="16404" y="21443"/>
                </a:lnTo>
                <a:cubicBezTo>
                  <a:pt x="16542" y="21443"/>
                  <a:pt x="16733" y="21526"/>
                  <a:pt x="16914" y="21526"/>
                </a:cubicBezTo>
                <a:cubicBezTo>
                  <a:pt x="17061" y="21526"/>
                  <a:pt x="17201" y="21472"/>
                  <a:pt x="17300" y="21277"/>
                </a:cubicBezTo>
                <a:cubicBezTo>
                  <a:pt x="17439" y="21008"/>
                  <a:pt x="17581" y="20913"/>
                  <a:pt x="17726" y="20913"/>
                </a:cubicBezTo>
                <a:cubicBezTo>
                  <a:pt x="18060" y="20913"/>
                  <a:pt x="18407" y="21414"/>
                  <a:pt x="18761" y="21443"/>
                </a:cubicBezTo>
                <a:cubicBezTo>
                  <a:pt x="18948" y="21463"/>
                  <a:pt x="19184" y="21563"/>
                  <a:pt x="19400" y="21563"/>
                </a:cubicBezTo>
                <a:cubicBezTo>
                  <a:pt x="19505" y="21563"/>
                  <a:pt x="19605" y="21542"/>
                  <a:pt x="19693" y="21472"/>
                </a:cubicBezTo>
                <a:cubicBezTo>
                  <a:pt x="19860" y="21348"/>
                  <a:pt x="19979" y="20888"/>
                  <a:pt x="20160" y="20872"/>
                </a:cubicBezTo>
                <a:cubicBezTo>
                  <a:pt x="20306" y="20872"/>
                  <a:pt x="20527" y="21112"/>
                  <a:pt x="20695" y="21153"/>
                </a:cubicBezTo>
                <a:cubicBezTo>
                  <a:pt x="21004" y="21236"/>
                  <a:pt x="21282" y="21443"/>
                  <a:pt x="21600" y="21443"/>
                </a:cubicBezTo>
                <a:cubicBezTo>
                  <a:pt x="21582" y="16271"/>
                  <a:pt x="21600" y="11100"/>
                  <a:pt x="21600" y="5945"/>
                </a:cubicBezTo>
                <a:lnTo>
                  <a:pt x="21600" y="199"/>
                </a:lnTo>
                <a:lnTo>
                  <a:pt x="14130" y="199"/>
                </a:lnTo>
                <a:cubicBezTo>
                  <a:pt x="14105" y="194"/>
                  <a:pt x="14080" y="190"/>
                  <a:pt x="14054" y="190"/>
                </a:cubicBezTo>
                <a:cubicBezTo>
                  <a:pt x="13894" y="190"/>
                  <a:pt x="13736" y="302"/>
                  <a:pt x="13588" y="521"/>
                </a:cubicBezTo>
                <a:cubicBezTo>
                  <a:pt x="13340" y="827"/>
                  <a:pt x="13247" y="716"/>
                  <a:pt x="12983" y="770"/>
                </a:cubicBezTo>
                <a:cubicBezTo>
                  <a:pt x="12861" y="794"/>
                  <a:pt x="12749" y="976"/>
                  <a:pt x="12637" y="976"/>
                </a:cubicBezTo>
                <a:cubicBezTo>
                  <a:pt x="12622" y="976"/>
                  <a:pt x="12609" y="972"/>
                  <a:pt x="12595" y="968"/>
                </a:cubicBezTo>
                <a:cubicBezTo>
                  <a:pt x="12366" y="881"/>
                  <a:pt x="12183" y="269"/>
                  <a:pt x="11941" y="157"/>
                </a:cubicBezTo>
                <a:cubicBezTo>
                  <a:pt x="11852" y="120"/>
                  <a:pt x="11756" y="108"/>
                  <a:pt x="11661" y="108"/>
                </a:cubicBezTo>
                <a:cubicBezTo>
                  <a:pt x="11467" y="108"/>
                  <a:pt x="11268" y="161"/>
                  <a:pt x="11084" y="199"/>
                </a:cubicBezTo>
                <a:cubicBezTo>
                  <a:pt x="10790" y="257"/>
                  <a:pt x="10361" y="215"/>
                  <a:pt x="10087" y="521"/>
                </a:cubicBezTo>
                <a:cubicBezTo>
                  <a:pt x="9959" y="670"/>
                  <a:pt x="9878" y="732"/>
                  <a:pt x="9815" y="732"/>
                </a:cubicBezTo>
                <a:cubicBezTo>
                  <a:pt x="9688" y="732"/>
                  <a:pt x="9630" y="496"/>
                  <a:pt x="9417" y="257"/>
                </a:cubicBezTo>
                <a:cubicBezTo>
                  <a:pt x="9318" y="149"/>
                  <a:pt x="9199" y="116"/>
                  <a:pt x="9075" y="116"/>
                </a:cubicBezTo>
                <a:cubicBezTo>
                  <a:pt x="8876" y="116"/>
                  <a:pt x="8662" y="199"/>
                  <a:pt x="8493" y="199"/>
                </a:cubicBezTo>
                <a:cubicBezTo>
                  <a:pt x="8286" y="199"/>
                  <a:pt x="8122" y="199"/>
                  <a:pt x="7934" y="393"/>
                </a:cubicBezTo>
                <a:cubicBezTo>
                  <a:pt x="7841" y="480"/>
                  <a:pt x="7509" y="703"/>
                  <a:pt x="7452" y="869"/>
                </a:cubicBezTo>
                <a:cubicBezTo>
                  <a:pt x="7438" y="910"/>
                  <a:pt x="7425" y="981"/>
                  <a:pt x="7421" y="1051"/>
                </a:cubicBezTo>
                <a:cubicBezTo>
                  <a:pt x="7386" y="1522"/>
                  <a:pt x="7373" y="2011"/>
                  <a:pt x="7381" y="2499"/>
                </a:cubicBezTo>
                <a:cubicBezTo>
                  <a:pt x="7222" y="2180"/>
                  <a:pt x="7099" y="1705"/>
                  <a:pt x="7023" y="1146"/>
                </a:cubicBezTo>
                <a:cubicBezTo>
                  <a:pt x="6904" y="252"/>
                  <a:pt x="6793" y="199"/>
                  <a:pt x="6540" y="199"/>
                </a:cubicBezTo>
                <a:cubicBezTo>
                  <a:pt x="6506" y="199"/>
                  <a:pt x="6468" y="199"/>
                  <a:pt x="6428" y="199"/>
                </a:cubicBezTo>
                <a:cubicBezTo>
                  <a:pt x="6214" y="199"/>
                  <a:pt x="5976" y="124"/>
                  <a:pt x="5748" y="124"/>
                </a:cubicBezTo>
                <a:cubicBezTo>
                  <a:pt x="5634" y="124"/>
                  <a:pt x="5523" y="145"/>
                  <a:pt x="5417" y="199"/>
                </a:cubicBezTo>
                <a:cubicBezTo>
                  <a:pt x="5183" y="310"/>
                  <a:pt x="5028" y="757"/>
                  <a:pt x="4825" y="1080"/>
                </a:cubicBezTo>
                <a:cubicBezTo>
                  <a:pt x="4778" y="1171"/>
                  <a:pt x="4721" y="1220"/>
                  <a:pt x="4665" y="1220"/>
                </a:cubicBezTo>
                <a:cubicBezTo>
                  <a:pt x="4639" y="1220"/>
                  <a:pt x="4613" y="1212"/>
                  <a:pt x="4586" y="1187"/>
                </a:cubicBezTo>
                <a:cubicBezTo>
                  <a:pt x="4530" y="1092"/>
                  <a:pt x="4476" y="981"/>
                  <a:pt x="4428" y="840"/>
                </a:cubicBezTo>
                <a:cubicBezTo>
                  <a:pt x="4353" y="703"/>
                  <a:pt x="4273" y="616"/>
                  <a:pt x="4186" y="592"/>
                </a:cubicBezTo>
                <a:cubicBezTo>
                  <a:pt x="3918" y="422"/>
                  <a:pt x="3667" y="116"/>
                  <a:pt x="3398" y="116"/>
                </a:cubicBezTo>
                <a:cubicBezTo>
                  <a:pt x="3352" y="116"/>
                  <a:pt x="3305" y="124"/>
                  <a:pt x="3258" y="145"/>
                </a:cubicBezTo>
                <a:cubicBezTo>
                  <a:pt x="3148" y="257"/>
                  <a:pt x="3038" y="381"/>
                  <a:pt x="2927" y="534"/>
                </a:cubicBezTo>
                <a:cubicBezTo>
                  <a:pt x="2856" y="472"/>
                  <a:pt x="2779" y="439"/>
                  <a:pt x="2703" y="439"/>
                </a:cubicBezTo>
                <a:cubicBezTo>
                  <a:pt x="2657" y="439"/>
                  <a:pt x="2611" y="451"/>
                  <a:pt x="2565" y="480"/>
                </a:cubicBezTo>
                <a:cubicBezTo>
                  <a:pt x="2468" y="559"/>
                  <a:pt x="2378" y="728"/>
                  <a:pt x="2281" y="728"/>
                </a:cubicBezTo>
                <a:cubicBezTo>
                  <a:pt x="2277" y="728"/>
                  <a:pt x="2273" y="728"/>
                  <a:pt x="2269" y="728"/>
                </a:cubicBezTo>
                <a:cubicBezTo>
                  <a:pt x="2038" y="703"/>
                  <a:pt x="1885" y="87"/>
                  <a:pt x="1638" y="87"/>
                </a:cubicBezTo>
                <a:cubicBezTo>
                  <a:pt x="1635" y="87"/>
                  <a:pt x="1632" y="87"/>
                  <a:pt x="1630" y="87"/>
                </a:cubicBezTo>
                <a:cubicBezTo>
                  <a:pt x="1417" y="103"/>
                  <a:pt x="1281" y="521"/>
                  <a:pt x="1078" y="658"/>
                </a:cubicBezTo>
                <a:cubicBezTo>
                  <a:pt x="1056" y="674"/>
                  <a:pt x="1035" y="678"/>
                  <a:pt x="1015" y="678"/>
                </a:cubicBezTo>
                <a:cubicBezTo>
                  <a:pt x="833" y="678"/>
                  <a:pt x="736" y="145"/>
                  <a:pt x="561" y="4"/>
                </a:cubicBezTo>
                <a:cubicBezTo>
                  <a:pt x="558" y="0"/>
                  <a:pt x="552" y="0"/>
                  <a:pt x="542" y="0"/>
                </a:cubicBezTo>
                <a:close/>
              </a:path>
            </a:pathLst>
          </a:custGeom>
          <a:solidFill>
            <a:srgbClr val="FFFFFF"/>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895" name="Google Shape;3268;p59"/>
          <p:cNvSpPr/>
          <p:nvPr/>
        </p:nvSpPr>
        <p:spPr>
          <a:xfrm>
            <a:off x="18867623" y="2818207"/>
            <a:ext cx="4767762" cy="357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1807"/>
                </a:moveTo>
                <a:cubicBezTo>
                  <a:pt x="2326" y="1807"/>
                  <a:pt x="2487" y="1868"/>
                  <a:pt x="2629" y="2009"/>
                </a:cubicBezTo>
                <a:cubicBezTo>
                  <a:pt x="3139" y="2526"/>
                  <a:pt x="2877" y="3506"/>
                  <a:pt x="2232" y="3574"/>
                </a:cubicBezTo>
                <a:cubicBezTo>
                  <a:pt x="2212" y="3574"/>
                  <a:pt x="2188" y="3578"/>
                  <a:pt x="2168" y="3578"/>
                </a:cubicBezTo>
                <a:cubicBezTo>
                  <a:pt x="1788" y="3578"/>
                  <a:pt x="1459" y="3236"/>
                  <a:pt x="1429" y="2772"/>
                </a:cubicBezTo>
                <a:cubicBezTo>
                  <a:pt x="1388" y="2215"/>
                  <a:pt x="1768" y="1807"/>
                  <a:pt x="2171" y="1807"/>
                </a:cubicBezTo>
                <a:close/>
                <a:moveTo>
                  <a:pt x="2380" y="4724"/>
                </a:moveTo>
                <a:cubicBezTo>
                  <a:pt x="2995" y="4724"/>
                  <a:pt x="3351" y="5596"/>
                  <a:pt x="2945" y="6185"/>
                </a:cubicBezTo>
                <a:cubicBezTo>
                  <a:pt x="2793" y="6403"/>
                  <a:pt x="2588" y="6499"/>
                  <a:pt x="2387" y="6499"/>
                </a:cubicBezTo>
                <a:cubicBezTo>
                  <a:pt x="2034" y="6499"/>
                  <a:pt x="1691" y="6197"/>
                  <a:pt x="1654" y="5697"/>
                </a:cubicBezTo>
                <a:cubicBezTo>
                  <a:pt x="1610" y="5204"/>
                  <a:pt x="1916" y="4785"/>
                  <a:pt x="2313" y="4728"/>
                </a:cubicBezTo>
                <a:cubicBezTo>
                  <a:pt x="2336" y="4728"/>
                  <a:pt x="2360" y="4724"/>
                  <a:pt x="2380" y="4724"/>
                </a:cubicBezTo>
                <a:close/>
                <a:moveTo>
                  <a:pt x="2608" y="7649"/>
                </a:moveTo>
                <a:cubicBezTo>
                  <a:pt x="3224" y="7649"/>
                  <a:pt x="3576" y="8517"/>
                  <a:pt x="3173" y="9106"/>
                </a:cubicBezTo>
                <a:cubicBezTo>
                  <a:pt x="3022" y="9323"/>
                  <a:pt x="2813" y="9424"/>
                  <a:pt x="2612" y="9424"/>
                </a:cubicBezTo>
                <a:cubicBezTo>
                  <a:pt x="2255" y="9424"/>
                  <a:pt x="1906" y="9118"/>
                  <a:pt x="1869" y="8617"/>
                </a:cubicBezTo>
                <a:cubicBezTo>
                  <a:pt x="1835" y="8129"/>
                  <a:pt x="2131" y="7694"/>
                  <a:pt x="2538" y="7653"/>
                </a:cubicBezTo>
                <a:cubicBezTo>
                  <a:pt x="2561" y="7649"/>
                  <a:pt x="2585" y="7649"/>
                  <a:pt x="2608" y="7649"/>
                </a:cubicBezTo>
                <a:close/>
                <a:moveTo>
                  <a:pt x="2824" y="10570"/>
                </a:moveTo>
                <a:cubicBezTo>
                  <a:pt x="3439" y="10570"/>
                  <a:pt x="3792" y="11437"/>
                  <a:pt x="3388" y="12014"/>
                </a:cubicBezTo>
                <a:cubicBezTo>
                  <a:pt x="3234" y="12240"/>
                  <a:pt x="3029" y="12337"/>
                  <a:pt x="2827" y="12337"/>
                </a:cubicBezTo>
                <a:cubicBezTo>
                  <a:pt x="2474" y="12337"/>
                  <a:pt x="2128" y="12035"/>
                  <a:pt x="2084" y="11538"/>
                </a:cubicBezTo>
                <a:cubicBezTo>
                  <a:pt x="2050" y="11050"/>
                  <a:pt x="2356" y="10614"/>
                  <a:pt x="2753" y="10574"/>
                </a:cubicBezTo>
                <a:cubicBezTo>
                  <a:pt x="2776" y="10574"/>
                  <a:pt x="2800" y="10570"/>
                  <a:pt x="2824" y="10570"/>
                </a:cubicBezTo>
                <a:close/>
                <a:moveTo>
                  <a:pt x="3049" y="13495"/>
                </a:moveTo>
                <a:cubicBezTo>
                  <a:pt x="3654" y="13495"/>
                  <a:pt x="4017" y="14362"/>
                  <a:pt x="3613" y="14939"/>
                </a:cubicBezTo>
                <a:cubicBezTo>
                  <a:pt x="3459" y="15161"/>
                  <a:pt x="3250" y="15262"/>
                  <a:pt x="3049" y="15262"/>
                </a:cubicBezTo>
                <a:cubicBezTo>
                  <a:pt x="2692" y="15262"/>
                  <a:pt x="2346" y="14951"/>
                  <a:pt x="2313" y="14451"/>
                </a:cubicBezTo>
                <a:cubicBezTo>
                  <a:pt x="2279" y="13975"/>
                  <a:pt x="2571" y="13539"/>
                  <a:pt x="2982" y="13499"/>
                </a:cubicBezTo>
                <a:cubicBezTo>
                  <a:pt x="3002" y="13495"/>
                  <a:pt x="3025" y="13495"/>
                  <a:pt x="3049" y="13495"/>
                </a:cubicBezTo>
                <a:close/>
                <a:moveTo>
                  <a:pt x="3277" y="16416"/>
                </a:moveTo>
                <a:cubicBezTo>
                  <a:pt x="3886" y="16416"/>
                  <a:pt x="4232" y="17275"/>
                  <a:pt x="3829" y="17860"/>
                </a:cubicBezTo>
                <a:cubicBezTo>
                  <a:pt x="3677" y="18078"/>
                  <a:pt x="3472" y="18179"/>
                  <a:pt x="3267" y="18179"/>
                </a:cubicBezTo>
                <a:cubicBezTo>
                  <a:pt x="2911" y="18179"/>
                  <a:pt x="2561" y="17872"/>
                  <a:pt x="2528" y="17372"/>
                </a:cubicBezTo>
                <a:cubicBezTo>
                  <a:pt x="2494" y="16884"/>
                  <a:pt x="2787" y="16460"/>
                  <a:pt x="3197" y="16420"/>
                </a:cubicBezTo>
                <a:cubicBezTo>
                  <a:pt x="3224" y="16416"/>
                  <a:pt x="3250" y="16416"/>
                  <a:pt x="3277" y="16416"/>
                </a:cubicBezTo>
                <a:close/>
                <a:moveTo>
                  <a:pt x="3482" y="19333"/>
                </a:moveTo>
                <a:cubicBezTo>
                  <a:pt x="3835" y="19333"/>
                  <a:pt x="4178" y="19639"/>
                  <a:pt x="4215" y="20131"/>
                </a:cubicBezTo>
                <a:cubicBezTo>
                  <a:pt x="4259" y="20620"/>
                  <a:pt x="3953" y="21055"/>
                  <a:pt x="3546" y="21096"/>
                </a:cubicBezTo>
                <a:cubicBezTo>
                  <a:pt x="3523" y="21100"/>
                  <a:pt x="3499" y="21100"/>
                  <a:pt x="3479" y="21100"/>
                </a:cubicBezTo>
                <a:cubicBezTo>
                  <a:pt x="2874" y="21100"/>
                  <a:pt x="2518" y="20232"/>
                  <a:pt x="2924" y="19655"/>
                </a:cubicBezTo>
                <a:cubicBezTo>
                  <a:pt x="3076" y="19434"/>
                  <a:pt x="3281" y="19333"/>
                  <a:pt x="3482" y="19333"/>
                </a:cubicBezTo>
                <a:close/>
                <a:moveTo>
                  <a:pt x="9990" y="0"/>
                </a:moveTo>
                <a:lnTo>
                  <a:pt x="0" y="1085"/>
                </a:lnTo>
                <a:lnTo>
                  <a:pt x="215" y="3885"/>
                </a:lnTo>
                <a:lnTo>
                  <a:pt x="703" y="10425"/>
                </a:lnTo>
                <a:lnTo>
                  <a:pt x="1271" y="17917"/>
                </a:lnTo>
                <a:cubicBezTo>
                  <a:pt x="1371" y="19151"/>
                  <a:pt x="1462" y="20378"/>
                  <a:pt x="1553" y="21600"/>
                </a:cubicBezTo>
                <a:lnTo>
                  <a:pt x="21600" y="21600"/>
                </a:lnTo>
                <a:lnTo>
                  <a:pt x="21590" y="21544"/>
                </a:lnTo>
                <a:lnTo>
                  <a:pt x="21556" y="21544"/>
                </a:lnTo>
                <a:cubicBezTo>
                  <a:pt x="21509" y="20854"/>
                  <a:pt x="21486" y="20144"/>
                  <a:pt x="21432" y="19466"/>
                </a:cubicBezTo>
                <a:cubicBezTo>
                  <a:pt x="21432" y="19369"/>
                  <a:pt x="21418" y="19260"/>
                  <a:pt x="21408" y="19167"/>
                </a:cubicBezTo>
                <a:lnTo>
                  <a:pt x="21385" y="18824"/>
                </a:lnTo>
                <a:lnTo>
                  <a:pt x="21203" y="16460"/>
                </a:lnTo>
                <a:lnTo>
                  <a:pt x="21180" y="16121"/>
                </a:lnTo>
                <a:cubicBezTo>
                  <a:pt x="21126" y="15318"/>
                  <a:pt x="21055" y="14532"/>
                  <a:pt x="20998" y="13757"/>
                </a:cubicBezTo>
                <a:lnTo>
                  <a:pt x="20978" y="13414"/>
                </a:lnTo>
                <a:cubicBezTo>
                  <a:pt x="20965" y="13281"/>
                  <a:pt x="20955" y="13156"/>
                  <a:pt x="20945" y="13035"/>
                </a:cubicBezTo>
                <a:cubicBezTo>
                  <a:pt x="20897" y="12369"/>
                  <a:pt x="20840" y="11704"/>
                  <a:pt x="20797" y="11038"/>
                </a:cubicBezTo>
                <a:lnTo>
                  <a:pt x="20773" y="10699"/>
                </a:lnTo>
                <a:lnTo>
                  <a:pt x="20592" y="8331"/>
                </a:lnTo>
                <a:lnTo>
                  <a:pt x="20568" y="7992"/>
                </a:lnTo>
                <a:cubicBezTo>
                  <a:pt x="20514" y="7286"/>
                  <a:pt x="20457" y="6580"/>
                  <a:pt x="20410" y="5870"/>
                </a:cubicBezTo>
                <a:cubicBezTo>
                  <a:pt x="20400" y="5789"/>
                  <a:pt x="20400" y="5697"/>
                  <a:pt x="20390" y="5628"/>
                </a:cubicBezTo>
                <a:lnTo>
                  <a:pt x="20366" y="5285"/>
                </a:lnTo>
                <a:lnTo>
                  <a:pt x="20185" y="2868"/>
                </a:lnTo>
                <a:lnTo>
                  <a:pt x="20161" y="2582"/>
                </a:lnTo>
                <a:cubicBezTo>
                  <a:pt x="20104" y="1860"/>
                  <a:pt x="20047" y="1142"/>
                  <a:pt x="19993" y="420"/>
                </a:cubicBezTo>
                <a:cubicBezTo>
                  <a:pt x="19980" y="270"/>
                  <a:pt x="19970" y="133"/>
                  <a:pt x="19956" y="0"/>
                </a:cubicBezTo>
                <a:close/>
              </a:path>
            </a:pathLst>
          </a:custGeom>
          <a:solidFill>
            <a:srgbClr val="C1C2C5"/>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906" name="Google Shape;3271;p59"/>
          <p:cNvGrpSpPr/>
          <p:nvPr/>
        </p:nvGrpSpPr>
        <p:grpSpPr>
          <a:xfrm>
            <a:off x="1644098" y="3982285"/>
            <a:ext cx="21486142" cy="5486691"/>
            <a:chOff x="0" y="0"/>
            <a:chExt cx="21486141" cy="5486689"/>
          </a:xfrm>
        </p:grpSpPr>
        <p:sp>
          <p:nvSpPr>
            <p:cNvPr id="896" name="Google Shape;3272;p59"/>
            <p:cNvSpPr/>
            <p:nvPr/>
          </p:nvSpPr>
          <p:spPr>
            <a:xfrm flipH="1" flipV="1">
              <a:off x="0" y="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897" name="Google Shape;3273;p59"/>
            <p:cNvSpPr/>
            <p:nvPr/>
          </p:nvSpPr>
          <p:spPr>
            <a:xfrm flipH="1" flipV="1">
              <a:off x="0" y="609631"/>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898" name="Google Shape;3274;p59"/>
            <p:cNvSpPr/>
            <p:nvPr/>
          </p:nvSpPr>
          <p:spPr>
            <a:xfrm flipH="1" flipV="1">
              <a:off x="0" y="182889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899" name="Google Shape;3275;p59"/>
            <p:cNvSpPr/>
            <p:nvPr/>
          </p:nvSpPr>
          <p:spPr>
            <a:xfrm flipH="1" flipV="1">
              <a:off x="0" y="304816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0" name="Google Shape;3276;p59"/>
            <p:cNvSpPr/>
            <p:nvPr/>
          </p:nvSpPr>
          <p:spPr>
            <a:xfrm flipH="1" flipV="1">
              <a:off x="0" y="3657792"/>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1" name="Google Shape;3277;p59"/>
            <p:cNvSpPr/>
            <p:nvPr/>
          </p:nvSpPr>
          <p:spPr>
            <a:xfrm flipH="1" flipV="1">
              <a:off x="0" y="426742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2" name="Google Shape;3278;p59"/>
            <p:cNvSpPr/>
            <p:nvPr/>
          </p:nvSpPr>
          <p:spPr>
            <a:xfrm flipH="1" flipV="1">
              <a:off x="0" y="4877055"/>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3" name="Google Shape;3279;p59"/>
            <p:cNvSpPr/>
            <p:nvPr/>
          </p:nvSpPr>
          <p:spPr>
            <a:xfrm flipH="1" flipV="1">
              <a:off x="0" y="5486689"/>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4" name="Google Shape;3280;p59"/>
            <p:cNvSpPr/>
            <p:nvPr/>
          </p:nvSpPr>
          <p:spPr>
            <a:xfrm flipH="1" flipV="1">
              <a:off x="0" y="1219263"/>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905" name="Google Shape;3281;p59"/>
            <p:cNvSpPr/>
            <p:nvPr/>
          </p:nvSpPr>
          <p:spPr>
            <a:xfrm flipH="1" flipV="1">
              <a:off x="0" y="2438526"/>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sp>
        <p:nvSpPr>
          <p:cNvPr id="907" name="Google Shape;3282;p59"/>
          <p:cNvSpPr/>
          <p:nvPr/>
        </p:nvSpPr>
        <p:spPr>
          <a:xfrm>
            <a:off x="18776695" y="2523607"/>
            <a:ext cx="4949619" cy="4324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2379"/>
                </a:moveTo>
                <a:cubicBezTo>
                  <a:pt x="2494" y="2379"/>
                  <a:pt x="2838" y="2631"/>
                  <a:pt x="2881" y="3042"/>
                </a:cubicBezTo>
                <a:cubicBezTo>
                  <a:pt x="2914" y="3444"/>
                  <a:pt x="2611" y="3792"/>
                  <a:pt x="2217" y="3835"/>
                </a:cubicBezTo>
                <a:cubicBezTo>
                  <a:pt x="2193" y="3838"/>
                  <a:pt x="2170" y="3838"/>
                  <a:pt x="2147" y="3838"/>
                </a:cubicBezTo>
                <a:cubicBezTo>
                  <a:pt x="1536" y="3838"/>
                  <a:pt x="1185" y="3125"/>
                  <a:pt x="1586" y="2641"/>
                </a:cubicBezTo>
                <a:cubicBezTo>
                  <a:pt x="1739" y="2462"/>
                  <a:pt x="1940" y="2379"/>
                  <a:pt x="2143" y="2379"/>
                </a:cubicBezTo>
                <a:close/>
                <a:moveTo>
                  <a:pt x="2357" y="4784"/>
                </a:moveTo>
                <a:cubicBezTo>
                  <a:pt x="2711" y="4784"/>
                  <a:pt x="3058" y="5033"/>
                  <a:pt x="3095" y="5444"/>
                </a:cubicBezTo>
                <a:cubicBezTo>
                  <a:pt x="3128" y="5849"/>
                  <a:pt x="2834" y="6194"/>
                  <a:pt x="2430" y="6227"/>
                </a:cubicBezTo>
                <a:cubicBezTo>
                  <a:pt x="2404" y="6230"/>
                  <a:pt x="2377" y="6234"/>
                  <a:pt x="2350" y="6234"/>
                </a:cubicBezTo>
                <a:cubicBezTo>
                  <a:pt x="1746" y="6234"/>
                  <a:pt x="1402" y="5524"/>
                  <a:pt x="1799" y="5043"/>
                </a:cubicBezTo>
                <a:cubicBezTo>
                  <a:pt x="1953" y="4863"/>
                  <a:pt x="2157" y="4784"/>
                  <a:pt x="2357" y="4784"/>
                </a:cubicBezTo>
                <a:close/>
                <a:moveTo>
                  <a:pt x="2581" y="7182"/>
                </a:moveTo>
                <a:cubicBezTo>
                  <a:pt x="2931" y="7182"/>
                  <a:pt x="3275" y="7434"/>
                  <a:pt x="3318" y="7849"/>
                </a:cubicBezTo>
                <a:cubicBezTo>
                  <a:pt x="3352" y="8241"/>
                  <a:pt x="3048" y="8599"/>
                  <a:pt x="2654" y="8632"/>
                </a:cubicBezTo>
                <a:cubicBezTo>
                  <a:pt x="2631" y="8632"/>
                  <a:pt x="2611" y="8635"/>
                  <a:pt x="2587" y="8635"/>
                </a:cubicBezTo>
                <a:cubicBezTo>
                  <a:pt x="1976" y="8635"/>
                  <a:pt x="1623" y="7922"/>
                  <a:pt x="2026" y="7448"/>
                </a:cubicBezTo>
                <a:cubicBezTo>
                  <a:pt x="2177" y="7265"/>
                  <a:pt x="2380" y="7182"/>
                  <a:pt x="2581" y="7182"/>
                </a:cubicBezTo>
                <a:close/>
                <a:moveTo>
                  <a:pt x="2798" y="9584"/>
                </a:moveTo>
                <a:cubicBezTo>
                  <a:pt x="3152" y="9584"/>
                  <a:pt x="3495" y="9836"/>
                  <a:pt x="3532" y="10241"/>
                </a:cubicBezTo>
                <a:cubicBezTo>
                  <a:pt x="3566" y="10642"/>
                  <a:pt x="3275" y="11001"/>
                  <a:pt x="2868" y="11034"/>
                </a:cubicBezTo>
                <a:cubicBezTo>
                  <a:pt x="2844" y="11037"/>
                  <a:pt x="2824" y="11037"/>
                  <a:pt x="2801" y="11037"/>
                </a:cubicBezTo>
                <a:cubicBezTo>
                  <a:pt x="2190" y="11037"/>
                  <a:pt x="1836" y="10324"/>
                  <a:pt x="2240" y="9850"/>
                </a:cubicBezTo>
                <a:cubicBezTo>
                  <a:pt x="2390" y="9667"/>
                  <a:pt x="2594" y="9584"/>
                  <a:pt x="2798" y="9584"/>
                </a:cubicBezTo>
                <a:close/>
                <a:moveTo>
                  <a:pt x="3018" y="11986"/>
                </a:moveTo>
                <a:cubicBezTo>
                  <a:pt x="3369" y="11986"/>
                  <a:pt x="3709" y="12238"/>
                  <a:pt x="3746" y="12643"/>
                </a:cubicBezTo>
                <a:cubicBezTo>
                  <a:pt x="3779" y="13048"/>
                  <a:pt x="3489" y="13406"/>
                  <a:pt x="3095" y="13439"/>
                </a:cubicBezTo>
                <a:cubicBezTo>
                  <a:pt x="3071" y="13439"/>
                  <a:pt x="3048" y="13442"/>
                  <a:pt x="3025" y="13442"/>
                </a:cubicBezTo>
                <a:cubicBezTo>
                  <a:pt x="2414" y="13442"/>
                  <a:pt x="2063" y="12726"/>
                  <a:pt x="2464" y="12251"/>
                </a:cubicBezTo>
                <a:cubicBezTo>
                  <a:pt x="2614" y="12069"/>
                  <a:pt x="2818" y="11986"/>
                  <a:pt x="3018" y="11986"/>
                </a:cubicBezTo>
                <a:close/>
                <a:moveTo>
                  <a:pt x="3235" y="14385"/>
                </a:moveTo>
                <a:cubicBezTo>
                  <a:pt x="3589" y="14385"/>
                  <a:pt x="3936" y="14633"/>
                  <a:pt x="3973" y="15048"/>
                </a:cubicBezTo>
                <a:cubicBezTo>
                  <a:pt x="4006" y="15449"/>
                  <a:pt x="3712" y="15798"/>
                  <a:pt x="3308" y="15841"/>
                </a:cubicBezTo>
                <a:cubicBezTo>
                  <a:pt x="3285" y="15844"/>
                  <a:pt x="3262" y="15844"/>
                  <a:pt x="3238" y="15844"/>
                </a:cubicBezTo>
                <a:cubicBezTo>
                  <a:pt x="2627" y="15844"/>
                  <a:pt x="2277" y="15131"/>
                  <a:pt x="2677" y="14647"/>
                </a:cubicBezTo>
                <a:cubicBezTo>
                  <a:pt x="2828" y="14467"/>
                  <a:pt x="3035" y="14385"/>
                  <a:pt x="3235" y="14385"/>
                </a:cubicBezTo>
                <a:close/>
                <a:moveTo>
                  <a:pt x="3459" y="16790"/>
                </a:moveTo>
                <a:cubicBezTo>
                  <a:pt x="3809" y="16790"/>
                  <a:pt x="4150" y="17038"/>
                  <a:pt x="4186" y="17450"/>
                </a:cubicBezTo>
                <a:cubicBezTo>
                  <a:pt x="4220" y="17855"/>
                  <a:pt x="3926" y="18200"/>
                  <a:pt x="3522" y="18233"/>
                </a:cubicBezTo>
                <a:cubicBezTo>
                  <a:pt x="3495" y="18236"/>
                  <a:pt x="3469" y="18236"/>
                  <a:pt x="3442" y="18236"/>
                </a:cubicBezTo>
                <a:cubicBezTo>
                  <a:pt x="2848" y="18236"/>
                  <a:pt x="2494" y="17520"/>
                  <a:pt x="2901" y="17048"/>
                </a:cubicBezTo>
                <a:cubicBezTo>
                  <a:pt x="3055" y="16869"/>
                  <a:pt x="3258" y="16790"/>
                  <a:pt x="3459" y="16790"/>
                </a:cubicBezTo>
                <a:close/>
                <a:moveTo>
                  <a:pt x="19824" y="20011"/>
                </a:moveTo>
                <a:cubicBezTo>
                  <a:pt x="19827" y="20014"/>
                  <a:pt x="19831" y="20018"/>
                  <a:pt x="19834" y="20021"/>
                </a:cubicBezTo>
                <a:cubicBezTo>
                  <a:pt x="19831" y="20018"/>
                  <a:pt x="19827" y="20014"/>
                  <a:pt x="19824" y="20011"/>
                </a:cubicBezTo>
                <a:close/>
                <a:moveTo>
                  <a:pt x="16018" y="20203"/>
                </a:moveTo>
                <a:cubicBezTo>
                  <a:pt x="16021" y="20207"/>
                  <a:pt x="16025" y="20210"/>
                  <a:pt x="16031" y="20213"/>
                </a:cubicBezTo>
                <a:cubicBezTo>
                  <a:pt x="16028" y="20210"/>
                  <a:pt x="16021" y="20207"/>
                  <a:pt x="16018" y="20203"/>
                </a:cubicBezTo>
                <a:close/>
                <a:moveTo>
                  <a:pt x="3672" y="19188"/>
                </a:moveTo>
                <a:cubicBezTo>
                  <a:pt x="4023" y="19188"/>
                  <a:pt x="4367" y="19440"/>
                  <a:pt x="4410" y="19855"/>
                </a:cubicBezTo>
                <a:cubicBezTo>
                  <a:pt x="4444" y="20246"/>
                  <a:pt x="4140" y="20605"/>
                  <a:pt x="3746" y="20638"/>
                </a:cubicBezTo>
                <a:cubicBezTo>
                  <a:pt x="3722" y="20638"/>
                  <a:pt x="3699" y="20641"/>
                  <a:pt x="3679" y="20641"/>
                </a:cubicBezTo>
                <a:cubicBezTo>
                  <a:pt x="3068" y="20641"/>
                  <a:pt x="2714" y="19925"/>
                  <a:pt x="3115" y="19450"/>
                </a:cubicBezTo>
                <a:cubicBezTo>
                  <a:pt x="3268" y="19268"/>
                  <a:pt x="3469" y="19188"/>
                  <a:pt x="3672" y="19188"/>
                </a:cubicBezTo>
                <a:close/>
                <a:moveTo>
                  <a:pt x="19744" y="0"/>
                </a:moveTo>
                <a:lnTo>
                  <a:pt x="0" y="1791"/>
                </a:lnTo>
                <a:lnTo>
                  <a:pt x="214" y="4094"/>
                </a:lnTo>
                <a:lnTo>
                  <a:pt x="698" y="9468"/>
                </a:lnTo>
                <a:lnTo>
                  <a:pt x="1262" y="15629"/>
                </a:lnTo>
                <a:cubicBezTo>
                  <a:pt x="1406" y="17181"/>
                  <a:pt x="1542" y="18737"/>
                  <a:pt x="1689" y="20280"/>
                </a:cubicBezTo>
                <a:cubicBezTo>
                  <a:pt x="1723" y="20728"/>
                  <a:pt x="1813" y="21172"/>
                  <a:pt x="1946" y="21597"/>
                </a:cubicBezTo>
                <a:cubicBezTo>
                  <a:pt x="1953" y="21600"/>
                  <a:pt x="1956" y="21600"/>
                  <a:pt x="1963" y="21600"/>
                </a:cubicBezTo>
                <a:cubicBezTo>
                  <a:pt x="2016" y="21600"/>
                  <a:pt x="2030" y="21494"/>
                  <a:pt x="2070" y="21441"/>
                </a:cubicBezTo>
                <a:cubicBezTo>
                  <a:pt x="2093" y="21411"/>
                  <a:pt x="2123" y="21398"/>
                  <a:pt x="2157" y="21398"/>
                </a:cubicBezTo>
                <a:cubicBezTo>
                  <a:pt x="2183" y="21398"/>
                  <a:pt x="2213" y="21408"/>
                  <a:pt x="2240" y="21431"/>
                </a:cubicBezTo>
                <a:cubicBezTo>
                  <a:pt x="2284" y="21464"/>
                  <a:pt x="2330" y="21520"/>
                  <a:pt x="2350" y="21577"/>
                </a:cubicBezTo>
                <a:cubicBezTo>
                  <a:pt x="2437" y="21457"/>
                  <a:pt x="2567" y="21394"/>
                  <a:pt x="2701" y="21394"/>
                </a:cubicBezTo>
                <a:cubicBezTo>
                  <a:pt x="2784" y="21394"/>
                  <a:pt x="2864" y="21418"/>
                  <a:pt x="2938" y="21464"/>
                </a:cubicBezTo>
                <a:cubicBezTo>
                  <a:pt x="3035" y="21361"/>
                  <a:pt x="3165" y="21301"/>
                  <a:pt x="3298" y="21301"/>
                </a:cubicBezTo>
                <a:cubicBezTo>
                  <a:pt x="3349" y="21301"/>
                  <a:pt x="3402" y="21311"/>
                  <a:pt x="3455" y="21331"/>
                </a:cubicBezTo>
                <a:cubicBezTo>
                  <a:pt x="3499" y="21348"/>
                  <a:pt x="3552" y="21368"/>
                  <a:pt x="3609" y="21368"/>
                </a:cubicBezTo>
                <a:cubicBezTo>
                  <a:pt x="3619" y="21368"/>
                  <a:pt x="3632" y="21364"/>
                  <a:pt x="3646" y="21364"/>
                </a:cubicBezTo>
                <a:cubicBezTo>
                  <a:pt x="3689" y="21341"/>
                  <a:pt x="3736" y="21318"/>
                  <a:pt x="3769" y="21275"/>
                </a:cubicBezTo>
                <a:cubicBezTo>
                  <a:pt x="3829" y="21232"/>
                  <a:pt x="3899" y="21212"/>
                  <a:pt x="3966" y="21212"/>
                </a:cubicBezTo>
                <a:cubicBezTo>
                  <a:pt x="4063" y="21212"/>
                  <a:pt x="4156" y="21252"/>
                  <a:pt x="4230" y="21331"/>
                </a:cubicBezTo>
                <a:cubicBezTo>
                  <a:pt x="4196" y="21162"/>
                  <a:pt x="4410" y="21152"/>
                  <a:pt x="4510" y="21152"/>
                </a:cubicBezTo>
                <a:cubicBezTo>
                  <a:pt x="4564" y="21152"/>
                  <a:pt x="4620" y="21149"/>
                  <a:pt x="4677" y="21149"/>
                </a:cubicBezTo>
                <a:cubicBezTo>
                  <a:pt x="4934" y="21149"/>
                  <a:pt x="5181" y="21179"/>
                  <a:pt x="5208" y="21520"/>
                </a:cubicBezTo>
                <a:cubicBezTo>
                  <a:pt x="5261" y="21378"/>
                  <a:pt x="5388" y="21301"/>
                  <a:pt x="5519" y="21301"/>
                </a:cubicBezTo>
                <a:cubicBezTo>
                  <a:pt x="5585" y="21301"/>
                  <a:pt x="5655" y="21321"/>
                  <a:pt x="5715" y="21364"/>
                </a:cubicBezTo>
                <a:cubicBezTo>
                  <a:pt x="5792" y="21285"/>
                  <a:pt x="5896" y="21228"/>
                  <a:pt x="5996" y="21195"/>
                </a:cubicBezTo>
                <a:cubicBezTo>
                  <a:pt x="6026" y="21189"/>
                  <a:pt x="6053" y="21182"/>
                  <a:pt x="6083" y="21182"/>
                </a:cubicBezTo>
                <a:cubicBezTo>
                  <a:pt x="6163" y="21182"/>
                  <a:pt x="6240" y="21218"/>
                  <a:pt x="6300" y="21285"/>
                </a:cubicBezTo>
                <a:cubicBezTo>
                  <a:pt x="6380" y="21162"/>
                  <a:pt x="6503" y="21082"/>
                  <a:pt x="6650" y="21063"/>
                </a:cubicBezTo>
                <a:cubicBezTo>
                  <a:pt x="6674" y="21056"/>
                  <a:pt x="6700" y="21053"/>
                  <a:pt x="6724" y="21053"/>
                </a:cubicBezTo>
                <a:cubicBezTo>
                  <a:pt x="6841" y="21053"/>
                  <a:pt x="6944" y="21116"/>
                  <a:pt x="7007" y="21218"/>
                </a:cubicBezTo>
                <a:cubicBezTo>
                  <a:pt x="7081" y="21059"/>
                  <a:pt x="7178" y="21013"/>
                  <a:pt x="7285" y="21013"/>
                </a:cubicBezTo>
                <a:cubicBezTo>
                  <a:pt x="7445" y="21013"/>
                  <a:pt x="7628" y="21106"/>
                  <a:pt x="7809" y="21106"/>
                </a:cubicBezTo>
                <a:cubicBezTo>
                  <a:pt x="7819" y="21106"/>
                  <a:pt x="7829" y="21106"/>
                  <a:pt x="7842" y="21106"/>
                </a:cubicBezTo>
                <a:cubicBezTo>
                  <a:pt x="8099" y="21082"/>
                  <a:pt x="8313" y="20870"/>
                  <a:pt x="8583" y="20870"/>
                </a:cubicBezTo>
                <a:cubicBezTo>
                  <a:pt x="8697" y="20870"/>
                  <a:pt x="8807" y="20940"/>
                  <a:pt x="8864" y="21039"/>
                </a:cubicBezTo>
                <a:cubicBezTo>
                  <a:pt x="8924" y="20913"/>
                  <a:pt x="9041" y="20847"/>
                  <a:pt x="9161" y="20847"/>
                </a:cubicBezTo>
                <a:cubicBezTo>
                  <a:pt x="9224" y="20847"/>
                  <a:pt x="9291" y="20867"/>
                  <a:pt x="9348" y="20903"/>
                </a:cubicBezTo>
                <a:cubicBezTo>
                  <a:pt x="9408" y="20814"/>
                  <a:pt x="9511" y="20764"/>
                  <a:pt x="9615" y="20764"/>
                </a:cubicBezTo>
                <a:cubicBezTo>
                  <a:pt x="9648" y="20764"/>
                  <a:pt x="9685" y="20771"/>
                  <a:pt x="9718" y="20781"/>
                </a:cubicBezTo>
                <a:cubicBezTo>
                  <a:pt x="9755" y="20804"/>
                  <a:pt x="9798" y="20827"/>
                  <a:pt x="9842" y="20837"/>
                </a:cubicBezTo>
                <a:cubicBezTo>
                  <a:pt x="9899" y="20827"/>
                  <a:pt x="9945" y="20817"/>
                  <a:pt x="9989" y="20794"/>
                </a:cubicBezTo>
                <a:cubicBezTo>
                  <a:pt x="10072" y="20757"/>
                  <a:pt x="10169" y="20734"/>
                  <a:pt x="10259" y="20734"/>
                </a:cubicBezTo>
                <a:cubicBezTo>
                  <a:pt x="10366" y="20734"/>
                  <a:pt x="10463" y="20764"/>
                  <a:pt x="10530" y="20850"/>
                </a:cubicBezTo>
                <a:cubicBezTo>
                  <a:pt x="10576" y="20714"/>
                  <a:pt x="10707" y="20628"/>
                  <a:pt x="10843" y="20628"/>
                </a:cubicBezTo>
                <a:cubicBezTo>
                  <a:pt x="10897" y="20628"/>
                  <a:pt x="10950" y="20641"/>
                  <a:pt x="11004" y="20671"/>
                </a:cubicBezTo>
                <a:cubicBezTo>
                  <a:pt x="11047" y="20704"/>
                  <a:pt x="11090" y="20737"/>
                  <a:pt x="11137" y="20737"/>
                </a:cubicBezTo>
                <a:cubicBezTo>
                  <a:pt x="11171" y="20728"/>
                  <a:pt x="11204" y="20714"/>
                  <a:pt x="11227" y="20691"/>
                </a:cubicBezTo>
                <a:cubicBezTo>
                  <a:pt x="11294" y="20645"/>
                  <a:pt x="11374" y="20621"/>
                  <a:pt x="11458" y="20621"/>
                </a:cubicBezTo>
                <a:cubicBezTo>
                  <a:pt x="11474" y="20621"/>
                  <a:pt x="11491" y="20625"/>
                  <a:pt x="11508" y="20625"/>
                </a:cubicBezTo>
                <a:cubicBezTo>
                  <a:pt x="11554" y="20625"/>
                  <a:pt x="11631" y="20681"/>
                  <a:pt x="11665" y="20681"/>
                </a:cubicBezTo>
                <a:cubicBezTo>
                  <a:pt x="11745" y="20671"/>
                  <a:pt x="11768" y="20605"/>
                  <a:pt x="11835" y="20568"/>
                </a:cubicBezTo>
                <a:cubicBezTo>
                  <a:pt x="12029" y="20495"/>
                  <a:pt x="12346" y="20416"/>
                  <a:pt x="12636" y="20416"/>
                </a:cubicBezTo>
                <a:cubicBezTo>
                  <a:pt x="12883" y="20416"/>
                  <a:pt x="13114" y="20472"/>
                  <a:pt x="13240" y="20638"/>
                </a:cubicBezTo>
                <a:cubicBezTo>
                  <a:pt x="13250" y="20499"/>
                  <a:pt x="13377" y="20379"/>
                  <a:pt x="13524" y="20379"/>
                </a:cubicBezTo>
                <a:cubicBezTo>
                  <a:pt x="13531" y="20379"/>
                  <a:pt x="13538" y="20379"/>
                  <a:pt x="13544" y="20379"/>
                </a:cubicBezTo>
                <a:cubicBezTo>
                  <a:pt x="13691" y="20402"/>
                  <a:pt x="13825" y="20492"/>
                  <a:pt x="13891" y="20625"/>
                </a:cubicBezTo>
                <a:cubicBezTo>
                  <a:pt x="13942" y="20479"/>
                  <a:pt x="14075" y="20402"/>
                  <a:pt x="14205" y="20402"/>
                </a:cubicBezTo>
                <a:cubicBezTo>
                  <a:pt x="14312" y="20402"/>
                  <a:pt x="14419" y="20452"/>
                  <a:pt x="14479" y="20558"/>
                </a:cubicBezTo>
                <a:cubicBezTo>
                  <a:pt x="14519" y="20449"/>
                  <a:pt x="14626" y="20379"/>
                  <a:pt x="14733" y="20379"/>
                </a:cubicBezTo>
                <a:cubicBezTo>
                  <a:pt x="14769" y="20379"/>
                  <a:pt x="14806" y="20386"/>
                  <a:pt x="14840" y="20402"/>
                </a:cubicBezTo>
                <a:cubicBezTo>
                  <a:pt x="14973" y="20469"/>
                  <a:pt x="15087" y="20582"/>
                  <a:pt x="15163" y="20704"/>
                </a:cubicBezTo>
                <a:cubicBezTo>
                  <a:pt x="15047" y="20522"/>
                  <a:pt x="15200" y="20333"/>
                  <a:pt x="15370" y="20333"/>
                </a:cubicBezTo>
                <a:cubicBezTo>
                  <a:pt x="15430" y="20333"/>
                  <a:pt x="15494" y="20359"/>
                  <a:pt x="15547" y="20412"/>
                </a:cubicBezTo>
                <a:cubicBezTo>
                  <a:pt x="15467" y="20313"/>
                  <a:pt x="15557" y="20157"/>
                  <a:pt x="15681" y="20124"/>
                </a:cubicBezTo>
                <a:cubicBezTo>
                  <a:pt x="15708" y="20117"/>
                  <a:pt x="15731" y="20117"/>
                  <a:pt x="15758" y="20117"/>
                </a:cubicBezTo>
                <a:cubicBezTo>
                  <a:pt x="15851" y="20117"/>
                  <a:pt x="15941" y="20147"/>
                  <a:pt x="16018" y="20203"/>
                </a:cubicBezTo>
                <a:cubicBezTo>
                  <a:pt x="15931" y="20124"/>
                  <a:pt x="16278" y="20011"/>
                  <a:pt x="16312" y="20011"/>
                </a:cubicBezTo>
                <a:cubicBezTo>
                  <a:pt x="16392" y="20011"/>
                  <a:pt x="16445" y="20077"/>
                  <a:pt x="16536" y="20091"/>
                </a:cubicBezTo>
                <a:cubicBezTo>
                  <a:pt x="16626" y="20091"/>
                  <a:pt x="16706" y="20021"/>
                  <a:pt x="16783" y="20021"/>
                </a:cubicBezTo>
                <a:cubicBezTo>
                  <a:pt x="16996" y="20021"/>
                  <a:pt x="17190" y="20157"/>
                  <a:pt x="17257" y="20356"/>
                </a:cubicBezTo>
                <a:cubicBezTo>
                  <a:pt x="17323" y="20190"/>
                  <a:pt x="17484" y="20094"/>
                  <a:pt x="17647" y="20094"/>
                </a:cubicBezTo>
                <a:cubicBezTo>
                  <a:pt x="17737" y="20094"/>
                  <a:pt x="17824" y="20120"/>
                  <a:pt x="17898" y="20177"/>
                </a:cubicBezTo>
                <a:cubicBezTo>
                  <a:pt x="17954" y="20067"/>
                  <a:pt x="18055" y="20001"/>
                  <a:pt x="18178" y="20001"/>
                </a:cubicBezTo>
                <a:cubicBezTo>
                  <a:pt x="18188" y="19998"/>
                  <a:pt x="18198" y="19998"/>
                  <a:pt x="18205" y="19998"/>
                </a:cubicBezTo>
                <a:cubicBezTo>
                  <a:pt x="18318" y="19998"/>
                  <a:pt x="18418" y="20064"/>
                  <a:pt x="18472" y="20157"/>
                </a:cubicBezTo>
                <a:cubicBezTo>
                  <a:pt x="18559" y="20031"/>
                  <a:pt x="18702" y="19964"/>
                  <a:pt x="18846" y="19964"/>
                </a:cubicBezTo>
                <a:cubicBezTo>
                  <a:pt x="18949" y="19964"/>
                  <a:pt x="19053" y="19998"/>
                  <a:pt x="19136" y="20067"/>
                </a:cubicBezTo>
                <a:cubicBezTo>
                  <a:pt x="19203" y="19945"/>
                  <a:pt x="19337" y="19855"/>
                  <a:pt x="19473" y="19855"/>
                </a:cubicBezTo>
                <a:cubicBezTo>
                  <a:pt x="19483" y="19855"/>
                  <a:pt x="19493" y="19852"/>
                  <a:pt x="19503" y="19852"/>
                </a:cubicBezTo>
                <a:cubicBezTo>
                  <a:pt x="19634" y="19852"/>
                  <a:pt x="19750" y="19915"/>
                  <a:pt x="19824" y="20011"/>
                </a:cubicBezTo>
                <a:cubicBezTo>
                  <a:pt x="19737" y="19868"/>
                  <a:pt x="20328" y="19699"/>
                  <a:pt x="20395" y="19699"/>
                </a:cubicBezTo>
                <a:cubicBezTo>
                  <a:pt x="20428" y="19696"/>
                  <a:pt x="20458" y="19692"/>
                  <a:pt x="20492" y="19692"/>
                </a:cubicBezTo>
                <a:cubicBezTo>
                  <a:pt x="20712" y="19692"/>
                  <a:pt x="20936" y="19765"/>
                  <a:pt x="21002" y="19988"/>
                </a:cubicBezTo>
                <a:cubicBezTo>
                  <a:pt x="21059" y="19865"/>
                  <a:pt x="21149" y="19775"/>
                  <a:pt x="21263" y="19709"/>
                </a:cubicBezTo>
                <a:cubicBezTo>
                  <a:pt x="21296" y="19692"/>
                  <a:pt x="21346" y="19676"/>
                  <a:pt x="21390" y="19676"/>
                </a:cubicBezTo>
                <a:cubicBezTo>
                  <a:pt x="21433" y="19676"/>
                  <a:pt x="21470" y="19689"/>
                  <a:pt x="21497" y="19719"/>
                </a:cubicBezTo>
                <a:cubicBezTo>
                  <a:pt x="21527" y="19759"/>
                  <a:pt x="21547" y="19825"/>
                  <a:pt x="21583" y="19825"/>
                </a:cubicBezTo>
                <a:cubicBezTo>
                  <a:pt x="21587" y="19825"/>
                  <a:pt x="21593" y="19822"/>
                  <a:pt x="21600" y="19822"/>
                </a:cubicBezTo>
                <a:cubicBezTo>
                  <a:pt x="21373" y="18883"/>
                  <a:pt x="21373" y="17865"/>
                  <a:pt x="21283" y="16902"/>
                </a:cubicBezTo>
                <a:cubicBezTo>
                  <a:pt x="21126" y="15138"/>
                  <a:pt x="20969" y="13369"/>
                  <a:pt x="20799" y="11604"/>
                </a:cubicBezTo>
                <a:lnTo>
                  <a:pt x="20271" y="5713"/>
                </a:lnTo>
                <a:lnTo>
                  <a:pt x="19854" y="1231"/>
                </a:lnTo>
                <a:cubicBezTo>
                  <a:pt x="19821" y="829"/>
                  <a:pt x="19787" y="415"/>
                  <a:pt x="19744" y="0"/>
                </a:cubicBezTo>
                <a:close/>
              </a:path>
            </a:pathLst>
          </a:custGeom>
          <a:solidFill>
            <a:srgbClr val="E4FFFB"/>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908" name="Google Shape;3283;p59"/>
          <p:cNvSpPr/>
          <p:nvPr/>
        </p:nvSpPr>
        <p:spPr>
          <a:xfrm>
            <a:off x="4063022" y="2636017"/>
            <a:ext cx="660183" cy="2130088"/>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FC64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909" name="Google Shape;3285;p59"/>
          <p:cNvSpPr txBox="1"/>
          <p:nvPr>
            <p:ph type="title"/>
          </p:nvPr>
        </p:nvSpPr>
        <p:spPr>
          <a:xfrm>
            <a:off x="8721211" y="778666"/>
            <a:ext cx="8718939" cy="1734557"/>
          </a:xfrm>
          <a:prstGeom prst="rect">
            <a:avLst/>
          </a:prstGeom>
          <a:effectLst>
            <a:outerShdw sx="100000" sy="100000" kx="0" ky="0" algn="b" rotWithShape="0" blurRad="63500" dist="25400" dir="5400000">
              <a:srgbClr val="000000">
                <a:alpha val="50000"/>
              </a:srgbClr>
            </a:outerShdw>
          </a:effectLst>
        </p:spPr>
        <p:txBody>
          <a:bodyPr/>
          <a:lstStyle>
            <a:lvl1pPr defTabSz="1633727">
              <a:defRPr sz="7504"/>
            </a:lvl1pPr>
          </a:lstStyle>
          <a:p>
            <a:pPr rtl="0">
              <a:defRPr/>
            </a:pPr>
            <a:r>
              <a:t>التشابه </a:t>
            </a:r>
          </a:p>
        </p:txBody>
      </p:sp>
      <p:grpSp>
        <p:nvGrpSpPr>
          <p:cNvPr id="978" name="Google Shape;3297;p59"/>
          <p:cNvGrpSpPr/>
          <p:nvPr/>
        </p:nvGrpSpPr>
        <p:grpSpPr>
          <a:xfrm>
            <a:off x="21105307" y="2391503"/>
            <a:ext cx="2717368" cy="2374602"/>
            <a:chOff x="0" y="0"/>
            <a:chExt cx="2717367" cy="2374601"/>
          </a:xfrm>
        </p:grpSpPr>
        <p:sp>
          <p:nvSpPr>
            <p:cNvPr id="910" name="Google Shape;3298;p59"/>
            <p:cNvSpPr/>
            <p:nvPr/>
          </p:nvSpPr>
          <p:spPr>
            <a:xfrm rot="18279205">
              <a:off x="781036" y="-65093"/>
              <a:ext cx="1155295" cy="2504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0"/>
                  </a:moveTo>
                  <a:cubicBezTo>
                    <a:pt x="17133" y="0"/>
                    <a:pt x="16511" y="78"/>
                    <a:pt x="15776" y="224"/>
                  </a:cubicBezTo>
                  <a:cubicBezTo>
                    <a:pt x="14441" y="469"/>
                    <a:pt x="12723" y="490"/>
                    <a:pt x="9680" y="683"/>
                  </a:cubicBezTo>
                  <a:cubicBezTo>
                    <a:pt x="8606" y="756"/>
                    <a:pt x="7713" y="777"/>
                    <a:pt x="6955" y="777"/>
                  </a:cubicBezTo>
                  <a:cubicBezTo>
                    <a:pt x="6288" y="777"/>
                    <a:pt x="5722" y="762"/>
                    <a:pt x="5213" y="762"/>
                  </a:cubicBezTo>
                  <a:cubicBezTo>
                    <a:pt x="4682" y="762"/>
                    <a:pt x="4218" y="777"/>
                    <a:pt x="3766" y="840"/>
                  </a:cubicBezTo>
                  <a:cubicBezTo>
                    <a:pt x="3404" y="902"/>
                    <a:pt x="2850" y="928"/>
                    <a:pt x="2183" y="928"/>
                  </a:cubicBezTo>
                  <a:cubicBezTo>
                    <a:pt x="1527" y="928"/>
                    <a:pt x="758" y="902"/>
                    <a:pt x="0" y="861"/>
                  </a:cubicBezTo>
                  <a:lnTo>
                    <a:pt x="0" y="21600"/>
                  </a:lnTo>
                  <a:lnTo>
                    <a:pt x="10823" y="18627"/>
                  </a:lnTo>
                  <a:lnTo>
                    <a:pt x="21600" y="21600"/>
                  </a:lnTo>
                  <a:lnTo>
                    <a:pt x="21600" y="209"/>
                  </a:lnTo>
                  <a:cubicBezTo>
                    <a:pt x="21114" y="209"/>
                    <a:pt x="20616" y="172"/>
                    <a:pt x="20119" y="136"/>
                  </a:cubicBezTo>
                  <a:cubicBezTo>
                    <a:pt x="19203" y="47"/>
                    <a:pt x="18513" y="0"/>
                    <a:pt x="17913"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1" name="Google Shape;3299;p59"/>
            <p:cNvSpPr/>
            <p:nvPr/>
          </p:nvSpPr>
          <p:spPr>
            <a:xfrm rot="18279205">
              <a:off x="607340" y="1041405"/>
              <a:ext cx="66437" cy="6653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529" y="20618"/>
                    <a:pt x="6891" y="21600"/>
                    <a:pt x="9085" y="21600"/>
                  </a:cubicBezTo>
                  <a:cubicBezTo>
                    <a:pt x="13979" y="21600"/>
                    <a:pt x="18535" y="17476"/>
                    <a:pt x="18535" y="11193"/>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2" name="Google Shape;3300;p59"/>
            <p:cNvSpPr/>
            <p:nvPr/>
          </p:nvSpPr>
          <p:spPr>
            <a:xfrm rot="18279205">
              <a:off x="375967" y="881472"/>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3" name="Google Shape;3301;p59"/>
            <p:cNvSpPr/>
            <p:nvPr/>
          </p:nvSpPr>
          <p:spPr>
            <a:xfrm rot="18279205">
              <a:off x="1998308" y="2000960"/>
              <a:ext cx="65750" cy="67143"/>
            </a:xfrm>
            <a:custGeom>
              <a:avLst/>
              <a:gdLst/>
              <a:ahLst/>
              <a:cxnLst>
                <a:cxn ang="0">
                  <a:pos x="wd2" y="hd2"/>
                </a:cxn>
                <a:cxn ang="5400000">
                  <a:pos x="wd2" y="hd2"/>
                </a:cxn>
                <a:cxn ang="10800000">
                  <a:pos x="wd2" y="hd2"/>
                </a:cxn>
                <a:cxn ang="16200000">
                  <a:pos x="wd2" y="hd2"/>
                </a:cxn>
              </a:cxnLst>
              <a:rect l="0" t="0" r="r" b="b"/>
              <a:pathLst>
                <a:path w="17787" h="21600" fill="norm" stroke="1" extrusionOk="0">
                  <a:moveTo>
                    <a:pt x="8737" y="0"/>
                  </a:moveTo>
                  <a:cubicBezTo>
                    <a:pt x="4319" y="0"/>
                    <a:pt x="65" y="4281"/>
                    <a:pt x="65" y="10508"/>
                  </a:cubicBezTo>
                  <a:cubicBezTo>
                    <a:pt x="-590" y="16346"/>
                    <a:pt x="3828" y="21600"/>
                    <a:pt x="8901" y="21600"/>
                  </a:cubicBezTo>
                  <a:cubicBezTo>
                    <a:pt x="16592" y="21600"/>
                    <a:pt x="21010" y="9924"/>
                    <a:pt x="14955" y="3308"/>
                  </a:cubicBezTo>
                  <a:cubicBezTo>
                    <a:pt x="13155" y="973"/>
                    <a:pt x="10865" y="0"/>
                    <a:pt x="873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4" name="Google Shape;3302;p59"/>
            <p:cNvSpPr/>
            <p:nvPr/>
          </p:nvSpPr>
          <p:spPr>
            <a:xfrm rot="18279205">
              <a:off x="1545027" y="1483691"/>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5" name="Google Shape;3303;p59"/>
            <p:cNvSpPr/>
            <p:nvPr/>
          </p:nvSpPr>
          <p:spPr>
            <a:xfrm rot="18279205">
              <a:off x="838711" y="1201336"/>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978"/>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6" name="Google Shape;3304;p59"/>
            <p:cNvSpPr/>
            <p:nvPr/>
          </p:nvSpPr>
          <p:spPr>
            <a:xfrm rot="18279205">
              <a:off x="1776401" y="1643621"/>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7" name="Google Shape;3305;p59"/>
            <p:cNvSpPr/>
            <p:nvPr/>
          </p:nvSpPr>
          <p:spPr>
            <a:xfrm rot="18279205">
              <a:off x="1301957" y="1520936"/>
              <a:ext cx="66437"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8" name="Google Shape;3306;p59"/>
            <p:cNvSpPr/>
            <p:nvPr/>
          </p:nvSpPr>
          <p:spPr>
            <a:xfrm rot="18279205">
              <a:off x="1070583" y="1361005"/>
              <a:ext cx="66438"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19" name="Google Shape;3307;p59"/>
            <p:cNvSpPr/>
            <p:nvPr/>
          </p:nvSpPr>
          <p:spPr>
            <a:xfrm rot="18279205">
              <a:off x="1864889" y="1020952"/>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0" name="Google Shape;3308;p59"/>
            <p:cNvSpPr/>
            <p:nvPr/>
          </p:nvSpPr>
          <p:spPr>
            <a:xfrm rot="18279205">
              <a:off x="2327881" y="1340683"/>
              <a:ext cx="66458"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704" y="20627"/>
                    <a:pt x="7066" y="21600"/>
                    <a:pt x="9428" y="21600"/>
                  </a:cubicBezTo>
                  <a:cubicBezTo>
                    <a:pt x="14154"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1" name="Google Shape;3309;p59"/>
            <p:cNvSpPr/>
            <p:nvPr/>
          </p:nvSpPr>
          <p:spPr>
            <a:xfrm rot="18279205">
              <a:off x="2096260" y="1180883"/>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2" name="Google Shape;3310;p59"/>
            <p:cNvSpPr/>
            <p:nvPr/>
          </p:nvSpPr>
          <p:spPr>
            <a:xfrm rot="18279205">
              <a:off x="2007944" y="1803972"/>
              <a:ext cx="67327" cy="67142"/>
            </a:xfrm>
            <a:custGeom>
              <a:avLst/>
              <a:gdLst/>
              <a:ahLst/>
              <a:cxnLst>
                <a:cxn ang="0">
                  <a:pos x="wd2" y="hd2"/>
                </a:cxn>
                <a:cxn ang="5400000">
                  <a:pos x="wd2" y="hd2"/>
                </a:cxn>
                <a:cxn ang="10800000">
                  <a:pos x="wd2" y="hd2"/>
                </a:cxn>
                <a:cxn ang="16200000">
                  <a:pos x="wd2" y="hd2"/>
                </a:cxn>
              </a:cxnLst>
              <a:rect l="0" t="0" r="r" b="b"/>
              <a:pathLst>
                <a:path w="18353" h="21600" fill="norm" stroke="1" extrusionOk="0">
                  <a:moveTo>
                    <a:pt x="9234" y="0"/>
                  </a:moveTo>
                  <a:cubicBezTo>
                    <a:pt x="4617" y="0"/>
                    <a:pt x="0" y="4281"/>
                    <a:pt x="0" y="11092"/>
                  </a:cubicBezTo>
                  <a:cubicBezTo>
                    <a:pt x="0" y="16930"/>
                    <a:pt x="4452" y="21600"/>
                    <a:pt x="9398" y="21600"/>
                  </a:cubicBezTo>
                  <a:cubicBezTo>
                    <a:pt x="17148" y="21600"/>
                    <a:pt x="21600" y="9730"/>
                    <a:pt x="15499" y="3114"/>
                  </a:cubicBezTo>
                  <a:cubicBezTo>
                    <a:pt x="13685" y="973"/>
                    <a:pt x="11542" y="0"/>
                    <a:pt x="923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3" name="Google Shape;3311;p59"/>
            <p:cNvSpPr/>
            <p:nvPr/>
          </p:nvSpPr>
          <p:spPr>
            <a:xfrm rot="18279205">
              <a:off x="1767189" y="1843728"/>
              <a:ext cx="66437" cy="6532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400"/>
                    <a:pt x="2672" y="18200"/>
                  </a:cubicBezTo>
                  <a:cubicBezTo>
                    <a:pt x="4698" y="20600"/>
                    <a:pt x="7060" y="21600"/>
                    <a:pt x="9423" y="21600"/>
                  </a:cubicBezTo>
                  <a:cubicBezTo>
                    <a:pt x="14147" y="21600"/>
                    <a:pt x="18535" y="17000"/>
                    <a:pt x="18535" y="10600"/>
                  </a:cubicBezTo>
                  <a:cubicBezTo>
                    <a:pt x="18535" y="4600"/>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4" name="Google Shape;3312;p59"/>
            <p:cNvSpPr/>
            <p:nvPr/>
          </p:nvSpPr>
          <p:spPr>
            <a:xfrm rot="18279205">
              <a:off x="618043" y="842936"/>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5" name="Google Shape;3313;p59"/>
            <p:cNvSpPr/>
            <p:nvPr/>
          </p:nvSpPr>
          <p:spPr>
            <a:xfrm rot="18279205">
              <a:off x="1080788" y="1162797"/>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6" name="Google Shape;3314;p59"/>
            <p:cNvSpPr/>
            <p:nvPr/>
          </p:nvSpPr>
          <p:spPr>
            <a:xfrm rot="18279205">
              <a:off x="386670" y="68300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7" name="Google Shape;3315;p59"/>
            <p:cNvSpPr/>
            <p:nvPr/>
          </p:nvSpPr>
          <p:spPr>
            <a:xfrm rot="18279205">
              <a:off x="849417" y="1002867"/>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8" name="Google Shape;3316;p59"/>
            <p:cNvSpPr/>
            <p:nvPr/>
          </p:nvSpPr>
          <p:spPr>
            <a:xfrm rot="18279205">
              <a:off x="1313407" y="1323891"/>
              <a:ext cx="66457" cy="6593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535" y="20411"/>
                    <a:pt x="6897" y="21600"/>
                    <a:pt x="9091" y="21600"/>
                  </a:cubicBezTo>
                  <a:cubicBezTo>
                    <a:pt x="13985"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29" name="Google Shape;3317;p59"/>
            <p:cNvSpPr/>
            <p:nvPr/>
          </p:nvSpPr>
          <p:spPr>
            <a:xfrm rot="18279205">
              <a:off x="1534323" y="1682160"/>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655"/>
                  </a:cubicBezTo>
                  <a:cubicBezTo>
                    <a:pt x="4698" y="20618"/>
                    <a:pt x="7060" y="21600"/>
                    <a:pt x="9423" y="21600"/>
                  </a:cubicBezTo>
                  <a:cubicBezTo>
                    <a:pt x="14147" y="21600"/>
                    <a:pt x="18535" y="17280"/>
                    <a:pt x="18535" y="10604"/>
                  </a:cubicBezTo>
                  <a:cubicBezTo>
                    <a:pt x="18535" y="4713"/>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0" name="Google Shape;3318;p59"/>
            <p:cNvSpPr/>
            <p:nvPr/>
          </p:nvSpPr>
          <p:spPr>
            <a:xfrm rot="18279205">
              <a:off x="642868" y="1236694"/>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978"/>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1" name="Google Shape;3319;p59"/>
            <p:cNvSpPr/>
            <p:nvPr/>
          </p:nvSpPr>
          <p:spPr>
            <a:xfrm rot="18279205">
              <a:off x="179874" y="916964"/>
              <a:ext cx="66586" cy="65931"/>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10308" y="0"/>
                  </a:moveTo>
                  <a:cubicBezTo>
                    <a:pt x="9971" y="0"/>
                    <a:pt x="9802" y="0"/>
                    <a:pt x="9465" y="0"/>
                  </a:cubicBezTo>
                  <a:cubicBezTo>
                    <a:pt x="858" y="0"/>
                    <a:pt x="-3023" y="11494"/>
                    <a:pt x="2715" y="18033"/>
                  </a:cubicBezTo>
                  <a:cubicBezTo>
                    <a:pt x="4571" y="20411"/>
                    <a:pt x="6765" y="21600"/>
                    <a:pt x="9127" y="21600"/>
                  </a:cubicBezTo>
                  <a:cubicBezTo>
                    <a:pt x="13852" y="21600"/>
                    <a:pt x="18577" y="17042"/>
                    <a:pt x="18577" y="10701"/>
                  </a:cubicBezTo>
                  <a:cubicBezTo>
                    <a:pt x="18577" y="5152"/>
                    <a:pt x="15033" y="0"/>
                    <a:pt x="1030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2" name="Google Shape;3320;p59"/>
            <p:cNvSpPr/>
            <p:nvPr/>
          </p:nvSpPr>
          <p:spPr>
            <a:xfrm rot="18279205">
              <a:off x="411495" y="1076763"/>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389"/>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3" name="Google Shape;3321;p59"/>
            <p:cNvSpPr/>
            <p:nvPr/>
          </p:nvSpPr>
          <p:spPr>
            <a:xfrm rot="18279205">
              <a:off x="1801538" y="2037823"/>
              <a:ext cx="67140" cy="67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2" y="0"/>
                  </a:moveTo>
                  <a:cubicBezTo>
                    <a:pt x="5254" y="0"/>
                    <a:pt x="0" y="4476"/>
                    <a:pt x="0" y="10508"/>
                  </a:cubicBezTo>
                  <a:cubicBezTo>
                    <a:pt x="0" y="16346"/>
                    <a:pt x="5254" y="21600"/>
                    <a:pt x="11092" y="21600"/>
                  </a:cubicBezTo>
                  <a:cubicBezTo>
                    <a:pt x="16930" y="21600"/>
                    <a:pt x="21600" y="16346"/>
                    <a:pt x="21600" y="10508"/>
                  </a:cubicBezTo>
                  <a:cubicBezTo>
                    <a:pt x="21600" y="4476"/>
                    <a:pt x="16930" y="0"/>
                    <a:pt x="11092"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4" name="Google Shape;3322;p59"/>
            <p:cNvSpPr/>
            <p:nvPr/>
          </p:nvSpPr>
          <p:spPr>
            <a:xfrm rot="18279205">
              <a:off x="1570350" y="1877795"/>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193"/>
                    <a:pt x="2715" y="18458"/>
                  </a:cubicBezTo>
                  <a:cubicBezTo>
                    <a:pt x="4402" y="20618"/>
                    <a:pt x="6765" y="21600"/>
                    <a:pt x="9127" y="21600"/>
                  </a:cubicBezTo>
                  <a:cubicBezTo>
                    <a:pt x="13852" y="21600"/>
                    <a:pt x="18577" y="17280"/>
                    <a:pt x="18577" y="10604"/>
                  </a:cubicBezTo>
                  <a:cubicBezTo>
                    <a:pt x="18577" y="4516"/>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5" name="Google Shape;3323;p59"/>
            <p:cNvSpPr/>
            <p:nvPr/>
          </p:nvSpPr>
          <p:spPr>
            <a:xfrm rot="18279205">
              <a:off x="1106111" y="1556297"/>
              <a:ext cx="66586" cy="6774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764"/>
                    <a:pt x="2715" y="18321"/>
                  </a:cubicBezTo>
                  <a:cubicBezTo>
                    <a:pt x="4571" y="20636"/>
                    <a:pt x="6765" y="21600"/>
                    <a:pt x="9127" y="21600"/>
                  </a:cubicBezTo>
                  <a:cubicBezTo>
                    <a:pt x="13852" y="21600"/>
                    <a:pt x="18577" y="17164"/>
                    <a:pt x="18577" y="11186"/>
                  </a:cubicBezTo>
                  <a:cubicBezTo>
                    <a:pt x="18577" y="5207"/>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6" name="Google Shape;3324;p59"/>
            <p:cNvSpPr/>
            <p:nvPr/>
          </p:nvSpPr>
          <p:spPr>
            <a:xfrm rot="18279205">
              <a:off x="1338479" y="1718126"/>
              <a:ext cx="66586" cy="65327"/>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400"/>
                    <a:pt x="2715" y="18200"/>
                  </a:cubicBezTo>
                  <a:cubicBezTo>
                    <a:pt x="4571" y="20600"/>
                    <a:pt x="6765" y="21600"/>
                    <a:pt x="9127" y="21600"/>
                  </a:cubicBezTo>
                  <a:cubicBezTo>
                    <a:pt x="13852" y="21600"/>
                    <a:pt x="18577" y="17000"/>
                    <a:pt x="18577" y="10800"/>
                  </a:cubicBezTo>
                  <a:cubicBezTo>
                    <a:pt x="18577" y="460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7" name="Google Shape;3325;p59"/>
            <p:cNvSpPr/>
            <p:nvPr/>
          </p:nvSpPr>
          <p:spPr>
            <a:xfrm rot="18279205">
              <a:off x="874490" y="1396497"/>
              <a:ext cx="66586" cy="67142"/>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870"/>
                    <a:pt x="2715" y="18486"/>
                  </a:cubicBezTo>
                  <a:cubicBezTo>
                    <a:pt x="4571" y="20627"/>
                    <a:pt x="6765" y="21600"/>
                    <a:pt x="9127" y="21600"/>
                  </a:cubicBezTo>
                  <a:cubicBezTo>
                    <a:pt x="13852" y="21600"/>
                    <a:pt x="18577" y="17319"/>
                    <a:pt x="18577" y="11286"/>
                  </a:cubicBezTo>
                  <a:cubicBezTo>
                    <a:pt x="18577" y="467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8" name="Google Shape;3326;p59"/>
            <p:cNvSpPr/>
            <p:nvPr/>
          </p:nvSpPr>
          <p:spPr>
            <a:xfrm rot="18279205">
              <a:off x="1633266" y="861150"/>
              <a:ext cx="66457" cy="65931"/>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704" y="20411"/>
                    <a:pt x="7066" y="21600"/>
                    <a:pt x="9428" y="21600"/>
                  </a:cubicBezTo>
                  <a:cubicBezTo>
                    <a:pt x="14154"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39" name="Google Shape;3327;p59"/>
            <p:cNvSpPr/>
            <p:nvPr/>
          </p:nvSpPr>
          <p:spPr>
            <a:xfrm rot="18279205">
              <a:off x="2027329" y="2201631"/>
              <a:ext cx="65327" cy="52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0" y="0"/>
                  </a:moveTo>
                  <a:cubicBezTo>
                    <a:pt x="5400" y="0"/>
                    <a:pt x="0" y="5710"/>
                    <a:pt x="0" y="14152"/>
                  </a:cubicBezTo>
                  <a:cubicBezTo>
                    <a:pt x="0" y="16634"/>
                    <a:pt x="1200" y="19117"/>
                    <a:pt x="2600" y="21600"/>
                  </a:cubicBezTo>
                  <a:lnTo>
                    <a:pt x="21600" y="8193"/>
                  </a:lnTo>
                  <a:cubicBezTo>
                    <a:pt x="19400" y="3228"/>
                    <a:pt x="15400" y="0"/>
                    <a:pt x="114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0" name="Google Shape;3328;p59"/>
            <p:cNvSpPr/>
            <p:nvPr/>
          </p:nvSpPr>
          <p:spPr>
            <a:xfrm rot="18279205">
              <a:off x="777974" y="61156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1" name="Google Shape;3329;p59"/>
            <p:cNvSpPr/>
            <p:nvPr/>
          </p:nvSpPr>
          <p:spPr>
            <a:xfrm rot="18279205">
              <a:off x="1971424" y="1607676"/>
              <a:ext cx="67931" cy="67748"/>
            </a:xfrm>
            <a:custGeom>
              <a:avLst/>
              <a:gdLst/>
              <a:ahLst/>
              <a:cxnLst>
                <a:cxn ang="0">
                  <a:pos x="wd2" y="hd2"/>
                </a:cxn>
                <a:cxn ang="5400000">
                  <a:pos x="wd2" y="hd2"/>
                </a:cxn>
                <a:cxn ang="10800000">
                  <a:pos x="wd2" y="hd2"/>
                </a:cxn>
                <a:cxn ang="16200000">
                  <a:pos x="wd2" y="hd2"/>
                </a:cxn>
              </a:cxnLst>
              <a:rect l="0" t="0" r="r" b="b"/>
              <a:pathLst>
                <a:path w="18377" h="21600" fill="norm" stroke="1" extrusionOk="0">
                  <a:moveTo>
                    <a:pt x="9164" y="0"/>
                  </a:moveTo>
                  <a:cubicBezTo>
                    <a:pt x="4582" y="0"/>
                    <a:pt x="0" y="4436"/>
                    <a:pt x="0" y="10607"/>
                  </a:cubicBezTo>
                  <a:cubicBezTo>
                    <a:pt x="0" y="16393"/>
                    <a:pt x="4418" y="21600"/>
                    <a:pt x="9491" y="21600"/>
                  </a:cubicBezTo>
                  <a:cubicBezTo>
                    <a:pt x="17182" y="21600"/>
                    <a:pt x="21600" y="9836"/>
                    <a:pt x="15545" y="3471"/>
                  </a:cubicBezTo>
                  <a:cubicBezTo>
                    <a:pt x="13745" y="1157"/>
                    <a:pt x="11455" y="0"/>
                    <a:pt x="916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2" name="Google Shape;3330;p59"/>
            <p:cNvSpPr/>
            <p:nvPr/>
          </p:nvSpPr>
          <p:spPr>
            <a:xfrm rot="18279205">
              <a:off x="582495" y="64733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3" name="Google Shape;3331;p59"/>
            <p:cNvSpPr/>
            <p:nvPr/>
          </p:nvSpPr>
          <p:spPr>
            <a:xfrm rot="18279205">
              <a:off x="2361516" y="1537572"/>
              <a:ext cx="61092" cy="5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cubicBezTo>
                    <a:pt x="5560" y="0"/>
                    <a:pt x="2139" y="2571"/>
                    <a:pt x="0" y="6943"/>
                  </a:cubicBezTo>
                  <a:lnTo>
                    <a:pt x="20103" y="21600"/>
                  </a:lnTo>
                  <a:cubicBezTo>
                    <a:pt x="20745" y="19029"/>
                    <a:pt x="21600" y="17229"/>
                    <a:pt x="21600" y="14657"/>
                  </a:cubicBezTo>
                  <a:cubicBezTo>
                    <a:pt x="21600" y="6943"/>
                    <a:pt x="16467" y="0"/>
                    <a:pt x="1005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4" name="Google Shape;3332;p59"/>
            <p:cNvSpPr/>
            <p:nvPr/>
          </p:nvSpPr>
          <p:spPr>
            <a:xfrm rot="18279205">
              <a:off x="813866" y="807270"/>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5" name="Google Shape;3333;p59"/>
            <p:cNvSpPr/>
            <p:nvPr/>
          </p:nvSpPr>
          <p:spPr>
            <a:xfrm rot="18279205">
              <a:off x="1045489" y="967070"/>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454" y="20627"/>
                    <a:pt x="6817" y="21600"/>
                    <a:pt x="9179" y="21600"/>
                  </a:cubicBezTo>
                  <a:cubicBezTo>
                    <a:pt x="13904"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6" name="Google Shape;3334;p59"/>
            <p:cNvSpPr/>
            <p:nvPr/>
          </p:nvSpPr>
          <p:spPr>
            <a:xfrm rot="18279205">
              <a:off x="1740850" y="1448025"/>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7" name="Google Shape;3335;p59"/>
            <p:cNvSpPr/>
            <p:nvPr/>
          </p:nvSpPr>
          <p:spPr>
            <a:xfrm rot="18279205">
              <a:off x="1509479" y="1288094"/>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8" name="Google Shape;3336;p59"/>
            <p:cNvSpPr/>
            <p:nvPr/>
          </p:nvSpPr>
          <p:spPr>
            <a:xfrm rot="18279205">
              <a:off x="1276614" y="1126526"/>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454" y="20636"/>
                    <a:pt x="6817" y="21600"/>
                    <a:pt x="9179" y="21600"/>
                  </a:cubicBezTo>
                  <a:cubicBezTo>
                    <a:pt x="13904"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49" name="Google Shape;3337;p59"/>
            <p:cNvSpPr/>
            <p:nvPr/>
          </p:nvSpPr>
          <p:spPr>
            <a:xfrm rot="18279205">
              <a:off x="2065026" y="988415"/>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016"/>
                    <a:pt x="15900" y="20238"/>
                    <a:pt x="17900" y="19070"/>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0" name="Google Shape;3338;p59"/>
            <p:cNvSpPr/>
            <p:nvPr/>
          </p:nvSpPr>
          <p:spPr>
            <a:xfrm rot="18279205">
              <a:off x="1832907" y="828877"/>
              <a:ext cx="54136" cy="6532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00"/>
                    <a:pt x="17900" y="18800"/>
                  </a:cubicBezTo>
                  <a:lnTo>
                    <a:pt x="17900" y="2000"/>
                  </a:lnTo>
                  <a:cubicBezTo>
                    <a:pt x="15900" y="60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1" name="Google Shape;3339;p59"/>
            <p:cNvSpPr/>
            <p:nvPr/>
          </p:nvSpPr>
          <p:spPr>
            <a:xfrm rot="18279205">
              <a:off x="674300" y="28319"/>
              <a:ext cx="54137" cy="64722"/>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994"/>
                    <a:pt x="17900" y="18976"/>
                  </a:cubicBezTo>
                  <a:lnTo>
                    <a:pt x="17900" y="2019"/>
                  </a:lnTo>
                  <a:cubicBezTo>
                    <a:pt x="15900" y="606"/>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2" name="Google Shape;3340;p59"/>
            <p:cNvSpPr/>
            <p:nvPr/>
          </p:nvSpPr>
          <p:spPr>
            <a:xfrm rot="18279205">
              <a:off x="903929" y="188559"/>
              <a:ext cx="57311" cy="67747"/>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0829"/>
                    <a:pt x="16200" y="20250"/>
                    <a:pt x="18112" y="18900"/>
                  </a:cubicBezTo>
                  <a:lnTo>
                    <a:pt x="18112" y="2700"/>
                  </a:lnTo>
                  <a:cubicBezTo>
                    <a:pt x="16200" y="771"/>
                    <a:pt x="13524" y="193"/>
                    <a:pt x="11613" y="193"/>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3" name="Google Shape;3341;p59"/>
            <p:cNvSpPr/>
            <p:nvPr/>
          </p:nvSpPr>
          <p:spPr>
            <a:xfrm rot="18279205">
              <a:off x="1138043" y="347658"/>
              <a:ext cx="54136"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238"/>
                    <a:pt x="17900" y="18876"/>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4" name="Google Shape;3342;p59"/>
            <p:cNvSpPr/>
            <p:nvPr/>
          </p:nvSpPr>
          <p:spPr>
            <a:xfrm rot="18279205">
              <a:off x="2525281" y="1309585"/>
              <a:ext cx="57311" cy="67143"/>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1600"/>
                    <a:pt x="16200" y="20238"/>
                    <a:pt x="18112" y="19070"/>
                  </a:cubicBezTo>
                  <a:lnTo>
                    <a:pt x="18112" y="2530"/>
                  </a:lnTo>
                  <a:cubicBezTo>
                    <a:pt x="16200" y="1362"/>
                    <a:pt x="13524" y="0"/>
                    <a:pt x="11613" y="0"/>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5" name="Google Shape;3343;p59"/>
            <p:cNvSpPr/>
            <p:nvPr/>
          </p:nvSpPr>
          <p:spPr>
            <a:xfrm rot="18279205">
              <a:off x="1400650" y="700059"/>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6" name="Google Shape;3344;p59"/>
            <p:cNvSpPr/>
            <p:nvPr/>
          </p:nvSpPr>
          <p:spPr>
            <a:xfrm rot="18279205">
              <a:off x="1369416" y="507591"/>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2"/>
                    <a:pt x="17900" y="18876"/>
                  </a:cubicBezTo>
                  <a:lnTo>
                    <a:pt x="17900" y="2530"/>
                  </a:lnTo>
                  <a:cubicBezTo>
                    <a:pt x="15900" y="1168"/>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7" name="Google Shape;3345;p59"/>
            <p:cNvSpPr/>
            <p:nvPr/>
          </p:nvSpPr>
          <p:spPr>
            <a:xfrm rot="18279205">
              <a:off x="363950" y="510922"/>
              <a:ext cx="65327" cy="34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05"/>
                  </a:lnTo>
                  <a:cubicBezTo>
                    <a:pt x="600" y="14021"/>
                    <a:pt x="5400" y="21600"/>
                    <a:pt x="10800" y="21600"/>
                  </a:cubicBezTo>
                  <a:cubicBezTo>
                    <a:pt x="16800" y="21600"/>
                    <a:pt x="21600" y="12884"/>
                    <a:pt x="21600" y="1137"/>
                  </a:cubicBezTo>
                  <a:cubicBezTo>
                    <a:pt x="21600" y="1137"/>
                    <a:pt x="21600" y="0"/>
                    <a:pt x="216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8" name="Google Shape;3346;p59"/>
            <p:cNvSpPr/>
            <p:nvPr/>
          </p:nvSpPr>
          <p:spPr>
            <a:xfrm rot="18279205">
              <a:off x="2294506" y="1146919"/>
              <a:ext cx="55281" cy="69561"/>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13049" y="0"/>
                  </a:moveTo>
                  <a:cubicBezTo>
                    <a:pt x="5319" y="0"/>
                    <a:pt x="-820" y="5071"/>
                    <a:pt x="89" y="10894"/>
                  </a:cubicBezTo>
                  <a:cubicBezTo>
                    <a:pt x="89" y="16529"/>
                    <a:pt x="5319" y="21600"/>
                    <a:pt x="13049" y="21600"/>
                  </a:cubicBezTo>
                  <a:cubicBezTo>
                    <a:pt x="15323" y="21037"/>
                    <a:pt x="18506" y="20285"/>
                    <a:pt x="20780" y="19158"/>
                  </a:cubicBezTo>
                  <a:lnTo>
                    <a:pt x="20780" y="3193"/>
                  </a:lnTo>
                  <a:cubicBezTo>
                    <a:pt x="18506" y="1315"/>
                    <a:pt x="15323" y="751"/>
                    <a:pt x="13049"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59" name="Google Shape;3347;p59"/>
            <p:cNvSpPr/>
            <p:nvPr/>
          </p:nvSpPr>
          <p:spPr>
            <a:xfrm rot="18279205">
              <a:off x="1600538" y="667048"/>
              <a:ext cx="54137" cy="6774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9"/>
                    <a:pt x="17900" y="18900"/>
                  </a:cubicBezTo>
                  <a:lnTo>
                    <a:pt x="17900" y="2700"/>
                  </a:lnTo>
                  <a:cubicBezTo>
                    <a:pt x="15900" y="135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0" name="Google Shape;3348;p59"/>
            <p:cNvSpPr/>
            <p:nvPr/>
          </p:nvSpPr>
          <p:spPr>
            <a:xfrm rot="18279205">
              <a:off x="1436542" y="895155"/>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623" y="20636"/>
                    <a:pt x="7154" y="21600"/>
                    <a:pt x="9348" y="21600"/>
                  </a:cubicBezTo>
                  <a:cubicBezTo>
                    <a:pt x="14242"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1" name="Google Shape;3349;p59"/>
            <p:cNvSpPr/>
            <p:nvPr/>
          </p:nvSpPr>
          <p:spPr>
            <a:xfrm rot="18279205">
              <a:off x="1669408" y="1056723"/>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2" name="Google Shape;3350;p59"/>
            <p:cNvSpPr/>
            <p:nvPr/>
          </p:nvSpPr>
          <p:spPr>
            <a:xfrm rot="18279205">
              <a:off x="973797" y="57589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3" name="Google Shape;3351;p59"/>
            <p:cNvSpPr/>
            <p:nvPr/>
          </p:nvSpPr>
          <p:spPr>
            <a:xfrm rot="18279205">
              <a:off x="2132154" y="1376587"/>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978"/>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4" name="Google Shape;3352;p59"/>
            <p:cNvSpPr/>
            <p:nvPr/>
          </p:nvSpPr>
          <p:spPr>
            <a:xfrm rot="18279205">
              <a:off x="1205420" y="735699"/>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623" y="20627"/>
                    <a:pt x="7154" y="21600"/>
                    <a:pt x="9348" y="21600"/>
                  </a:cubicBezTo>
                  <a:cubicBezTo>
                    <a:pt x="14242"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5" name="Google Shape;3353;p59"/>
            <p:cNvSpPr/>
            <p:nvPr/>
          </p:nvSpPr>
          <p:spPr>
            <a:xfrm rot="18279205">
              <a:off x="1169275" y="540126"/>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6" name="Google Shape;3354;p59"/>
            <p:cNvSpPr/>
            <p:nvPr/>
          </p:nvSpPr>
          <p:spPr>
            <a:xfrm rot="18279205">
              <a:off x="546601" y="451635"/>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7" name="Google Shape;3355;p59"/>
            <p:cNvSpPr/>
            <p:nvPr/>
          </p:nvSpPr>
          <p:spPr>
            <a:xfrm rot="18279205">
              <a:off x="706531" y="220264"/>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8" name="Google Shape;3356;p59"/>
            <p:cNvSpPr/>
            <p:nvPr/>
          </p:nvSpPr>
          <p:spPr>
            <a:xfrm rot="18279205">
              <a:off x="1900781" y="1216657"/>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69" name="Google Shape;3357;p59"/>
            <p:cNvSpPr/>
            <p:nvPr/>
          </p:nvSpPr>
          <p:spPr>
            <a:xfrm rot="18279205">
              <a:off x="937902" y="380195"/>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0" name="Google Shape;3358;p59"/>
            <p:cNvSpPr/>
            <p:nvPr/>
          </p:nvSpPr>
          <p:spPr>
            <a:xfrm rot="18279205">
              <a:off x="1241216" y="931165"/>
              <a:ext cx="66457" cy="67749"/>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764"/>
                    <a:pt x="2679" y="18129"/>
                  </a:cubicBezTo>
                  <a:cubicBezTo>
                    <a:pt x="4535" y="20443"/>
                    <a:pt x="6897" y="21600"/>
                    <a:pt x="9091" y="21600"/>
                  </a:cubicBezTo>
                  <a:cubicBezTo>
                    <a:pt x="13985" y="21600"/>
                    <a:pt x="18541" y="17164"/>
                    <a:pt x="18541" y="10993"/>
                  </a:cubicBezTo>
                  <a:cubicBezTo>
                    <a:pt x="18541" y="5207"/>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1" name="Google Shape;3359;p59"/>
            <p:cNvSpPr/>
            <p:nvPr/>
          </p:nvSpPr>
          <p:spPr>
            <a:xfrm rot="18279205">
              <a:off x="1704958" y="1252323"/>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2" name="Google Shape;3360;p59"/>
            <p:cNvSpPr/>
            <p:nvPr/>
          </p:nvSpPr>
          <p:spPr>
            <a:xfrm rot="18279205">
              <a:off x="1473274" y="1092552"/>
              <a:ext cx="66535" cy="65932"/>
            </a:xfrm>
            <a:custGeom>
              <a:avLst/>
              <a:gdLst/>
              <a:ahLst/>
              <a:cxnLst>
                <a:cxn ang="0">
                  <a:pos x="wd2" y="hd2"/>
                </a:cxn>
                <a:cxn ang="5400000">
                  <a:pos x="wd2" y="hd2"/>
                </a:cxn>
                <a:cxn ang="10800000">
                  <a:pos x="wd2" y="hd2"/>
                </a:cxn>
                <a:cxn ang="16200000">
                  <a:pos x="wd2" y="hd2"/>
                </a:cxn>
              </a:cxnLst>
              <a:rect l="0" t="0" r="r" b="b"/>
              <a:pathLst>
                <a:path w="18709" h="21600" fill="norm" stroke="1" extrusionOk="0">
                  <a:moveTo>
                    <a:pt x="8844" y="0"/>
                  </a:moveTo>
                  <a:cubicBezTo>
                    <a:pt x="681" y="0"/>
                    <a:pt x="-2891" y="11692"/>
                    <a:pt x="2722" y="18033"/>
                  </a:cubicBezTo>
                  <a:cubicBezTo>
                    <a:pt x="4592" y="20411"/>
                    <a:pt x="6974" y="21600"/>
                    <a:pt x="9185" y="21600"/>
                  </a:cubicBezTo>
                  <a:cubicBezTo>
                    <a:pt x="14117" y="21600"/>
                    <a:pt x="18709" y="17042"/>
                    <a:pt x="18709" y="10701"/>
                  </a:cubicBezTo>
                  <a:cubicBezTo>
                    <a:pt x="18709" y="4756"/>
                    <a:pt x="14797" y="0"/>
                    <a:pt x="9525" y="0"/>
                  </a:cubicBezTo>
                  <a:cubicBezTo>
                    <a:pt x="9355" y="0"/>
                    <a:pt x="9015" y="0"/>
                    <a:pt x="884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3" name="Google Shape;3361;p59"/>
            <p:cNvSpPr/>
            <p:nvPr/>
          </p:nvSpPr>
          <p:spPr>
            <a:xfrm rot="18279205">
              <a:off x="742424" y="415969"/>
              <a:ext cx="66773"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4" name="Google Shape;3362;p59"/>
            <p:cNvSpPr/>
            <p:nvPr/>
          </p:nvSpPr>
          <p:spPr>
            <a:xfrm rot="18279205">
              <a:off x="1009345" y="771496"/>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5" name="Google Shape;3363;p59"/>
            <p:cNvSpPr/>
            <p:nvPr/>
          </p:nvSpPr>
          <p:spPr>
            <a:xfrm rot="18279205">
              <a:off x="2167951" y="1572054"/>
              <a:ext cx="66457"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535" y="20627"/>
                    <a:pt x="6897" y="21600"/>
                    <a:pt x="9091" y="21600"/>
                  </a:cubicBezTo>
                  <a:cubicBezTo>
                    <a:pt x="13816"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6" name="Google Shape;3364;p59"/>
            <p:cNvSpPr/>
            <p:nvPr/>
          </p:nvSpPr>
          <p:spPr>
            <a:xfrm rot="18279205">
              <a:off x="510305" y="255825"/>
              <a:ext cx="66774" cy="65932"/>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10360" y="0"/>
                  </a:moveTo>
                  <a:cubicBezTo>
                    <a:pt x="10023" y="0"/>
                    <a:pt x="9685" y="0"/>
                    <a:pt x="9517" y="198"/>
                  </a:cubicBezTo>
                  <a:cubicBezTo>
                    <a:pt x="910" y="198"/>
                    <a:pt x="-2971" y="11494"/>
                    <a:pt x="2598" y="18033"/>
                  </a:cubicBezTo>
                  <a:cubicBezTo>
                    <a:pt x="4623" y="20609"/>
                    <a:pt x="7154" y="21600"/>
                    <a:pt x="9348" y="21600"/>
                  </a:cubicBezTo>
                  <a:cubicBezTo>
                    <a:pt x="14242" y="21600"/>
                    <a:pt x="18629" y="17042"/>
                    <a:pt x="18629" y="10701"/>
                  </a:cubicBezTo>
                  <a:cubicBezTo>
                    <a:pt x="18629" y="5152"/>
                    <a:pt x="15085" y="0"/>
                    <a:pt x="1036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77" name="Google Shape;3365;p59"/>
            <p:cNvSpPr/>
            <p:nvPr/>
          </p:nvSpPr>
          <p:spPr>
            <a:xfrm rot="18279205">
              <a:off x="1936332" y="1412254"/>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979" name="Google Shape;3366;p59"/>
          <p:cNvSpPr/>
          <p:nvPr/>
        </p:nvSpPr>
        <p:spPr>
          <a:xfrm>
            <a:off x="10844422" y="2544384"/>
            <a:ext cx="4139667"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983" name="Google Shape;3367;p59"/>
          <p:cNvGrpSpPr/>
          <p:nvPr/>
        </p:nvGrpSpPr>
        <p:grpSpPr>
          <a:xfrm>
            <a:off x="5420172" y="10913694"/>
            <a:ext cx="1311263" cy="1515762"/>
            <a:chOff x="0" y="0"/>
            <a:chExt cx="1311262" cy="1515761"/>
          </a:xfrm>
        </p:grpSpPr>
        <p:sp>
          <p:nvSpPr>
            <p:cNvPr id="980"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81"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82"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987" name="Google Shape;3371;p59"/>
          <p:cNvGrpSpPr/>
          <p:nvPr/>
        </p:nvGrpSpPr>
        <p:grpSpPr>
          <a:xfrm>
            <a:off x="20936729" y="7644086"/>
            <a:ext cx="1362683" cy="1442670"/>
            <a:chOff x="0" y="0"/>
            <a:chExt cx="1362681" cy="1442669"/>
          </a:xfrm>
        </p:grpSpPr>
        <p:sp>
          <p:nvSpPr>
            <p:cNvPr id="984" name="Google Shape;3372;p59"/>
            <p:cNvSpPr/>
            <p:nvPr/>
          </p:nvSpPr>
          <p:spPr>
            <a:xfrm rot="4315305">
              <a:off x="49467" y="958370"/>
              <a:ext cx="437725" cy="421642"/>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85" name="Google Shape;3373;p59"/>
            <p:cNvSpPr/>
            <p:nvPr/>
          </p:nvSpPr>
          <p:spPr>
            <a:xfrm rot="4315225">
              <a:off x="464774" y="3113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86" name="Google Shape;3374;p59"/>
            <p:cNvSpPr/>
            <p:nvPr/>
          </p:nvSpPr>
          <p:spPr>
            <a:xfrm rot="4315225">
              <a:off x="1059751" y="62607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991" name="Google Shape;3367;p59"/>
          <p:cNvGrpSpPr/>
          <p:nvPr/>
        </p:nvGrpSpPr>
        <p:grpSpPr>
          <a:xfrm>
            <a:off x="17387947" y="10660205"/>
            <a:ext cx="1311264" cy="1515763"/>
            <a:chOff x="0" y="0"/>
            <a:chExt cx="1311262" cy="1515761"/>
          </a:xfrm>
        </p:grpSpPr>
        <p:sp>
          <p:nvSpPr>
            <p:cNvPr id="988"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89"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90"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995" name="Google Shape;3367;p59"/>
          <p:cNvGrpSpPr/>
          <p:nvPr/>
        </p:nvGrpSpPr>
        <p:grpSpPr>
          <a:xfrm>
            <a:off x="6944686" y="997461"/>
            <a:ext cx="1311263" cy="1515762"/>
            <a:chOff x="0" y="0"/>
            <a:chExt cx="1311262" cy="1515761"/>
          </a:xfrm>
        </p:grpSpPr>
        <p:sp>
          <p:nvSpPr>
            <p:cNvPr id="992"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93"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994"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998" name="تجميع"/>
          <p:cNvGrpSpPr/>
          <p:nvPr/>
        </p:nvGrpSpPr>
        <p:grpSpPr>
          <a:xfrm>
            <a:off x="542570" y="467850"/>
            <a:ext cx="2203057" cy="2203058"/>
            <a:chOff x="0" y="0"/>
            <a:chExt cx="2203056" cy="2203056"/>
          </a:xfrm>
        </p:grpSpPr>
        <p:sp>
          <p:nvSpPr>
            <p:cNvPr id="996"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997" name="IMG_9018.jpeg" descr="IMG_9018.jpeg"/>
            <p:cNvPicPr>
              <a:picLocks noChangeAspect="1"/>
            </p:cNvPicPr>
            <p:nvPr/>
          </p:nvPicPr>
          <p:blipFill>
            <a:blip r:embed="rId2">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pic>
        <p:nvPicPr>
          <p:cNvPr id="999" name="IMG_1532.jpeg" descr="IMG_1532.jpeg"/>
          <p:cNvPicPr>
            <a:picLocks noChangeAspect="1"/>
          </p:cNvPicPr>
          <p:nvPr/>
        </p:nvPicPr>
        <p:blipFill>
          <a:blip r:embed="rId3">
            <a:alphaModFix amt="57762"/>
            <a:extLst/>
          </a:blip>
          <a:srcRect l="5248" t="647" r="6779" b="5017"/>
          <a:stretch>
            <a:fillRect/>
          </a:stretch>
        </p:blipFill>
        <p:spPr>
          <a:xfrm>
            <a:off x="401704" y="11727414"/>
            <a:ext cx="1292815" cy="1295560"/>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grpSp>
        <p:nvGrpSpPr>
          <p:cNvPr id="1008" name="Google Shape;4600;p60"/>
          <p:cNvGrpSpPr/>
          <p:nvPr/>
        </p:nvGrpSpPr>
        <p:grpSpPr>
          <a:xfrm>
            <a:off x="171138" y="10197125"/>
            <a:ext cx="4221976" cy="3071445"/>
            <a:chOff x="0" y="0"/>
            <a:chExt cx="4221975" cy="3071443"/>
          </a:xfrm>
        </p:grpSpPr>
        <p:sp>
          <p:nvSpPr>
            <p:cNvPr id="1000" name="Google Shape;4601;p60"/>
            <p:cNvSpPr/>
            <p:nvPr/>
          </p:nvSpPr>
          <p:spPr>
            <a:xfrm flipH="1" rot="18398503">
              <a:off x="602529" y="-49376"/>
              <a:ext cx="844941" cy="192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1" name="Google Shape;4602;p60"/>
            <p:cNvSpPr/>
            <p:nvPr/>
          </p:nvSpPr>
          <p:spPr>
            <a:xfrm flipH="1" rot="18398503">
              <a:off x="2542459" y="956204"/>
              <a:ext cx="329429" cy="3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2" name="Google Shape;4603;p60"/>
            <p:cNvSpPr/>
            <p:nvPr/>
          </p:nvSpPr>
          <p:spPr>
            <a:xfrm flipH="1" rot="18398503">
              <a:off x="875105" y="251099"/>
              <a:ext cx="329510" cy="589248"/>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3" name="Google Shape;4604;p60"/>
            <p:cNvSpPr/>
            <p:nvPr/>
          </p:nvSpPr>
          <p:spPr>
            <a:xfrm flipH="1" rot="18398503">
              <a:off x="1434317" y="337230"/>
              <a:ext cx="341220" cy="773850"/>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4" name="Google Shape;4605;p60"/>
            <p:cNvSpPr/>
            <p:nvPr/>
          </p:nvSpPr>
          <p:spPr>
            <a:xfrm flipH="1" rot="18398503">
              <a:off x="2049349" y="485085"/>
              <a:ext cx="222183" cy="730054"/>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5" name="Google Shape;4606;p60"/>
            <p:cNvSpPr/>
            <p:nvPr/>
          </p:nvSpPr>
          <p:spPr>
            <a:xfrm flipH="1" rot="18398503">
              <a:off x="1916031" y="1705173"/>
              <a:ext cx="596124" cy="175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6" name="Google Shape;4607;p60"/>
            <p:cNvSpPr/>
            <p:nvPr/>
          </p:nvSpPr>
          <p:spPr>
            <a:xfrm flipH="1" rot="18398503">
              <a:off x="1697993" y="580028"/>
              <a:ext cx="2131446" cy="2049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07" name="Google Shape;4608;p60"/>
            <p:cNvSpPr/>
            <p:nvPr/>
          </p:nvSpPr>
          <p:spPr>
            <a:xfrm flipH="1" rot="18398503">
              <a:off x="2346457" y="1564559"/>
              <a:ext cx="839546" cy="184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011" name="تجميع"/>
          <p:cNvGrpSpPr/>
          <p:nvPr/>
        </p:nvGrpSpPr>
        <p:grpSpPr>
          <a:xfrm>
            <a:off x="76276" y="8104467"/>
            <a:ext cx="857101" cy="3313621"/>
            <a:chOff x="176594" y="0"/>
            <a:chExt cx="857100" cy="3313620"/>
          </a:xfrm>
        </p:grpSpPr>
        <p:sp>
          <p:nvSpPr>
            <p:cNvPr id="1009"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1010"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015" name="Google Shape;3367;p59"/>
          <p:cNvGrpSpPr/>
          <p:nvPr/>
        </p:nvGrpSpPr>
        <p:grpSpPr>
          <a:xfrm>
            <a:off x="16076686" y="3849824"/>
            <a:ext cx="1311264" cy="1515763"/>
            <a:chOff x="0" y="0"/>
            <a:chExt cx="1311262" cy="1515761"/>
          </a:xfrm>
        </p:grpSpPr>
        <p:sp>
          <p:nvSpPr>
            <p:cNvPr id="1012"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13"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14"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pic>
        <p:nvPicPr>
          <p:cNvPr id="1016" name="IMG_9644.jpeg" descr="IMG_9644.jpeg"/>
          <p:cNvPicPr>
            <a:picLocks noChangeAspect="1"/>
          </p:cNvPicPr>
          <p:nvPr/>
        </p:nvPicPr>
        <p:blipFill>
          <a:blip r:embed="rId4">
            <a:extLst/>
          </a:blip>
          <a:stretch>
            <a:fillRect/>
          </a:stretch>
        </p:blipFill>
        <p:spPr>
          <a:xfrm>
            <a:off x="6040600" y="4574102"/>
            <a:ext cx="10513804" cy="4567796"/>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09"/>
                                        </p:tgtEl>
                                        <p:attrNameLst>
                                          <p:attrName>style.visibility</p:attrName>
                                        </p:attrNameLst>
                                      </p:cBhvr>
                                      <p:to>
                                        <p:strVal val="visible"/>
                                      </p:to>
                                    </p:set>
                                    <p:animEffect filter="fade" transition="in">
                                      <p:cBhvr>
                                        <p:cTn id="7" dur="1000"/>
                                        <p:tgtEl>
                                          <p:spTgt spid="909"/>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979"/>
                                        </p:tgtEl>
                                        <p:attrNameLst>
                                          <p:attrName>style.visibility</p:attrName>
                                        </p:attrNameLst>
                                      </p:cBhvr>
                                      <p:to>
                                        <p:strVal val="visible"/>
                                      </p:to>
                                    </p:set>
                                    <p:animEffect filter="fade" transition="in">
                                      <p:cBhvr>
                                        <p:cTn id="11" dur="1000"/>
                                        <p:tgtEl>
                                          <p:spTgt spid="97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016"/>
                                        </p:tgtEl>
                                        <p:attrNameLst>
                                          <p:attrName>style.visibility</p:attrName>
                                        </p:attrNameLst>
                                      </p:cBhvr>
                                      <p:to>
                                        <p:strVal val="visible"/>
                                      </p:to>
                                    </p:set>
                                    <p:animEffect filter="fade" transition="in">
                                      <p:cBhvr>
                                        <p:cTn id="16" dur="1500"/>
                                        <p:tgtEl>
                                          <p:spTgt spid="1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9" grpId="1"/>
      <p:bldP build="whole" bldLvl="1" animBg="1" rev="0" advAuto="0" spid="979" grpId="2"/>
      <p:bldP build="whole" bldLvl="1" animBg="1" rev="0" advAuto="0" spid="1016" grpId="3"/>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٧٢"/>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٧٢</a:t>
            </a:r>
          </a:p>
        </p:txBody>
      </p:sp>
      <p:grpSp>
        <p:nvGrpSpPr>
          <p:cNvPr id="1026" name="تجميع"/>
          <p:cNvGrpSpPr/>
          <p:nvPr/>
        </p:nvGrpSpPr>
        <p:grpSpPr>
          <a:xfrm>
            <a:off x="12888970" y="2509366"/>
            <a:ext cx="7058937" cy="1403646"/>
            <a:chOff x="-316908" y="-388000"/>
            <a:chExt cx="7058936" cy="1403644"/>
          </a:xfrm>
        </p:grpSpPr>
        <p:grpSp>
          <p:nvGrpSpPr>
            <p:cNvPr id="1023" name="Google Shape;4333;p67"/>
            <p:cNvGrpSpPr/>
            <p:nvPr/>
          </p:nvGrpSpPr>
          <p:grpSpPr>
            <a:xfrm>
              <a:off x="-316909" y="-388001"/>
              <a:ext cx="6076603" cy="1283066"/>
              <a:chOff x="0" y="0"/>
              <a:chExt cx="6076602" cy="1283064"/>
            </a:xfrm>
          </p:grpSpPr>
          <p:sp>
            <p:nvSpPr>
              <p:cNvPr id="1019" name="Google Shape;4334;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20" name="Google Shape;4336;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21" name="Google Shape;4337;p67"/>
              <p:cNvSpPr/>
              <p:nvPr/>
            </p:nvSpPr>
            <p:spPr>
              <a:xfrm>
                <a:off x="0" y="188071"/>
                <a:ext cx="6076603" cy="109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DFEED4"/>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22" name="Google Shape;4338;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024" name="مثال"/>
            <p:cNvSpPr txBox="1"/>
            <p:nvPr/>
          </p:nvSpPr>
          <p:spPr>
            <a:xfrm>
              <a:off x="402338" y="-105706"/>
              <a:ext cx="4492231" cy="1121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592566">
                <a:defRPr sz="6600" u="sng">
                  <a:solidFill>
                    <a:srgbClr val="CC0000"/>
                  </a:solidFill>
                  <a:latin typeface="Farah Regular"/>
                  <a:ea typeface="Farah Regular"/>
                  <a:cs typeface="Farah Regular"/>
                  <a:sym typeface="Farah Regular"/>
                </a:defRPr>
              </a:lvl1pPr>
            </a:lstStyle>
            <a:p>
              <a:pPr rtl="0">
                <a:defRPr/>
              </a:pPr>
              <a:r>
                <a:t>مثال</a:t>
              </a:r>
            </a:p>
          </p:txBody>
        </p:sp>
        <p:sp>
          <p:nvSpPr>
            <p:cNvPr id="1025" name="بيضاوي"/>
            <p:cNvSpPr/>
            <p:nvPr/>
          </p:nvSpPr>
          <p:spPr>
            <a:xfrm>
              <a:off x="5759693" y="-17271"/>
              <a:ext cx="982335" cy="84763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pic>
        <p:nvPicPr>
          <p:cNvPr id="1027" name="IMG_9629.png" descr="IMG_9629.png"/>
          <p:cNvPicPr>
            <a:picLocks noChangeAspect="1"/>
          </p:cNvPicPr>
          <p:nvPr/>
        </p:nvPicPr>
        <p:blipFill>
          <a:blip r:embed="rId3">
            <a:extLst/>
          </a:blip>
          <a:srcRect l="42295" t="35098" r="14049" b="60731"/>
          <a:stretch>
            <a:fillRect/>
          </a:stretch>
        </p:blipFill>
        <p:spPr>
          <a:xfrm>
            <a:off x="2974902" y="2800345"/>
            <a:ext cx="9719638" cy="696377"/>
          </a:xfrm>
          <a:prstGeom prst="rect">
            <a:avLst/>
          </a:prstGeom>
          <a:ln w="12700">
            <a:miter lim="400000"/>
          </a:ln>
        </p:spPr>
      </p:pic>
      <p:grpSp>
        <p:nvGrpSpPr>
          <p:cNvPr id="1030" name="IMG_9629.png"/>
          <p:cNvGrpSpPr/>
          <p:nvPr/>
        </p:nvGrpSpPr>
        <p:grpSpPr>
          <a:xfrm>
            <a:off x="12888970" y="4054827"/>
            <a:ext cx="5805083" cy="3303188"/>
            <a:chOff x="0" y="0"/>
            <a:chExt cx="5805082" cy="3303187"/>
          </a:xfrm>
        </p:grpSpPr>
        <p:pic>
          <p:nvPicPr>
            <p:cNvPr id="1029" name="IMG_9629.png" descr="IMG_9629.png"/>
            <p:cNvPicPr>
              <a:picLocks noChangeAspect="1"/>
            </p:cNvPicPr>
            <p:nvPr/>
          </p:nvPicPr>
          <p:blipFill>
            <a:blip r:embed="rId3">
              <a:extLst/>
            </a:blip>
            <a:srcRect l="10832" t="31616" r="59076" b="46895"/>
            <a:stretch>
              <a:fillRect/>
            </a:stretch>
          </p:blipFill>
          <p:spPr>
            <a:xfrm>
              <a:off x="127000" y="88900"/>
              <a:ext cx="5551083" cy="2972988"/>
            </a:xfrm>
            <a:prstGeom prst="rect">
              <a:avLst/>
            </a:prstGeom>
            <a:ln>
              <a:noFill/>
            </a:ln>
            <a:effectLst/>
          </p:spPr>
        </p:pic>
        <p:pic>
          <p:nvPicPr>
            <p:cNvPr id="1028" name="IMG_9629.png" descr="IMG_9629.png"/>
            <p:cNvPicPr>
              <a:picLocks noChangeAspect="0"/>
            </p:cNvPicPr>
            <p:nvPr/>
          </p:nvPicPr>
          <p:blipFill>
            <a:blip r:embed="rId4">
              <a:extLst/>
            </a:blip>
            <a:stretch>
              <a:fillRect/>
            </a:stretch>
          </p:blipFill>
          <p:spPr>
            <a:xfrm>
              <a:off x="0" y="-1"/>
              <a:ext cx="5805083" cy="3303189"/>
            </a:xfrm>
            <a:prstGeom prst="rect">
              <a:avLst/>
            </a:prstGeom>
            <a:effectLst/>
          </p:spPr>
        </p:pic>
      </p:grpSp>
      <p:pic>
        <p:nvPicPr>
          <p:cNvPr id="1031" name="IMG_9629.png" descr="IMG_9629.png"/>
          <p:cNvPicPr>
            <a:picLocks noChangeAspect="1"/>
          </p:cNvPicPr>
          <p:nvPr/>
        </p:nvPicPr>
        <p:blipFill>
          <a:blip r:embed="rId3">
            <a:extLst/>
          </a:blip>
          <a:srcRect l="53632" t="39669" r="14643" b="46529"/>
          <a:stretch>
            <a:fillRect/>
          </a:stretch>
        </p:blipFill>
        <p:spPr>
          <a:xfrm>
            <a:off x="2868007" y="4054826"/>
            <a:ext cx="9384513" cy="3061812"/>
          </a:xfrm>
          <a:prstGeom prst="rect">
            <a:avLst/>
          </a:prstGeom>
          <a:ln w="12700">
            <a:miter lim="400000"/>
          </a:ln>
        </p:spPr>
      </p:pic>
      <p:pic>
        <p:nvPicPr>
          <p:cNvPr id="1032" name="IMG_9629.png" descr="IMG_9629.png"/>
          <p:cNvPicPr>
            <a:picLocks noChangeAspect="1"/>
          </p:cNvPicPr>
          <p:nvPr/>
        </p:nvPicPr>
        <p:blipFill>
          <a:blip r:embed="rId3">
            <a:extLst/>
          </a:blip>
          <a:srcRect l="66934" t="53383" r="14231" b="31413"/>
          <a:stretch>
            <a:fillRect/>
          </a:stretch>
        </p:blipFill>
        <p:spPr>
          <a:xfrm>
            <a:off x="5373873" y="7420931"/>
            <a:ext cx="5571133" cy="3372832"/>
          </a:xfrm>
          <a:prstGeom prst="rect">
            <a:avLst/>
          </a:prstGeom>
          <a:ln w="12700">
            <a:miter lim="400000"/>
          </a:ln>
        </p:spPr>
      </p:pic>
      <p:pic>
        <p:nvPicPr>
          <p:cNvPr id="1033" name="IMG_9629.png" descr="IMG_9629.png"/>
          <p:cNvPicPr>
            <a:picLocks noChangeAspect="1"/>
          </p:cNvPicPr>
          <p:nvPr/>
        </p:nvPicPr>
        <p:blipFill>
          <a:blip r:embed="rId3">
            <a:extLst/>
          </a:blip>
          <a:srcRect l="25472" t="67402" r="13911" b="22976"/>
          <a:stretch>
            <a:fillRect/>
          </a:stretch>
        </p:blipFill>
        <p:spPr>
          <a:xfrm>
            <a:off x="2174496" y="10389403"/>
            <a:ext cx="16213439" cy="193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031"/>
                                        </p:tgtEl>
                                        <p:attrNameLst>
                                          <p:attrName>style.visibility</p:attrName>
                                        </p:attrNameLst>
                                      </p:cBhvr>
                                      <p:to>
                                        <p:strVal val="visible"/>
                                      </p:to>
                                    </p:set>
                                    <p:animEffect filter="wipe(up)" transition="in">
                                      <p:cBhvr>
                                        <p:cTn id="7" dur="5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032"/>
                                        </p:tgtEl>
                                        <p:attrNameLst>
                                          <p:attrName>style.visibility</p:attrName>
                                        </p:attrNameLst>
                                      </p:cBhvr>
                                      <p:to>
                                        <p:strVal val="visible"/>
                                      </p:to>
                                    </p:set>
                                    <p:animEffect filter="wipe(up)" transition="in">
                                      <p:cBhvr>
                                        <p:cTn id="12" dur="5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033"/>
                                        </p:tgtEl>
                                        <p:attrNameLst>
                                          <p:attrName>style.visibility</p:attrName>
                                        </p:attrNameLst>
                                      </p:cBhvr>
                                      <p:to>
                                        <p:strVal val="visible"/>
                                      </p:to>
                                    </p:set>
                                    <p:animEffect filter="wipe(right)" transition="in">
                                      <p:cBhvr>
                                        <p:cTn id="17" dur="5000"/>
                                        <p:tgtEl>
                                          <p:spTgt spid="10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3" grpId="3"/>
      <p:bldP build="whole" bldLvl="1" animBg="1" rev="0" advAuto="0" spid="1032" grpId="2"/>
      <p:bldP build="whole" bldLvl="1" animBg="1" rev="0" advAuto="0" spid="103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42" name="تجميع"/>
          <p:cNvGrpSpPr/>
          <p:nvPr/>
        </p:nvGrpSpPr>
        <p:grpSpPr>
          <a:xfrm>
            <a:off x="12390031" y="2582756"/>
            <a:ext cx="6692798" cy="1070402"/>
            <a:chOff x="0" y="0"/>
            <a:chExt cx="6692797" cy="1070400"/>
          </a:xfrm>
        </p:grpSpPr>
        <p:grpSp>
          <p:nvGrpSpPr>
            <p:cNvPr id="1039" name="Google Shape;4333;p67"/>
            <p:cNvGrpSpPr/>
            <p:nvPr/>
          </p:nvGrpSpPr>
          <p:grpSpPr>
            <a:xfrm>
              <a:off x="0" y="76187"/>
              <a:ext cx="5339953" cy="918027"/>
              <a:chOff x="0" y="0"/>
              <a:chExt cx="5339952" cy="918026"/>
            </a:xfrm>
          </p:grpSpPr>
          <p:sp>
            <p:nvSpPr>
              <p:cNvPr id="1035" name="Google Shape;4334;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36" name="Google Shape;4336;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37" name="Google Shape;4337;p67"/>
              <p:cNvSpPr/>
              <p:nvPr/>
            </p:nvSpPr>
            <p:spPr>
              <a:xfrm>
                <a:off x="0" y="116217"/>
                <a:ext cx="5339953" cy="801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6EEF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38" name="Google Shape;4338;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040" name="تحقق من فهمك"/>
            <p:cNvSpPr txBox="1"/>
            <p:nvPr/>
          </p:nvSpPr>
          <p:spPr>
            <a:xfrm>
              <a:off x="1048499" y="168713"/>
              <a:ext cx="3242953"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592566">
                <a:defRPr sz="6500" u="sng">
                  <a:solidFill>
                    <a:srgbClr val="CC0000"/>
                  </a:solidFill>
                  <a:latin typeface="Farah Regular"/>
                  <a:ea typeface="Farah Regular"/>
                  <a:cs typeface="Farah Regular"/>
                  <a:sym typeface="Farah Regular"/>
                </a:defRPr>
              </a:lvl1pPr>
            </a:lstStyle>
            <a:p>
              <a:pPr rtl="0">
                <a:defRPr/>
              </a:pPr>
              <a:r>
                <a:t>تحقق من فهمك</a:t>
              </a:r>
            </a:p>
          </p:txBody>
        </p:sp>
        <p:sp>
          <p:nvSpPr>
            <p:cNvPr id="1041" name="بيضاوي"/>
            <p:cNvSpPr/>
            <p:nvPr/>
          </p:nvSpPr>
          <p:spPr>
            <a:xfrm>
              <a:off x="5566434" y="0"/>
              <a:ext cx="1126364" cy="107040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043" name="٧٢"/>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٧٢</a:t>
            </a:r>
          </a:p>
        </p:txBody>
      </p:sp>
      <p:grpSp>
        <p:nvGrpSpPr>
          <p:cNvPr id="1055" name="تجميع"/>
          <p:cNvGrpSpPr/>
          <p:nvPr/>
        </p:nvGrpSpPr>
        <p:grpSpPr>
          <a:xfrm>
            <a:off x="19864540" y="8470838"/>
            <a:ext cx="2394214" cy="2159044"/>
            <a:chOff x="0" y="0"/>
            <a:chExt cx="2394212" cy="2159042"/>
          </a:xfrm>
        </p:grpSpPr>
        <p:pic>
          <p:nvPicPr>
            <p:cNvPr id="1044" name="IMG_4622.png" descr="IMG_4622.png"/>
            <p:cNvPicPr>
              <a:picLocks noChangeAspect="1"/>
            </p:cNvPicPr>
            <p:nvPr/>
          </p:nvPicPr>
          <p:blipFill>
            <a:blip r:embed="rId3">
              <a:extLst/>
            </a:blip>
            <a:srcRect l="91328" t="26734" r="1414" b="70164"/>
            <a:stretch>
              <a:fillRect/>
            </a:stretch>
          </p:blipFill>
          <p:spPr>
            <a:xfrm>
              <a:off x="298654" y="0"/>
              <a:ext cx="2095559" cy="67148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nvGrpSpPr>
            <p:cNvPr id="1054" name="تجميع"/>
            <p:cNvGrpSpPr/>
            <p:nvPr/>
          </p:nvGrpSpPr>
          <p:grpSpPr>
            <a:xfrm>
              <a:off x="0" y="677862"/>
              <a:ext cx="2270891" cy="1481181"/>
              <a:chOff x="0" y="0"/>
              <a:chExt cx="2270890" cy="1481180"/>
            </a:xfrm>
          </p:grpSpPr>
          <p:sp>
            <p:nvSpPr>
              <p:cNvPr id="1045" name="مستطيل مستدير الزوايا"/>
              <p:cNvSpPr/>
              <p:nvPr/>
            </p:nvSpPr>
            <p:spPr>
              <a:xfrm>
                <a:off x="312426" y="0"/>
                <a:ext cx="1958465" cy="1247281"/>
              </a:xfrm>
              <a:prstGeom prst="roundRect">
                <a:avLst>
                  <a:gd name="adj" fmla="val 24520"/>
                </a:avLst>
              </a:prstGeom>
              <a:solidFill>
                <a:srgbClr val="FFFFFF"/>
              </a:solidFill>
              <a:ln w="12700" cap="flat">
                <a:solidFill>
                  <a:srgbClr val="65B96D"/>
                </a:solidFill>
                <a:custDash>
                  <a:ds d="100000" sp="200000"/>
                </a:custDash>
                <a:round/>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1046" name="فكر…"/>
              <p:cNvSpPr txBox="1"/>
              <p:nvPr/>
            </p:nvSpPr>
            <p:spPr>
              <a:xfrm>
                <a:off x="1587445" y="108717"/>
                <a:ext cx="673044" cy="102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rtl="0">
                  <a:defRPr b="1" sz="1500">
                    <a:solidFill>
                      <a:srgbClr val="728383"/>
                    </a:solidFill>
                    <a:latin typeface="Arial"/>
                    <a:ea typeface="Arial"/>
                    <a:cs typeface="Arial"/>
                    <a:sym typeface="Arial"/>
                  </a:defRPr>
                </a:pPr>
                <a:r>
                  <a:t>فكر </a:t>
                </a:r>
              </a:p>
              <a:p>
                <a:pPr defTabSz="914400" rtl="0">
                  <a:defRPr b="1" sz="1500">
                    <a:solidFill>
                      <a:srgbClr val="728383"/>
                    </a:solidFill>
                    <a:latin typeface="Arial"/>
                    <a:ea typeface="Arial"/>
                    <a:cs typeface="Arial"/>
                    <a:sym typeface="Arial"/>
                  </a:defRPr>
                </a:pPr>
                <a:r>
                  <a:t>زاوج </a:t>
                </a:r>
              </a:p>
              <a:p>
                <a:pPr defTabSz="914400" rtl="0">
                  <a:defRPr b="1" sz="1500">
                    <a:solidFill>
                      <a:srgbClr val="728383"/>
                    </a:solidFill>
                    <a:latin typeface="Arial"/>
                    <a:ea typeface="Arial"/>
                    <a:cs typeface="Arial"/>
                    <a:sym typeface="Arial"/>
                  </a:defRPr>
                </a:pPr>
                <a:r>
                  <a:t>شارك</a:t>
                </a:r>
              </a:p>
            </p:txBody>
          </p:sp>
          <p:pic>
            <p:nvPicPr>
              <p:cNvPr id="1047" name="صورة 7" descr="صورة 7"/>
              <p:cNvPicPr>
                <a:picLocks noChangeAspect="1"/>
              </p:cNvPicPr>
              <p:nvPr/>
            </p:nvPicPr>
            <p:blipFill>
              <a:blip r:embed="rId4">
                <a:extLst/>
              </a:blip>
              <a:stretch>
                <a:fillRect/>
              </a:stretch>
            </p:blipFill>
            <p:spPr>
              <a:xfrm rot="1539754">
                <a:off x="137550" y="512817"/>
                <a:ext cx="841571" cy="826918"/>
              </a:xfrm>
              <a:prstGeom prst="rect">
                <a:avLst/>
              </a:prstGeom>
              <a:ln w="12700" cap="flat">
                <a:noFill/>
                <a:miter lim="400000"/>
              </a:ln>
              <a:effectLst/>
            </p:spPr>
          </p:pic>
          <p:grpSp>
            <p:nvGrpSpPr>
              <p:cNvPr id="1053" name="تجميع"/>
              <p:cNvGrpSpPr/>
              <p:nvPr/>
            </p:nvGrpSpPr>
            <p:grpSpPr>
              <a:xfrm>
                <a:off x="950266" y="186145"/>
                <a:ext cx="637181" cy="640105"/>
                <a:chOff x="0" y="0"/>
                <a:chExt cx="637180" cy="640103"/>
              </a:xfrm>
            </p:grpSpPr>
            <p:sp>
              <p:nvSpPr>
                <p:cNvPr id="1048" name="Google Shape;9829;p102"/>
                <p:cNvSpPr/>
                <p:nvPr/>
              </p:nvSpPr>
              <p:spPr>
                <a:xfrm>
                  <a:off x="56866" y="94933"/>
                  <a:ext cx="110219"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0"/>
                      </a:moveTo>
                      <a:cubicBezTo>
                        <a:pt x="4978" y="0"/>
                        <a:pt x="0" y="4989"/>
                        <a:pt x="0" y="10969"/>
                      </a:cubicBezTo>
                      <a:cubicBezTo>
                        <a:pt x="0" y="16949"/>
                        <a:pt x="4978" y="21600"/>
                        <a:pt x="10969" y="21600"/>
                      </a:cubicBezTo>
                      <a:cubicBezTo>
                        <a:pt x="16949" y="21600"/>
                        <a:pt x="21600" y="16949"/>
                        <a:pt x="21600" y="10969"/>
                      </a:cubicBezTo>
                      <a:cubicBezTo>
                        <a:pt x="21600" y="4989"/>
                        <a:pt x="16949" y="0"/>
                        <a:pt x="1096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049" name="Google Shape;9830;p102"/>
                <p:cNvSpPr/>
                <p:nvPr/>
              </p:nvSpPr>
              <p:spPr>
                <a:xfrm>
                  <a:off x="185705" y="0"/>
                  <a:ext cx="264514" cy="22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0" y="0"/>
                      </a:moveTo>
                      <a:cubicBezTo>
                        <a:pt x="1938" y="0"/>
                        <a:pt x="0" y="2441"/>
                        <a:pt x="0" y="5538"/>
                      </a:cubicBezTo>
                      <a:lnTo>
                        <a:pt x="0" y="9287"/>
                      </a:lnTo>
                      <a:cubicBezTo>
                        <a:pt x="0" y="12219"/>
                        <a:pt x="2079" y="14500"/>
                        <a:pt x="4570" y="14500"/>
                      </a:cubicBezTo>
                      <a:lnTo>
                        <a:pt x="10108" y="14500"/>
                      </a:lnTo>
                      <a:lnTo>
                        <a:pt x="15786" y="21181"/>
                      </a:lnTo>
                      <a:cubicBezTo>
                        <a:pt x="16137" y="21486"/>
                        <a:pt x="16542" y="21600"/>
                        <a:pt x="16933" y="21600"/>
                      </a:cubicBezTo>
                      <a:cubicBezTo>
                        <a:pt x="17161" y="21600"/>
                        <a:pt x="17381" y="21564"/>
                        <a:pt x="17583" y="21507"/>
                      </a:cubicBezTo>
                      <a:cubicBezTo>
                        <a:pt x="18137" y="21181"/>
                        <a:pt x="18414" y="20364"/>
                        <a:pt x="18414" y="19873"/>
                      </a:cubicBezTo>
                      <a:lnTo>
                        <a:pt x="18414" y="14174"/>
                      </a:lnTo>
                      <a:cubicBezTo>
                        <a:pt x="20216" y="13357"/>
                        <a:pt x="21600" y="11402"/>
                        <a:pt x="21600" y="8962"/>
                      </a:cubicBezTo>
                      <a:lnTo>
                        <a:pt x="21600" y="5538"/>
                      </a:lnTo>
                      <a:cubicBezTo>
                        <a:pt x="21600" y="2441"/>
                        <a:pt x="19385" y="0"/>
                        <a:pt x="17030"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050" name="Google Shape;9831;p102"/>
                <p:cNvSpPr/>
                <p:nvPr/>
              </p:nvSpPr>
              <p:spPr>
                <a:xfrm>
                  <a:off x="0" y="223826"/>
                  <a:ext cx="298220" cy="41326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2423" y="12672"/>
                      </a:moveTo>
                      <a:lnTo>
                        <a:pt x="13863" y="15685"/>
                      </a:lnTo>
                      <a:lnTo>
                        <a:pt x="4382" y="15685"/>
                      </a:lnTo>
                      <a:lnTo>
                        <a:pt x="5224" y="12936"/>
                      </a:lnTo>
                      <a:lnTo>
                        <a:pt x="5224" y="12672"/>
                      </a:lnTo>
                      <a:close/>
                      <a:moveTo>
                        <a:pt x="5224" y="0"/>
                      </a:moveTo>
                      <a:cubicBezTo>
                        <a:pt x="4024" y="0"/>
                        <a:pt x="3064" y="619"/>
                        <a:pt x="2703" y="1418"/>
                      </a:cubicBezTo>
                      <a:lnTo>
                        <a:pt x="63" y="10191"/>
                      </a:lnTo>
                      <a:cubicBezTo>
                        <a:pt x="-295" y="11519"/>
                        <a:pt x="905" y="12672"/>
                        <a:pt x="2584" y="12672"/>
                      </a:cubicBezTo>
                      <a:lnTo>
                        <a:pt x="63" y="20382"/>
                      </a:lnTo>
                      <a:cubicBezTo>
                        <a:pt x="-177" y="20914"/>
                        <a:pt x="303" y="21355"/>
                        <a:pt x="905" y="21532"/>
                      </a:cubicBezTo>
                      <a:cubicBezTo>
                        <a:pt x="1034" y="21566"/>
                        <a:pt x="1160" y="21580"/>
                        <a:pt x="1282" y="21580"/>
                      </a:cubicBezTo>
                      <a:cubicBezTo>
                        <a:pt x="1830" y="21580"/>
                        <a:pt x="2287" y="21277"/>
                        <a:pt x="2584" y="20914"/>
                      </a:cubicBezTo>
                      <a:lnTo>
                        <a:pt x="3662" y="17721"/>
                      </a:lnTo>
                      <a:lnTo>
                        <a:pt x="14704" y="17721"/>
                      </a:lnTo>
                      <a:lnTo>
                        <a:pt x="15904" y="20115"/>
                      </a:lnTo>
                      <a:cubicBezTo>
                        <a:pt x="16300" y="21071"/>
                        <a:pt x="17363" y="21600"/>
                        <a:pt x="18395" y="21600"/>
                      </a:cubicBezTo>
                      <a:cubicBezTo>
                        <a:pt x="18608" y="21600"/>
                        <a:pt x="18818" y="21577"/>
                        <a:pt x="19023" y="21532"/>
                      </a:cubicBezTo>
                      <a:cubicBezTo>
                        <a:pt x="20463" y="21355"/>
                        <a:pt x="21305" y="20205"/>
                        <a:pt x="21065" y="19229"/>
                      </a:cubicBezTo>
                      <a:lnTo>
                        <a:pt x="17104" y="10368"/>
                      </a:lnTo>
                      <a:cubicBezTo>
                        <a:pt x="16864" y="9482"/>
                        <a:pt x="15782" y="8951"/>
                        <a:pt x="14582" y="8951"/>
                      </a:cubicBezTo>
                      <a:lnTo>
                        <a:pt x="11825" y="8951"/>
                      </a:lnTo>
                      <a:cubicBezTo>
                        <a:pt x="11105" y="8951"/>
                        <a:pt x="10503" y="8506"/>
                        <a:pt x="10503" y="7974"/>
                      </a:cubicBezTo>
                      <a:cubicBezTo>
                        <a:pt x="10503" y="7353"/>
                        <a:pt x="11105" y="6911"/>
                        <a:pt x="11825" y="6911"/>
                      </a:cubicBezTo>
                      <a:lnTo>
                        <a:pt x="15782" y="6911"/>
                      </a:lnTo>
                      <a:cubicBezTo>
                        <a:pt x="17222" y="6911"/>
                        <a:pt x="18422" y="6025"/>
                        <a:pt x="18422" y="4962"/>
                      </a:cubicBezTo>
                      <a:cubicBezTo>
                        <a:pt x="18422" y="3809"/>
                        <a:pt x="17222" y="2923"/>
                        <a:pt x="15782" y="2923"/>
                      </a:cubicBezTo>
                      <a:lnTo>
                        <a:pt x="8583" y="2923"/>
                      </a:lnTo>
                      <a:lnTo>
                        <a:pt x="7624" y="1063"/>
                      </a:lnTo>
                      <a:cubicBezTo>
                        <a:pt x="7262" y="442"/>
                        <a:pt x="6302" y="0"/>
                        <a:pt x="5224"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051" name="Google Shape;9832;p102"/>
                <p:cNvSpPr/>
                <p:nvPr/>
              </p:nvSpPr>
              <p:spPr>
                <a:xfrm>
                  <a:off x="468892" y="94933"/>
                  <a:ext cx="110165"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6" y="0"/>
                      </a:moveTo>
                      <a:cubicBezTo>
                        <a:pt x="4653" y="0"/>
                        <a:pt x="0" y="4989"/>
                        <a:pt x="0" y="10969"/>
                      </a:cubicBezTo>
                      <a:cubicBezTo>
                        <a:pt x="0" y="16949"/>
                        <a:pt x="4653" y="21600"/>
                        <a:pt x="10636" y="21600"/>
                      </a:cubicBezTo>
                      <a:cubicBezTo>
                        <a:pt x="16619" y="21600"/>
                        <a:pt x="21600" y="16949"/>
                        <a:pt x="21600" y="10969"/>
                      </a:cubicBezTo>
                      <a:cubicBezTo>
                        <a:pt x="21600" y="4989"/>
                        <a:pt x="16619" y="0"/>
                        <a:pt x="10636"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052" name="Google Shape;9833;p102"/>
                <p:cNvSpPr/>
                <p:nvPr/>
              </p:nvSpPr>
              <p:spPr>
                <a:xfrm>
                  <a:off x="338723" y="225494"/>
                  <a:ext cx="298458" cy="414610"/>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15809" y="12544"/>
                      </a:moveTo>
                      <a:lnTo>
                        <a:pt x="15809" y="12807"/>
                      </a:lnTo>
                      <a:lnTo>
                        <a:pt x="16651" y="15547"/>
                      </a:lnTo>
                      <a:lnTo>
                        <a:pt x="7289" y="15547"/>
                      </a:lnTo>
                      <a:lnTo>
                        <a:pt x="8610" y="12544"/>
                      </a:lnTo>
                      <a:close/>
                      <a:moveTo>
                        <a:pt x="15809" y="0"/>
                      </a:moveTo>
                      <a:cubicBezTo>
                        <a:pt x="14731" y="0"/>
                        <a:pt x="13890" y="443"/>
                        <a:pt x="13410" y="1060"/>
                      </a:cubicBezTo>
                      <a:lnTo>
                        <a:pt x="12450" y="3003"/>
                      </a:lnTo>
                      <a:lnTo>
                        <a:pt x="5251" y="3003"/>
                      </a:lnTo>
                      <a:cubicBezTo>
                        <a:pt x="3811" y="3003"/>
                        <a:pt x="2611" y="3886"/>
                        <a:pt x="2611" y="4946"/>
                      </a:cubicBezTo>
                      <a:cubicBezTo>
                        <a:pt x="2611" y="6095"/>
                        <a:pt x="3811" y="6979"/>
                        <a:pt x="5251" y="6979"/>
                      </a:cubicBezTo>
                      <a:lnTo>
                        <a:pt x="9212" y="6979"/>
                      </a:lnTo>
                      <a:cubicBezTo>
                        <a:pt x="9932" y="6979"/>
                        <a:pt x="10530" y="7419"/>
                        <a:pt x="10530" y="7949"/>
                      </a:cubicBezTo>
                      <a:cubicBezTo>
                        <a:pt x="10530" y="8479"/>
                        <a:pt x="9932" y="8921"/>
                        <a:pt x="9212" y="8921"/>
                      </a:cubicBezTo>
                      <a:lnTo>
                        <a:pt x="6451" y="8921"/>
                      </a:lnTo>
                      <a:cubicBezTo>
                        <a:pt x="5251" y="8921"/>
                        <a:pt x="4291" y="9451"/>
                        <a:pt x="3929" y="10335"/>
                      </a:cubicBezTo>
                      <a:lnTo>
                        <a:pt x="90" y="19169"/>
                      </a:lnTo>
                      <a:cubicBezTo>
                        <a:pt x="-268" y="20229"/>
                        <a:pt x="452" y="21289"/>
                        <a:pt x="2010" y="21552"/>
                      </a:cubicBezTo>
                      <a:cubicBezTo>
                        <a:pt x="2177" y="21578"/>
                        <a:pt x="2356" y="21592"/>
                        <a:pt x="2539" y="21592"/>
                      </a:cubicBezTo>
                      <a:cubicBezTo>
                        <a:pt x="3651" y="21592"/>
                        <a:pt x="4923" y="21115"/>
                        <a:pt x="5129" y="20052"/>
                      </a:cubicBezTo>
                      <a:lnTo>
                        <a:pt x="6329" y="17666"/>
                      </a:lnTo>
                      <a:lnTo>
                        <a:pt x="17371" y="17666"/>
                      </a:lnTo>
                      <a:lnTo>
                        <a:pt x="18449" y="20846"/>
                      </a:lnTo>
                      <a:cubicBezTo>
                        <a:pt x="18647" y="21283"/>
                        <a:pt x="19169" y="21600"/>
                        <a:pt x="19751" y="21600"/>
                      </a:cubicBezTo>
                      <a:cubicBezTo>
                        <a:pt x="19877" y="21600"/>
                        <a:pt x="20003" y="21583"/>
                        <a:pt x="20128" y="21552"/>
                      </a:cubicBezTo>
                      <a:cubicBezTo>
                        <a:pt x="20852" y="21376"/>
                        <a:pt x="21332" y="20846"/>
                        <a:pt x="20970" y="20316"/>
                      </a:cubicBezTo>
                      <a:lnTo>
                        <a:pt x="18449" y="12721"/>
                      </a:lnTo>
                      <a:cubicBezTo>
                        <a:pt x="20128" y="12544"/>
                        <a:pt x="21332" y="11394"/>
                        <a:pt x="21092" y="10158"/>
                      </a:cubicBezTo>
                      <a:lnTo>
                        <a:pt x="18331" y="1413"/>
                      </a:lnTo>
                      <a:cubicBezTo>
                        <a:pt x="18091" y="530"/>
                        <a:pt x="17009" y="0"/>
                        <a:pt x="1580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grpSp>
      <p:grpSp>
        <p:nvGrpSpPr>
          <p:cNvPr id="1058" name="تجميع"/>
          <p:cNvGrpSpPr/>
          <p:nvPr/>
        </p:nvGrpSpPr>
        <p:grpSpPr>
          <a:xfrm>
            <a:off x="14490260" y="3589656"/>
            <a:ext cx="1246170" cy="1052848"/>
            <a:chOff x="0" y="-63500"/>
            <a:chExt cx="1246168" cy="1052846"/>
          </a:xfrm>
        </p:grpSpPr>
        <p:pic>
          <p:nvPicPr>
            <p:cNvPr id="1056" name="بيضاوي بيضاوي" descr="بيضاوي بيضاوي"/>
            <p:cNvPicPr>
              <a:picLocks noChangeAspect="0"/>
            </p:cNvPicPr>
            <p:nvPr/>
          </p:nvPicPr>
          <p:blipFill>
            <a:blip r:embed="rId5">
              <a:extLst/>
            </a:blip>
            <a:stretch>
              <a:fillRect/>
            </a:stretch>
          </p:blipFill>
          <p:spPr>
            <a:xfrm>
              <a:off x="73387" y="-63500"/>
              <a:ext cx="1099394" cy="1014301"/>
            </a:xfrm>
            <a:prstGeom prst="rect">
              <a:avLst/>
            </a:prstGeom>
            <a:effectLst>
              <a:outerShdw sx="100000" sy="100000" kx="0" ky="0" algn="b" rotWithShape="0" blurRad="63500" dist="25400" dir="5400000">
                <a:srgbClr val="000000">
                  <a:alpha val="50000"/>
                </a:srgbClr>
              </a:outerShdw>
            </a:effectLst>
          </p:spPr>
        </p:pic>
        <p:sp>
          <p:nvSpPr>
            <p:cNvPr id="1057" name="مستطيل 38"/>
            <p:cNvSpPr txBox="1"/>
            <p:nvPr/>
          </p:nvSpPr>
          <p:spPr>
            <a:xfrm>
              <a:off x="0" y="138298"/>
              <a:ext cx="1246169" cy="851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١</a:t>
              </a:r>
            </a:p>
          </p:txBody>
        </p:sp>
      </p:grpSp>
      <p:sp>
        <p:nvSpPr>
          <p:cNvPr id="1059" name="Google Shape;5144;p62"/>
          <p:cNvSpPr/>
          <p:nvPr/>
        </p:nvSpPr>
        <p:spPr>
          <a:xfrm flipH="1">
            <a:off x="1605304" y="5876840"/>
            <a:ext cx="17458475" cy="6615294"/>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1"/>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38100">
            <a:solidFill>
              <a:srgbClr val="96D35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pic>
        <p:nvPicPr>
          <p:cNvPr id="1060" name="IMG_9630.jpeg" descr="IMG_9630.jpeg"/>
          <p:cNvPicPr>
            <a:picLocks noChangeAspect="1"/>
          </p:cNvPicPr>
          <p:nvPr/>
        </p:nvPicPr>
        <p:blipFill>
          <a:blip r:embed="rId6">
            <a:extLst/>
          </a:blip>
          <a:stretch>
            <a:fillRect/>
          </a:stretch>
        </p:blipFill>
        <p:spPr>
          <a:xfrm>
            <a:off x="6317480" y="3616636"/>
            <a:ext cx="7920149" cy="2241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59"/>
                                        </p:tgtEl>
                                        <p:attrNameLst>
                                          <p:attrName>style.visibility</p:attrName>
                                        </p:attrNameLst>
                                      </p:cBhvr>
                                      <p:to>
                                        <p:strVal val="visible"/>
                                      </p:to>
                                    </p:set>
                                    <p:animEffect filter="dissolve" transition="in">
                                      <p:cBhvr>
                                        <p:cTn id="7" dur="2000"/>
                                        <p:tgtEl>
                                          <p:spTgt spid="10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9" name="تجميع"/>
          <p:cNvGrpSpPr/>
          <p:nvPr/>
        </p:nvGrpSpPr>
        <p:grpSpPr>
          <a:xfrm>
            <a:off x="13407539" y="2586357"/>
            <a:ext cx="6026960" cy="1050468"/>
            <a:chOff x="0" y="0"/>
            <a:chExt cx="6026958" cy="1050467"/>
          </a:xfrm>
        </p:grpSpPr>
        <p:grpSp>
          <p:nvGrpSpPr>
            <p:cNvPr id="1066" name="Google Shape;4333;p67"/>
            <p:cNvGrpSpPr/>
            <p:nvPr/>
          </p:nvGrpSpPr>
          <p:grpSpPr>
            <a:xfrm>
              <a:off x="-1" y="0"/>
              <a:ext cx="4819750" cy="938400"/>
              <a:chOff x="0" y="0"/>
              <a:chExt cx="4819748" cy="938398"/>
            </a:xfrm>
          </p:grpSpPr>
          <p:sp>
            <p:nvSpPr>
              <p:cNvPr id="1062" name="Google Shape;4334;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63" name="Google Shape;4336;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64" name="Google Shape;4337;p67"/>
              <p:cNvSpPr/>
              <p:nvPr/>
            </p:nvSpPr>
            <p:spPr>
              <a:xfrm>
                <a:off x="0" y="116718"/>
                <a:ext cx="4819749" cy="821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9D3E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65" name="Google Shape;4338;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067" name="تأكد"/>
            <p:cNvSpPr txBox="1"/>
            <p:nvPr/>
          </p:nvSpPr>
          <p:spPr>
            <a:xfrm>
              <a:off x="748935" y="0"/>
              <a:ext cx="2660737" cy="1050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49250" indent="-349250" defTabSz="914400">
                <a:defRPr sz="8100" u="sng">
                  <a:solidFill>
                    <a:srgbClr val="CC0000"/>
                  </a:solidFill>
                  <a:latin typeface="Beirut Regular"/>
                  <a:ea typeface="Beirut Regular"/>
                  <a:cs typeface="Beirut Regular"/>
                  <a:sym typeface="Beirut Regular"/>
                </a:defRPr>
              </a:lvl1pPr>
            </a:lstStyle>
            <a:p>
              <a:pPr rtl="0">
                <a:defRPr/>
              </a:pPr>
              <a:r>
                <a:t>تأكد</a:t>
              </a:r>
            </a:p>
          </p:txBody>
        </p:sp>
        <p:sp>
          <p:nvSpPr>
            <p:cNvPr id="1068" name="بيضاوي"/>
            <p:cNvSpPr/>
            <p:nvPr/>
          </p:nvSpPr>
          <p:spPr>
            <a:xfrm>
              <a:off x="4929648" y="71045"/>
              <a:ext cx="1097311" cy="908377"/>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070" name="Google Shape;5144;p62"/>
          <p:cNvSpPr/>
          <p:nvPr/>
        </p:nvSpPr>
        <p:spPr>
          <a:xfrm flipH="1">
            <a:off x="2035319" y="4751819"/>
            <a:ext cx="16646771" cy="75421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50800">
            <a:solidFill>
              <a:srgbClr val="74A7F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grpSp>
        <p:nvGrpSpPr>
          <p:cNvPr id="1073" name="تجميع"/>
          <p:cNvGrpSpPr/>
          <p:nvPr/>
        </p:nvGrpSpPr>
        <p:grpSpPr>
          <a:xfrm>
            <a:off x="17418526" y="4559300"/>
            <a:ext cx="1221351" cy="1033144"/>
            <a:chOff x="0" y="-63499"/>
            <a:chExt cx="1221349" cy="1033142"/>
          </a:xfrm>
        </p:grpSpPr>
        <p:pic>
          <p:nvPicPr>
            <p:cNvPr id="1071" name="بيضاوي بيضاوي" descr="بيضاوي بيضاوي"/>
            <p:cNvPicPr>
              <a:picLocks noChangeAspect="0"/>
            </p:cNvPicPr>
            <p:nvPr/>
          </p:nvPicPr>
          <p:blipFill>
            <a:blip r:embed="rId3">
              <a:extLst/>
            </a:blip>
            <a:stretch>
              <a:fillRect/>
            </a:stretch>
          </p:blipFill>
          <p:spPr>
            <a:xfrm>
              <a:off x="70661" y="-63500"/>
              <a:ext cx="1080028" cy="996629"/>
            </a:xfrm>
            <a:prstGeom prst="rect">
              <a:avLst/>
            </a:prstGeom>
            <a:effectLst>
              <a:outerShdw sx="100000" sy="100000" kx="0" ky="0" algn="b" rotWithShape="0" blurRad="63500" dist="25400" dir="5400000">
                <a:srgbClr val="000000">
                  <a:alpha val="50000"/>
                </a:srgbClr>
              </a:outerShdw>
            </a:effectLst>
          </p:spPr>
        </p:pic>
        <p:sp>
          <p:nvSpPr>
            <p:cNvPr id="1072" name="مستطيل 38"/>
            <p:cNvSpPr txBox="1"/>
            <p:nvPr/>
          </p:nvSpPr>
          <p:spPr>
            <a:xfrm>
              <a:off x="0" y="135544"/>
              <a:ext cx="1221350" cy="834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١</a:t>
              </a:r>
            </a:p>
          </p:txBody>
        </p:sp>
      </p:grpSp>
      <p:sp>
        <p:nvSpPr>
          <p:cNvPr id="1074"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pic>
        <p:nvPicPr>
          <p:cNvPr id="1075" name="IMG_4622.png" descr="IMG_4622.png"/>
          <p:cNvPicPr>
            <a:picLocks noChangeAspect="1"/>
          </p:cNvPicPr>
          <p:nvPr/>
        </p:nvPicPr>
        <p:blipFill>
          <a:blip r:embed="rId4">
            <a:extLst/>
          </a:blip>
          <a:srcRect l="91197" t="22791" r="1545" b="74020"/>
          <a:stretch>
            <a:fillRect/>
          </a:stretch>
        </p:blipFill>
        <p:spPr>
          <a:xfrm>
            <a:off x="20209628" y="9113229"/>
            <a:ext cx="2049151" cy="675175"/>
          </a:xfrm>
          <a:prstGeom prst="rect">
            <a:avLst/>
          </a:prstGeom>
          <a:ln w="12700">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pic>
        <p:nvPicPr>
          <p:cNvPr id="1076" name="IMG_9633.png" descr="IMG_9633.png"/>
          <p:cNvPicPr>
            <a:picLocks noChangeAspect="1"/>
          </p:cNvPicPr>
          <p:nvPr/>
        </p:nvPicPr>
        <p:blipFill>
          <a:blip r:embed="rId5">
            <a:extLst/>
          </a:blip>
          <a:srcRect l="9242" t="44266" r="5915" b="34506"/>
          <a:stretch>
            <a:fillRect/>
          </a:stretch>
        </p:blipFill>
        <p:spPr>
          <a:xfrm>
            <a:off x="3467202" y="2611851"/>
            <a:ext cx="9647041" cy="1810187"/>
          </a:xfrm>
          <a:prstGeom prst="rect">
            <a:avLst/>
          </a:prstGeom>
          <a:ln w="12700">
            <a:miter lim="400000"/>
          </a:ln>
        </p:spPr>
      </p:pic>
      <p:pic>
        <p:nvPicPr>
          <p:cNvPr id="1077" name="IMG_9634.jpeg" descr="IMG_9634.jpeg"/>
          <p:cNvPicPr>
            <a:picLocks noChangeAspect="1"/>
          </p:cNvPicPr>
          <p:nvPr/>
        </p:nvPicPr>
        <p:blipFill>
          <a:blip r:embed="rId6">
            <a:extLst/>
          </a:blip>
          <a:srcRect l="0" t="3395" r="3395" b="0"/>
          <a:stretch>
            <a:fillRect/>
          </a:stretch>
        </p:blipFill>
        <p:spPr>
          <a:xfrm>
            <a:off x="11126793" y="5889072"/>
            <a:ext cx="7239982" cy="4712278"/>
          </a:xfrm>
          <a:prstGeom prst="rect">
            <a:avLst/>
          </a:prstGeom>
          <a:ln w="12700">
            <a:miter lim="400000"/>
          </a:ln>
        </p:spPr>
      </p:pic>
      <p:sp>
        <p:nvSpPr>
          <p:cNvPr id="1078" name="خط"/>
          <p:cNvSpPr/>
          <p:nvPr/>
        </p:nvSpPr>
        <p:spPr>
          <a:xfrm flipV="1">
            <a:off x="11014087" y="4863013"/>
            <a:ext cx="1" cy="7319800"/>
          </a:xfrm>
          <a:prstGeom prst="line">
            <a:avLst/>
          </a:prstGeom>
          <a:ln w="38100" cap="rnd">
            <a:solidFill>
              <a:srgbClr val="000000"/>
            </a:solidFill>
            <a:custDash>
              <a:ds d="100000" sp="200000"/>
            </a:custDash>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70"/>
                                        </p:tgtEl>
                                        <p:attrNameLst>
                                          <p:attrName>style.visibility</p:attrName>
                                        </p:attrNameLst>
                                      </p:cBhvr>
                                      <p:to>
                                        <p:strVal val="visible"/>
                                      </p:to>
                                    </p:set>
                                    <p:animEffect filter="dissolve" transition="in">
                                      <p:cBhvr>
                                        <p:cTn id="7" dur="20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7" name="تجميع"/>
          <p:cNvGrpSpPr/>
          <p:nvPr/>
        </p:nvGrpSpPr>
        <p:grpSpPr>
          <a:xfrm>
            <a:off x="13407539" y="2586357"/>
            <a:ext cx="6026960" cy="1050468"/>
            <a:chOff x="0" y="0"/>
            <a:chExt cx="6026958" cy="1050467"/>
          </a:xfrm>
        </p:grpSpPr>
        <p:grpSp>
          <p:nvGrpSpPr>
            <p:cNvPr id="1084" name="Google Shape;4333;p67"/>
            <p:cNvGrpSpPr/>
            <p:nvPr/>
          </p:nvGrpSpPr>
          <p:grpSpPr>
            <a:xfrm>
              <a:off x="-1" y="0"/>
              <a:ext cx="4819750" cy="938400"/>
              <a:chOff x="0" y="0"/>
              <a:chExt cx="4819748" cy="938398"/>
            </a:xfrm>
          </p:grpSpPr>
          <p:sp>
            <p:nvSpPr>
              <p:cNvPr id="1080" name="Google Shape;4334;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81" name="Google Shape;4336;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82" name="Google Shape;4337;p67"/>
              <p:cNvSpPr/>
              <p:nvPr/>
            </p:nvSpPr>
            <p:spPr>
              <a:xfrm>
                <a:off x="0" y="116718"/>
                <a:ext cx="4819749" cy="821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9D3E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083" name="Google Shape;4338;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085" name="تأكد"/>
            <p:cNvSpPr txBox="1"/>
            <p:nvPr/>
          </p:nvSpPr>
          <p:spPr>
            <a:xfrm>
              <a:off x="748935" y="0"/>
              <a:ext cx="2660737" cy="1050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49250" indent="-349250" defTabSz="914400">
                <a:defRPr sz="8100" u="sng">
                  <a:solidFill>
                    <a:srgbClr val="CC0000"/>
                  </a:solidFill>
                  <a:latin typeface="Beirut Regular"/>
                  <a:ea typeface="Beirut Regular"/>
                  <a:cs typeface="Beirut Regular"/>
                  <a:sym typeface="Beirut Regular"/>
                </a:defRPr>
              </a:lvl1pPr>
            </a:lstStyle>
            <a:p>
              <a:pPr rtl="0">
                <a:defRPr/>
              </a:pPr>
              <a:r>
                <a:t>تأكد</a:t>
              </a:r>
            </a:p>
          </p:txBody>
        </p:sp>
        <p:sp>
          <p:nvSpPr>
            <p:cNvPr id="1086" name="بيضاوي"/>
            <p:cNvSpPr/>
            <p:nvPr/>
          </p:nvSpPr>
          <p:spPr>
            <a:xfrm>
              <a:off x="4929648" y="71045"/>
              <a:ext cx="1097311" cy="908377"/>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088" name="Google Shape;5144;p62"/>
          <p:cNvSpPr/>
          <p:nvPr/>
        </p:nvSpPr>
        <p:spPr>
          <a:xfrm flipH="1">
            <a:off x="2035319" y="4751819"/>
            <a:ext cx="16646771" cy="75421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50800">
            <a:solidFill>
              <a:srgbClr val="74A7F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grpSp>
        <p:nvGrpSpPr>
          <p:cNvPr id="1091" name="تجميع"/>
          <p:cNvGrpSpPr/>
          <p:nvPr/>
        </p:nvGrpSpPr>
        <p:grpSpPr>
          <a:xfrm>
            <a:off x="17418526" y="4559300"/>
            <a:ext cx="1221351" cy="1033144"/>
            <a:chOff x="0" y="-63499"/>
            <a:chExt cx="1221349" cy="1033142"/>
          </a:xfrm>
        </p:grpSpPr>
        <p:pic>
          <p:nvPicPr>
            <p:cNvPr id="1089" name="بيضاوي بيضاوي" descr="بيضاوي بيضاوي"/>
            <p:cNvPicPr>
              <a:picLocks noChangeAspect="0"/>
            </p:cNvPicPr>
            <p:nvPr/>
          </p:nvPicPr>
          <p:blipFill>
            <a:blip r:embed="rId3">
              <a:extLst/>
            </a:blip>
            <a:stretch>
              <a:fillRect/>
            </a:stretch>
          </p:blipFill>
          <p:spPr>
            <a:xfrm>
              <a:off x="70661" y="-63500"/>
              <a:ext cx="1080028" cy="996629"/>
            </a:xfrm>
            <a:prstGeom prst="rect">
              <a:avLst/>
            </a:prstGeom>
            <a:effectLst>
              <a:outerShdw sx="100000" sy="100000" kx="0" ky="0" algn="b" rotWithShape="0" blurRad="63500" dist="25400" dir="5400000">
                <a:srgbClr val="000000">
                  <a:alpha val="50000"/>
                </a:srgbClr>
              </a:outerShdw>
            </a:effectLst>
          </p:spPr>
        </p:pic>
        <p:sp>
          <p:nvSpPr>
            <p:cNvPr id="1090" name="مستطيل 38"/>
            <p:cNvSpPr txBox="1"/>
            <p:nvPr/>
          </p:nvSpPr>
          <p:spPr>
            <a:xfrm>
              <a:off x="0" y="135544"/>
              <a:ext cx="1221350" cy="834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٢</a:t>
              </a:r>
            </a:p>
          </p:txBody>
        </p:sp>
      </p:grpSp>
      <p:sp>
        <p:nvSpPr>
          <p:cNvPr id="1092"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pic>
        <p:nvPicPr>
          <p:cNvPr id="1093" name="IMG_4622.png" descr="IMG_4622.png"/>
          <p:cNvPicPr>
            <a:picLocks noChangeAspect="1"/>
          </p:cNvPicPr>
          <p:nvPr/>
        </p:nvPicPr>
        <p:blipFill>
          <a:blip r:embed="rId4">
            <a:extLst/>
          </a:blip>
          <a:srcRect l="91197" t="22791" r="1545" b="74020"/>
          <a:stretch>
            <a:fillRect/>
          </a:stretch>
        </p:blipFill>
        <p:spPr>
          <a:xfrm>
            <a:off x="20209628" y="9113229"/>
            <a:ext cx="2049151" cy="675175"/>
          </a:xfrm>
          <a:prstGeom prst="rect">
            <a:avLst/>
          </a:prstGeom>
          <a:ln w="12700">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pic>
        <p:nvPicPr>
          <p:cNvPr id="1094" name="IMG_9633.png" descr="IMG_9633.png"/>
          <p:cNvPicPr>
            <a:picLocks noChangeAspect="1"/>
          </p:cNvPicPr>
          <p:nvPr/>
        </p:nvPicPr>
        <p:blipFill>
          <a:blip r:embed="rId5">
            <a:extLst/>
          </a:blip>
          <a:srcRect l="9242" t="44266" r="5915" b="34506"/>
          <a:stretch>
            <a:fillRect/>
          </a:stretch>
        </p:blipFill>
        <p:spPr>
          <a:xfrm>
            <a:off x="3467202" y="2611851"/>
            <a:ext cx="9647041" cy="1810187"/>
          </a:xfrm>
          <a:prstGeom prst="rect">
            <a:avLst/>
          </a:prstGeom>
          <a:ln w="12700">
            <a:miter lim="400000"/>
          </a:ln>
        </p:spPr>
      </p:pic>
      <p:sp>
        <p:nvSpPr>
          <p:cNvPr id="1095" name="خط"/>
          <p:cNvSpPr/>
          <p:nvPr/>
        </p:nvSpPr>
        <p:spPr>
          <a:xfrm flipV="1">
            <a:off x="11014087" y="4863013"/>
            <a:ext cx="1" cy="7319800"/>
          </a:xfrm>
          <a:prstGeom prst="line">
            <a:avLst/>
          </a:prstGeom>
          <a:ln w="38100" cap="rnd">
            <a:solidFill>
              <a:srgbClr val="000000"/>
            </a:solidFill>
            <a:custDash>
              <a:ds d="100000" sp="200000"/>
            </a:custDash>
            <a:miter lim="400000"/>
          </a:ln>
        </p:spPr>
        <p:txBody>
          <a:bodyPr lIns="50800" tIns="50800" rIns="50800" bIns="50800" anchor="ctr"/>
          <a:lstStyle/>
          <a:p>
            <a:pPr/>
          </a:p>
        </p:txBody>
      </p:sp>
      <p:pic>
        <p:nvPicPr>
          <p:cNvPr id="1096" name="IMG_9635.png" descr="IMG_9635.png"/>
          <p:cNvPicPr>
            <a:picLocks noChangeAspect="1"/>
          </p:cNvPicPr>
          <p:nvPr/>
        </p:nvPicPr>
        <p:blipFill>
          <a:blip r:embed="rId6">
            <a:extLst/>
          </a:blip>
          <a:srcRect l="11461" t="34112" r="11461" b="22971"/>
          <a:stretch>
            <a:fillRect/>
          </a:stretch>
        </p:blipFill>
        <p:spPr>
          <a:xfrm>
            <a:off x="11517185" y="6649627"/>
            <a:ext cx="6903380" cy="28828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88"/>
                                        </p:tgtEl>
                                        <p:attrNameLst>
                                          <p:attrName>style.visibility</p:attrName>
                                        </p:attrNameLst>
                                      </p:cBhvr>
                                      <p:to>
                                        <p:strVal val="visible"/>
                                      </p:to>
                                    </p:set>
                                    <p:animEffect filter="dissolve" transition="in">
                                      <p:cBhvr>
                                        <p:cTn id="7" dur="2000"/>
                                        <p:tgtEl>
                                          <p:spTgt spid="10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٧٣"/>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٧٣</a:t>
            </a:r>
          </a:p>
        </p:txBody>
      </p:sp>
      <p:grpSp>
        <p:nvGrpSpPr>
          <p:cNvPr id="1106" name="تجميع"/>
          <p:cNvGrpSpPr/>
          <p:nvPr/>
        </p:nvGrpSpPr>
        <p:grpSpPr>
          <a:xfrm>
            <a:off x="12888970" y="2509366"/>
            <a:ext cx="7058937" cy="1403646"/>
            <a:chOff x="-316908" y="-388000"/>
            <a:chExt cx="7058936" cy="1403644"/>
          </a:xfrm>
        </p:grpSpPr>
        <p:grpSp>
          <p:nvGrpSpPr>
            <p:cNvPr id="1103" name="Google Shape;4333;p67"/>
            <p:cNvGrpSpPr/>
            <p:nvPr/>
          </p:nvGrpSpPr>
          <p:grpSpPr>
            <a:xfrm>
              <a:off x="-316909" y="-388001"/>
              <a:ext cx="6076603" cy="1283066"/>
              <a:chOff x="0" y="0"/>
              <a:chExt cx="6076602" cy="1283064"/>
            </a:xfrm>
          </p:grpSpPr>
          <p:sp>
            <p:nvSpPr>
              <p:cNvPr id="1099" name="Google Shape;4334;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00" name="Google Shape;4336;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01" name="Google Shape;4337;p67"/>
              <p:cNvSpPr/>
              <p:nvPr/>
            </p:nvSpPr>
            <p:spPr>
              <a:xfrm>
                <a:off x="0" y="188071"/>
                <a:ext cx="6076603" cy="109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DFEED4"/>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02" name="Google Shape;4338;p67"/>
              <p:cNvSpPr/>
              <p:nvPr/>
            </p:nvSpPr>
            <p:spPr>
              <a:xfrm>
                <a:off x="5517173" y="0"/>
                <a:ext cx="522114" cy="126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104" name="مثال"/>
            <p:cNvSpPr txBox="1"/>
            <p:nvPr/>
          </p:nvSpPr>
          <p:spPr>
            <a:xfrm>
              <a:off x="402338" y="-105706"/>
              <a:ext cx="4492231" cy="1121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592566">
                <a:defRPr sz="6600" u="sng">
                  <a:solidFill>
                    <a:srgbClr val="CC0000"/>
                  </a:solidFill>
                  <a:latin typeface="Farah Regular"/>
                  <a:ea typeface="Farah Regular"/>
                  <a:cs typeface="Farah Regular"/>
                  <a:sym typeface="Farah Regular"/>
                </a:defRPr>
              </a:lvl1pPr>
            </a:lstStyle>
            <a:p>
              <a:pPr rtl="0">
                <a:defRPr/>
              </a:pPr>
              <a:r>
                <a:t>مثال</a:t>
              </a:r>
            </a:p>
          </p:txBody>
        </p:sp>
        <p:sp>
          <p:nvSpPr>
            <p:cNvPr id="1105" name="بيضاوي"/>
            <p:cNvSpPr/>
            <p:nvPr/>
          </p:nvSpPr>
          <p:spPr>
            <a:xfrm>
              <a:off x="5759693" y="-17271"/>
              <a:ext cx="982335" cy="84763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pic>
        <p:nvPicPr>
          <p:cNvPr id="1107" name="IMG_9629.png" descr="IMG_9629.png"/>
          <p:cNvPicPr>
            <a:picLocks noChangeAspect="1"/>
          </p:cNvPicPr>
          <p:nvPr/>
        </p:nvPicPr>
        <p:blipFill>
          <a:blip r:embed="rId3">
            <a:extLst/>
          </a:blip>
          <a:srcRect l="42295" t="35098" r="14049" b="60731"/>
          <a:stretch>
            <a:fillRect/>
          </a:stretch>
        </p:blipFill>
        <p:spPr>
          <a:xfrm>
            <a:off x="5474115" y="3913011"/>
            <a:ext cx="12913918" cy="925236"/>
          </a:xfrm>
          <a:prstGeom prst="rect">
            <a:avLst/>
          </a:prstGeom>
          <a:ln w="12700">
            <a:miter lim="400000"/>
          </a:ln>
        </p:spPr>
      </p:pic>
      <p:pic>
        <p:nvPicPr>
          <p:cNvPr id="1108" name="IMG_9636.png" descr="IMG_9636.png"/>
          <p:cNvPicPr>
            <a:picLocks noChangeAspect="1"/>
          </p:cNvPicPr>
          <p:nvPr/>
        </p:nvPicPr>
        <p:blipFill>
          <a:blip r:embed="rId4">
            <a:extLst/>
          </a:blip>
          <a:srcRect l="3623" t="20408" r="75347" b="52055"/>
          <a:stretch>
            <a:fillRect/>
          </a:stretch>
        </p:blipFill>
        <p:spPr>
          <a:xfrm>
            <a:off x="13301963" y="5201642"/>
            <a:ext cx="5442479" cy="5344882"/>
          </a:xfrm>
          <a:prstGeom prst="rect">
            <a:avLst/>
          </a:prstGeom>
          <a:ln w="12700">
            <a:solidFill>
              <a:srgbClr val="000000"/>
            </a:solidFill>
            <a:miter lim="400000"/>
          </a:ln>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17" name="تجميع"/>
          <p:cNvGrpSpPr/>
          <p:nvPr/>
        </p:nvGrpSpPr>
        <p:grpSpPr>
          <a:xfrm>
            <a:off x="12390031" y="2582756"/>
            <a:ext cx="6692798" cy="1070402"/>
            <a:chOff x="0" y="0"/>
            <a:chExt cx="6692797" cy="1070400"/>
          </a:xfrm>
        </p:grpSpPr>
        <p:grpSp>
          <p:nvGrpSpPr>
            <p:cNvPr id="1114" name="Google Shape;4333;p67"/>
            <p:cNvGrpSpPr/>
            <p:nvPr/>
          </p:nvGrpSpPr>
          <p:grpSpPr>
            <a:xfrm>
              <a:off x="0" y="76187"/>
              <a:ext cx="5339953" cy="918027"/>
              <a:chOff x="0" y="0"/>
              <a:chExt cx="5339952" cy="918026"/>
            </a:xfrm>
          </p:grpSpPr>
          <p:sp>
            <p:nvSpPr>
              <p:cNvPr id="1110" name="Google Shape;4334;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11" name="Google Shape;4336;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12" name="Google Shape;4337;p67"/>
              <p:cNvSpPr/>
              <p:nvPr/>
            </p:nvSpPr>
            <p:spPr>
              <a:xfrm>
                <a:off x="0" y="116217"/>
                <a:ext cx="5339953" cy="801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6EEF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13" name="Google Shape;4338;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115" name="تحقق من فهمك"/>
            <p:cNvSpPr txBox="1"/>
            <p:nvPr/>
          </p:nvSpPr>
          <p:spPr>
            <a:xfrm>
              <a:off x="1048499" y="168713"/>
              <a:ext cx="3242953"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592566">
                <a:defRPr sz="6500" u="sng">
                  <a:solidFill>
                    <a:srgbClr val="CC0000"/>
                  </a:solidFill>
                  <a:latin typeface="Farah Regular"/>
                  <a:ea typeface="Farah Regular"/>
                  <a:cs typeface="Farah Regular"/>
                  <a:sym typeface="Farah Regular"/>
                </a:defRPr>
              </a:lvl1pPr>
            </a:lstStyle>
            <a:p>
              <a:pPr rtl="0">
                <a:defRPr/>
              </a:pPr>
              <a:r>
                <a:t>تحقق من فهمك</a:t>
              </a:r>
            </a:p>
          </p:txBody>
        </p:sp>
        <p:sp>
          <p:nvSpPr>
            <p:cNvPr id="1116" name="بيضاوي"/>
            <p:cNvSpPr/>
            <p:nvPr/>
          </p:nvSpPr>
          <p:spPr>
            <a:xfrm>
              <a:off x="5566434" y="0"/>
              <a:ext cx="1126364" cy="107040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118" name="٧٣"/>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٧٣</a:t>
            </a:r>
          </a:p>
        </p:txBody>
      </p:sp>
      <p:grpSp>
        <p:nvGrpSpPr>
          <p:cNvPr id="1130" name="تجميع"/>
          <p:cNvGrpSpPr/>
          <p:nvPr/>
        </p:nvGrpSpPr>
        <p:grpSpPr>
          <a:xfrm>
            <a:off x="19864540" y="8470838"/>
            <a:ext cx="2394214" cy="2159044"/>
            <a:chOff x="0" y="0"/>
            <a:chExt cx="2394212" cy="2159042"/>
          </a:xfrm>
        </p:grpSpPr>
        <p:pic>
          <p:nvPicPr>
            <p:cNvPr id="1119" name="IMG_4622.png" descr="IMG_4622.png"/>
            <p:cNvPicPr>
              <a:picLocks noChangeAspect="1"/>
            </p:cNvPicPr>
            <p:nvPr/>
          </p:nvPicPr>
          <p:blipFill>
            <a:blip r:embed="rId3">
              <a:extLst/>
            </a:blip>
            <a:srcRect l="91328" t="26734" r="1414" b="70164"/>
            <a:stretch>
              <a:fillRect/>
            </a:stretch>
          </p:blipFill>
          <p:spPr>
            <a:xfrm>
              <a:off x="298654" y="0"/>
              <a:ext cx="2095559" cy="67148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nvGrpSpPr>
            <p:cNvPr id="1129" name="تجميع"/>
            <p:cNvGrpSpPr/>
            <p:nvPr/>
          </p:nvGrpSpPr>
          <p:grpSpPr>
            <a:xfrm>
              <a:off x="0" y="677862"/>
              <a:ext cx="2270891" cy="1481181"/>
              <a:chOff x="0" y="0"/>
              <a:chExt cx="2270890" cy="1481180"/>
            </a:xfrm>
          </p:grpSpPr>
          <p:sp>
            <p:nvSpPr>
              <p:cNvPr id="1120" name="مستطيل مستدير الزوايا"/>
              <p:cNvSpPr/>
              <p:nvPr/>
            </p:nvSpPr>
            <p:spPr>
              <a:xfrm>
                <a:off x="312426" y="0"/>
                <a:ext cx="1958465" cy="1247281"/>
              </a:xfrm>
              <a:prstGeom prst="roundRect">
                <a:avLst>
                  <a:gd name="adj" fmla="val 24520"/>
                </a:avLst>
              </a:prstGeom>
              <a:solidFill>
                <a:srgbClr val="FFFFFF"/>
              </a:solidFill>
              <a:ln w="12700" cap="flat">
                <a:solidFill>
                  <a:srgbClr val="65B96D"/>
                </a:solidFill>
                <a:custDash>
                  <a:ds d="100000" sp="200000"/>
                </a:custDash>
                <a:round/>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1121" name="فكر…"/>
              <p:cNvSpPr txBox="1"/>
              <p:nvPr/>
            </p:nvSpPr>
            <p:spPr>
              <a:xfrm>
                <a:off x="1587445" y="108717"/>
                <a:ext cx="673044" cy="102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rtl="0">
                  <a:defRPr b="1" sz="1500">
                    <a:solidFill>
                      <a:srgbClr val="728383"/>
                    </a:solidFill>
                    <a:latin typeface="Arial"/>
                    <a:ea typeface="Arial"/>
                    <a:cs typeface="Arial"/>
                    <a:sym typeface="Arial"/>
                  </a:defRPr>
                </a:pPr>
                <a:r>
                  <a:t>فكر </a:t>
                </a:r>
              </a:p>
              <a:p>
                <a:pPr defTabSz="914400" rtl="0">
                  <a:defRPr b="1" sz="1500">
                    <a:solidFill>
                      <a:srgbClr val="728383"/>
                    </a:solidFill>
                    <a:latin typeface="Arial"/>
                    <a:ea typeface="Arial"/>
                    <a:cs typeface="Arial"/>
                    <a:sym typeface="Arial"/>
                  </a:defRPr>
                </a:pPr>
                <a:r>
                  <a:t>زاوج </a:t>
                </a:r>
              </a:p>
              <a:p>
                <a:pPr defTabSz="914400" rtl="0">
                  <a:defRPr b="1" sz="1500">
                    <a:solidFill>
                      <a:srgbClr val="728383"/>
                    </a:solidFill>
                    <a:latin typeface="Arial"/>
                    <a:ea typeface="Arial"/>
                    <a:cs typeface="Arial"/>
                    <a:sym typeface="Arial"/>
                  </a:defRPr>
                </a:pPr>
                <a:r>
                  <a:t>شارك</a:t>
                </a:r>
              </a:p>
            </p:txBody>
          </p:sp>
          <p:pic>
            <p:nvPicPr>
              <p:cNvPr id="1122" name="صورة 7" descr="صورة 7"/>
              <p:cNvPicPr>
                <a:picLocks noChangeAspect="1"/>
              </p:cNvPicPr>
              <p:nvPr/>
            </p:nvPicPr>
            <p:blipFill>
              <a:blip r:embed="rId4">
                <a:extLst/>
              </a:blip>
              <a:stretch>
                <a:fillRect/>
              </a:stretch>
            </p:blipFill>
            <p:spPr>
              <a:xfrm rot="1539754">
                <a:off x="137550" y="512817"/>
                <a:ext cx="841571" cy="826918"/>
              </a:xfrm>
              <a:prstGeom prst="rect">
                <a:avLst/>
              </a:prstGeom>
              <a:ln w="12700" cap="flat">
                <a:noFill/>
                <a:miter lim="400000"/>
              </a:ln>
              <a:effectLst/>
            </p:spPr>
          </p:pic>
          <p:grpSp>
            <p:nvGrpSpPr>
              <p:cNvPr id="1128" name="تجميع"/>
              <p:cNvGrpSpPr/>
              <p:nvPr/>
            </p:nvGrpSpPr>
            <p:grpSpPr>
              <a:xfrm>
                <a:off x="950266" y="186145"/>
                <a:ext cx="637181" cy="640105"/>
                <a:chOff x="0" y="0"/>
                <a:chExt cx="637180" cy="640103"/>
              </a:xfrm>
            </p:grpSpPr>
            <p:sp>
              <p:nvSpPr>
                <p:cNvPr id="1123" name="Google Shape;9829;p102"/>
                <p:cNvSpPr/>
                <p:nvPr/>
              </p:nvSpPr>
              <p:spPr>
                <a:xfrm>
                  <a:off x="56866" y="94933"/>
                  <a:ext cx="110219"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0"/>
                      </a:moveTo>
                      <a:cubicBezTo>
                        <a:pt x="4978" y="0"/>
                        <a:pt x="0" y="4989"/>
                        <a:pt x="0" y="10969"/>
                      </a:cubicBezTo>
                      <a:cubicBezTo>
                        <a:pt x="0" y="16949"/>
                        <a:pt x="4978" y="21600"/>
                        <a:pt x="10969" y="21600"/>
                      </a:cubicBezTo>
                      <a:cubicBezTo>
                        <a:pt x="16949" y="21600"/>
                        <a:pt x="21600" y="16949"/>
                        <a:pt x="21600" y="10969"/>
                      </a:cubicBezTo>
                      <a:cubicBezTo>
                        <a:pt x="21600" y="4989"/>
                        <a:pt x="16949" y="0"/>
                        <a:pt x="1096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24" name="Google Shape;9830;p102"/>
                <p:cNvSpPr/>
                <p:nvPr/>
              </p:nvSpPr>
              <p:spPr>
                <a:xfrm>
                  <a:off x="185705" y="0"/>
                  <a:ext cx="264514" cy="22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0" y="0"/>
                      </a:moveTo>
                      <a:cubicBezTo>
                        <a:pt x="1938" y="0"/>
                        <a:pt x="0" y="2441"/>
                        <a:pt x="0" y="5538"/>
                      </a:cubicBezTo>
                      <a:lnTo>
                        <a:pt x="0" y="9287"/>
                      </a:lnTo>
                      <a:cubicBezTo>
                        <a:pt x="0" y="12219"/>
                        <a:pt x="2079" y="14500"/>
                        <a:pt x="4570" y="14500"/>
                      </a:cubicBezTo>
                      <a:lnTo>
                        <a:pt x="10108" y="14500"/>
                      </a:lnTo>
                      <a:lnTo>
                        <a:pt x="15786" y="21181"/>
                      </a:lnTo>
                      <a:cubicBezTo>
                        <a:pt x="16137" y="21486"/>
                        <a:pt x="16542" y="21600"/>
                        <a:pt x="16933" y="21600"/>
                      </a:cubicBezTo>
                      <a:cubicBezTo>
                        <a:pt x="17161" y="21600"/>
                        <a:pt x="17381" y="21564"/>
                        <a:pt x="17583" y="21507"/>
                      </a:cubicBezTo>
                      <a:cubicBezTo>
                        <a:pt x="18137" y="21181"/>
                        <a:pt x="18414" y="20364"/>
                        <a:pt x="18414" y="19873"/>
                      </a:cubicBezTo>
                      <a:lnTo>
                        <a:pt x="18414" y="14174"/>
                      </a:lnTo>
                      <a:cubicBezTo>
                        <a:pt x="20216" y="13357"/>
                        <a:pt x="21600" y="11402"/>
                        <a:pt x="21600" y="8962"/>
                      </a:cubicBezTo>
                      <a:lnTo>
                        <a:pt x="21600" y="5538"/>
                      </a:lnTo>
                      <a:cubicBezTo>
                        <a:pt x="21600" y="2441"/>
                        <a:pt x="19385" y="0"/>
                        <a:pt x="17030"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25" name="Google Shape;9831;p102"/>
                <p:cNvSpPr/>
                <p:nvPr/>
              </p:nvSpPr>
              <p:spPr>
                <a:xfrm>
                  <a:off x="0" y="223826"/>
                  <a:ext cx="298220" cy="41326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2423" y="12672"/>
                      </a:moveTo>
                      <a:lnTo>
                        <a:pt x="13863" y="15685"/>
                      </a:lnTo>
                      <a:lnTo>
                        <a:pt x="4382" y="15685"/>
                      </a:lnTo>
                      <a:lnTo>
                        <a:pt x="5224" y="12936"/>
                      </a:lnTo>
                      <a:lnTo>
                        <a:pt x="5224" y="12672"/>
                      </a:lnTo>
                      <a:close/>
                      <a:moveTo>
                        <a:pt x="5224" y="0"/>
                      </a:moveTo>
                      <a:cubicBezTo>
                        <a:pt x="4024" y="0"/>
                        <a:pt x="3064" y="619"/>
                        <a:pt x="2703" y="1418"/>
                      </a:cubicBezTo>
                      <a:lnTo>
                        <a:pt x="63" y="10191"/>
                      </a:lnTo>
                      <a:cubicBezTo>
                        <a:pt x="-295" y="11519"/>
                        <a:pt x="905" y="12672"/>
                        <a:pt x="2584" y="12672"/>
                      </a:cubicBezTo>
                      <a:lnTo>
                        <a:pt x="63" y="20382"/>
                      </a:lnTo>
                      <a:cubicBezTo>
                        <a:pt x="-177" y="20914"/>
                        <a:pt x="303" y="21355"/>
                        <a:pt x="905" y="21532"/>
                      </a:cubicBezTo>
                      <a:cubicBezTo>
                        <a:pt x="1034" y="21566"/>
                        <a:pt x="1160" y="21580"/>
                        <a:pt x="1282" y="21580"/>
                      </a:cubicBezTo>
                      <a:cubicBezTo>
                        <a:pt x="1830" y="21580"/>
                        <a:pt x="2287" y="21277"/>
                        <a:pt x="2584" y="20914"/>
                      </a:cubicBezTo>
                      <a:lnTo>
                        <a:pt x="3662" y="17721"/>
                      </a:lnTo>
                      <a:lnTo>
                        <a:pt x="14704" y="17721"/>
                      </a:lnTo>
                      <a:lnTo>
                        <a:pt x="15904" y="20115"/>
                      </a:lnTo>
                      <a:cubicBezTo>
                        <a:pt x="16300" y="21071"/>
                        <a:pt x="17363" y="21600"/>
                        <a:pt x="18395" y="21600"/>
                      </a:cubicBezTo>
                      <a:cubicBezTo>
                        <a:pt x="18608" y="21600"/>
                        <a:pt x="18818" y="21577"/>
                        <a:pt x="19023" y="21532"/>
                      </a:cubicBezTo>
                      <a:cubicBezTo>
                        <a:pt x="20463" y="21355"/>
                        <a:pt x="21305" y="20205"/>
                        <a:pt x="21065" y="19229"/>
                      </a:cubicBezTo>
                      <a:lnTo>
                        <a:pt x="17104" y="10368"/>
                      </a:lnTo>
                      <a:cubicBezTo>
                        <a:pt x="16864" y="9482"/>
                        <a:pt x="15782" y="8951"/>
                        <a:pt x="14582" y="8951"/>
                      </a:cubicBezTo>
                      <a:lnTo>
                        <a:pt x="11825" y="8951"/>
                      </a:lnTo>
                      <a:cubicBezTo>
                        <a:pt x="11105" y="8951"/>
                        <a:pt x="10503" y="8506"/>
                        <a:pt x="10503" y="7974"/>
                      </a:cubicBezTo>
                      <a:cubicBezTo>
                        <a:pt x="10503" y="7353"/>
                        <a:pt x="11105" y="6911"/>
                        <a:pt x="11825" y="6911"/>
                      </a:cubicBezTo>
                      <a:lnTo>
                        <a:pt x="15782" y="6911"/>
                      </a:lnTo>
                      <a:cubicBezTo>
                        <a:pt x="17222" y="6911"/>
                        <a:pt x="18422" y="6025"/>
                        <a:pt x="18422" y="4962"/>
                      </a:cubicBezTo>
                      <a:cubicBezTo>
                        <a:pt x="18422" y="3809"/>
                        <a:pt x="17222" y="2923"/>
                        <a:pt x="15782" y="2923"/>
                      </a:cubicBezTo>
                      <a:lnTo>
                        <a:pt x="8583" y="2923"/>
                      </a:lnTo>
                      <a:lnTo>
                        <a:pt x="7624" y="1063"/>
                      </a:lnTo>
                      <a:cubicBezTo>
                        <a:pt x="7262" y="442"/>
                        <a:pt x="6302" y="0"/>
                        <a:pt x="5224"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26" name="Google Shape;9832;p102"/>
                <p:cNvSpPr/>
                <p:nvPr/>
              </p:nvSpPr>
              <p:spPr>
                <a:xfrm>
                  <a:off x="468892" y="94933"/>
                  <a:ext cx="110165"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6" y="0"/>
                      </a:moveTo>
                      <a:cubicBezTo>
                        <a:pt x="4653" y="0"/>
                        <a:pt x="0" y="4989"/>
                        <a:pt x="0" y="10969"/>
                      </a:cubicBezTo>
                      <a:cubicBezTo>
                        <a:pt x="0" y="16949"/>
                        <a:pt x="4653" y="21600"/>
                        <a:pt x="10636" y="21600"/>
                      </a:cubicBezTo>
                      <a:cubicBezTo>
                        <a:pt x="16619" y="21600"/>
                        <a:pt x="21600" y="16949"/>
                        <a:pt x="21600" y="10969"/>
                      </a:cubicBezTo>
                      <a:cubicBezTo>
                        <a:pt x="21600" y="4989"/>
                        <a:pt x="16619" y="0"/>
                        <a:pt x="10636"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27" name="Google Shape;9833;p102"/>
                <p:cNvSpPr/>
                <p:nvPr/>
              </p:nvSpPr>
              <p:spPr>
                <a:xfrm>
                  <a:off x="338723" y="225494"/>
                  <a:ext cx="298458" cy="414610"/>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15809" y="12544"/>
                      </a:moveTo>
                      <a:lnTo>
                        <a:pt x="15809" y="12807"/>
                      </a:lnTo>
                      <a:lnTo>
                        <a:pt x="16651" y="15547"/>
                      </a:lnTo>
                      <a:lnTo>
                        <a:pt x="7289" y="15547"/>
                      </a:lnTo>
                      <a:lnTo>
                        <a:pt x="8610" y="12544"/>
                      </a:lnTo>
                      <a:close/>
                      <a:moveTo>
                        <a:pt x="15809" y="0"/>
                      </a:moveTo>
                      <a:cubicBezTo>
                        <a:pt x="14731" y="0"/>
                        <a:pt x="13890" y="443"/>
                        <a:pt x="13410" y="1060"/>
                      </a:cubicBezTo>
                      <a:lnTo>
                        <a:pt x="12450" y="3003"/>
                      </a:lnTo>
                      <a:lnTo>
                        <a:pt x="5251" y="3003"/>
                      </a:lnTo>
                      <a:cubicBezTo>
                        <a:pt x="3811" y="3003"/>
                        <a:pt x="2611" y="3886"/>
                        <a:pt x="2611" y="4946"/>
                      </a:cubicBezTo>
                      <a:cubicBezTo>
                        <a:pt x="2611" y="6095"/>
                        <a:pt x="3811" y="6979"/>
                        <a:pt x="5251" y="6979"/>
                      </a:cubicBezTo>
                      <a:lnTo>
                        <a:pt x="9212" y="6979"/>
                      </a:lnTo>
                      <a:cubicBezTo>
                        <a:pt x="9932" y="6979"/>
                        <a:pt x="10530" y="7419"/>
                        <a:pt x="10530" y="7949"/>
                      </a:cubicBezTo>
                      <a:cubicBezTo>
                        <a:pt x="10530" y="8479"/>
                        <a:pt x="9932" y="8921"/>
                        <a:pt x="9212" y="8921"/>
                      </a:cubicBezTo>
                      <a:lnTo>
                        <a:pt x="6451" y="8921"/>
                      </a:lnTo>
                      <a:cubicBezTo>
                        <a:pt x="5251" y="8921"/>
                        <a:pt x="4291" y="9451"/>
                        <a:pt x="3929" y="10335"/>
                      </a:cubicBezTo>
                      <a:lnTo>
                        <a:pt x="90" y="19169"/>
                      </a:lnTo>
                      <a:cubicBezTo>
                        <a:pt x="-268" y="20229"/>
                        <a:pt x="452" y="21289"/>
                        <a:pt x="2010" y="21552"/>
                      </a:cubicBezTo>
                      <a:cubicBezTo>
                        <a:pt x="2177" y="21578"/>
                        <a:pt x="2356" y="21592"/>
                        <a:pt x="2539" y="21592"/>
                      </a:cubicBezTo>
                      <a:cubicBezTo>
                        <a:pt x="3651" y="21592"/>
                        <a:pt x="4923" y="21115"/>
                        <a:pt x="5129" y="20052"/>
                      </a:cubicBezTo>
                      <a:lnTo>
                        <a:pt x="6329" y="17666"/>
                      </a:lnTo>
                      <a:lnTo>
                        <a:pt x="17371" y="17666"/>
                      </a:lnTo>
                      <a:lnTo>
                        <a:pt x="18449" y="20846"/>
                      </a:lnTo>
                      <a:cubicBezTo>
                        <a:pt x="18647" y="21283"/>
                        <a:pt x="19169" y="21600"/>
                        <a:pt x="19751" y="21600"/>
                      </a:cubicBezTo>
                      <a:cubicBezTo>
                        <a:pt x="19877" y="21600"/>
                        <a:pt x="20003" y="21583"/>
                        <a:pt x="20128" y="21552"/>
                      </a:cubicBezTo>
                      <a:cubicBezTo>
                        <a:pt x="20852" y="21376"/>
                        <a:pt x="21332" y="20846"/>
                        <a:pt x="20970" y="20316"/>
                      </a:cubicBezTo>
                      <a:lnTo>
                        <a:pt x="18449" y="12721"/>
                      </a:lnTo>
                      <a:cubicBezTo>
                        <a:pt x="20128" y="12544"/>
                        <a:pt x="21332" y="11394"/>
                        <a:pt x="21092" y="10158"/>
                      </a:cubicBezTo>
                      <a:lnTo>
                        <a:pt x="18331" y="1413"/>
                      </a:lnTo>
                      <a:cubicBezTo>
                        <a:pt x="18091" y="530"/>
                        <a:pt x="17009" y="0"/>
                        <a:pt x="1580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grpSp>
      <p:grpSp>
        <p:nvGrpSpPr>
          <p:cNvPr id="1133" name="تجميع"/>
          <p:cNvGrpSpPr/>
          <p:nvPr/>
        </p:nvGrpSpPr>
        <p:grpSpPr>
          <a:xfrm>
            <a:off x="17836659" y="4064626"/>
            <a:ext cx="1246170" cy="1052848"/>
            <a:chOff x="0" y="-63500"/>
            <a:chExt cx="1246168" cy="1052846"/>
          </a:xfrm>
        </p:grpSpPr>
        <p:pic>
          <p:nvPicPr>
            <p:cNvPr id="1131" name="بيضاوي بيضاوي" descr="بيضاوي بيضاوي"/>
            <p:cNvPicPr>
              <a:picLocks noChangeAspect="0"/>
            </p:cNvPicPr>
            <p:nvPr/>
          </p:nvPicPr>
          <p:blipFill>
            <a:blip r:embed="rId5">
              <a:extLst/>
            </a:blip>
            <a:stretch>
              <a:fillRect/>
            </a:stretch>
          </p:blipFill>
          <p:spPr>
            <a:xfrm>
              <a:off x="73387" y="-63500"/>
              <a:ext cx="1099394" cy="1014301"/>
            </a:xfrm>
            <a:prstGeom prst="rect">
              <a:avLst/>
            </a:prstGeom>
            <a:effectLst>
              <a:outerShdw sx="100000" sy="100000" kx="0" ky="0" algn="b" rotWithShape="0" blurRad="63500" dist="25400" dir="5400000">
                <a:srgbClr val="000000">
                  <a:alpha val="50000"/>
                </a:srgbClr>
              </a:outerShdw>
            </a:effectLst>
          </p:spPr>
        </p:pic>
        <p:sp>
          <p:nvSpPr>
            <p:cNvPr id="1132" name="مستطيل 38"/>
            <p:cNvSpPr txBox="1"/>
            <p:nvPr/>
          </p:nvSpPr>
          <p:spPr>
            <a:xfrm>
              <a:off x="0" y="138298"/>
              <a:ext cx="1246169" cy="851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٢</a:t>
              </a:r>
            </a:p>
          </p:txBody>
        </p:sp>
      </p:grpSp>
      <p:sp>
        <p:nvSpPr>
          <p:cNvPr id="1134" name="Google Shape;5144;p62"/>
          <p:cNvSpPr/>
          <p:nvPr/>
        </p:nvSpPr>
        <p:spPr>
          <a:xfrm flipH="1">
            <a:off x="1605304" y="5876840"/>
            <a:ext cx="17458475" cy="6615294"/>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1"/>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38100">
            <a:solidFill>
              <a:srgbClr val="96D35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pic>
        <p:nvPicPr>
          <p:cNvPr id="1135" name="IMG_9636.png" descr="IMG_9636.png"/>
          <p:cNvPicPr>
            <a:picLocks noChangeAspect="1"/>
          </p:cNvPicPr>
          <p:nvPr/>
        </p:nvPicPr>
        <p:blipFill>
          <a:blip r:embed="rId6">
            <a:extLst/>
          </a:blip>
          <a:srcRect l="5731" t="51759" r="30908" b="39262"/>
          <a:stretch>
            <a:fillRect/>
          </a:stretch>
        </p:blipFill>
        <p:spPr>
          <a:xfrm>
            <a:off x="2287065" y="3825641"/>
            <a:ext cx="15610606" cy="16589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34"/>
                                        </p:tgtEl>
                                        <p:attrNameLst>
                                          <p:attrName>style.visibility</p:attrName>
                                        </p:attrNameLst>
                                      </p:cBhvr>
                                      <p:to>
                                        <p:strVal val="visible"/>
                                      </p:to>
                                    </p:set>
                                    <p:animEffect filter="dissolve" transition="in">
                                      <p:cBhvr>
                                        <p:cTn id="7" dur="2000"/>
                                        <p:tgtEl>
                                          <p:spTgt spid="1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44" name="تجميع"/>
          <p:cNvGrpSpPr/>
          <p:nvPr/>
        </p:nvGrpSpPr>
        <p:grpSpPr>
          <a:xfrm>
            <a:off x="12852928" y="448186"/>
            <a:ext cx="7386133" cy="2151994"/>
            <a:chOff x="-393217" y="-321975"/>
            <a:chExt cx="7386132" cy="2151992"/>
          </a:xfrm>
        </p:grpSpPr>
        <p:grpSp>
          <p:nvGrpSpPr>
            <p:cNvPr id="1141" name="Google Shape;4333;p67"/>
            <p:cNvGrpSpPr/>
            <p:nvPr/>
          </p:nvGrpSpPr>
          <p:grpSpPr>
            <a:xfrm>
              <a:off x="689431" y="0"/>
              <a:ext cx="6303484" cy="1169516"/>
              <a:chOff x="0" y="0"/>
              <a:chExt cx="6303482" cy="1169515"/>
            </a:xfrm>
          </p:grpSpPr>
          <p:sp>
            <p:nvSpPr>
              <p:cNvPr id="1137" name="Google Shape;4334;p67"/>
              <p:cNvSpPr/>
              <p:nvPr/>
            </p:nvSpPr>
            <p:spPr>
              <a:xfrm>
                <a:off x="5870790" y="0"/>
                <a:ext cx="403832" cy="979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38" name="Google Shape;4336;p67"/>
              <p:cNvSpPr/>
              <p:nvPr/>
            </p:nvSpPr>
            <p:spPr>
              <a:xfrm>
                <a:off x="5870790" y="0"/>
                <a:ext cx="403832" cy="979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39" name="Google Shape;4337;p67"/>
              <p:cNvSpPr/>
              <p:nvPr/>
            </p:nvSpPr>
            <p:spPr>
              <a:xfrm>
                <a:off x="0" y="145464"/>
                <a:ext cx="6303483" cy="102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FE2D6"/>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40" name="Google Shape;4338;p67"/>
              <p:cNvSpPr/>
              <p:nvPr/>
            </p:nvSpPr>
            <p:spPr>
              <a:xfrm>
                <a:off x="5870790" y="0"/>
                <a:ext cx="403832" cy="979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142" name="مربع نص 7"/>
            <p:cNvSpPr txBox="1"/>
            <p:nvPr/>
          </p:nvSpPr>
          <p:spPr>
            <a:xfrm>
              <a:off x="1143654" y="99858"/>
              <a:ext cx="5395039" cy="13083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pc="55" sz="4000" u="sng">
                  <a:solidFill>
                    <a:srgbClr val="44546A"/>
                  </a:solidFill>
                  <a:latin typeface="Helvetica"/>
                  <a:ea typeface="Helvetica"/>
                  <a:cs typeface="Helvetica"/>
                  <a:sym typeface="Helvetica"/>
                </a:defRPr>
              </a:lvl1pPr>
            </a:lstStyle>
            <a:p>
              <a:pPr rtl="0">
                <a:defRPr>
                  <a:latin typeface="Calibri"/>
                  <a:ea typeface="Calibri"/>
                  <a:cs typeface="Calibri"/>
                  <a:sym typeface="Calibri"/>
                </a:defRPr>
              </a:pPr>
              <a:r>
                <a:rPr>
                  <a:latin typeface="Helvetica"/>
                  <a:ea typeface="Helvetica"/>
                  <a:cs typeface="Helvetica"/>
                  <a:sym typeface="Helvetica"/>
                </a:rPr>
                <a:t>مهارة تفكير عليا</a:t>
              </a:r>
            </a:p>
          </p:txBody>
        </p:sp>
        <p:pic>
          <p:nvPicPr>
            <p:cNvPr id="1143" name="صورة 7" descr="صورة 7"/>
            <p:cNvPicPr>
              <a:picLocks noChangeAspect="1"/>
            </p:cNvPicPr>
            <p:nvPr/>
          </p:nvPicPr>
          <p:blipFill>
            <a:blip r:embed="rId2">
              <a:extLst/>
            </a:blip>
            <a:stretch>
              <a:fillRect/>
            </a:stretch>
          </p:blipFill>
          <p:spPr>
            <a:xfrm rot="1539754">
              <a:off x="-126499" y="-47703"/>
              <a:ext cx="1631861" cy="1603447"/>
            </a:xfrm>
            <a:prstGeom prst="rect">
              <a:avLst/>
            </a:prstGeom>
            <a:ln w="12700" cap="flat">
              <a:noFill/>
              <a:miter lim="400000"/>
            </a:ln>
            <a:effectLst/>
          </p:spPr>
        </p:pic>
      </p:grpSp>
      <p:grpSp>
        <p:nvGrpSpPr>
          <p:cNvPr id="1147" name="Google Shape;14360;p115"/>
          <p:cNvGrpSpPr/>
          <p:nvPr/>
        </p:nvGrpSpPr>
        <p:grpSpPr>
          <a:xfrm>
            <a:off x="21293472" y="716405"/>
            <a:ext cx="890959" cy="1883775"/>
            <a:chOff x="0" y="0"/>
            <a:chExt cx="890957" cy="1883774"/>
          </a:xfrm>
        </p:grpSpPr>
        <p:sp>
          <p:nvSpPr>
            <p:cNvPr id="1145" name="Google Shape;14361;p115"/>
            <p:cNvSpPr/>
            <p:nvPr/>
          </p:nvSpPr>
          <p:spPr>
            <a:xfrm>
              <a:off x="55958" y="74319"/>
              <a:ext cx="835000" cy="1809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81" y="0"/>
                  </a:moveTo>
                  <a:cubicBezTo>
                    <a:pt x="17178" y="0"/>
                    <a:pt x="16545" y="78"/>
                    <a:pt x="15776" y="219"/>
                  </a:cubicBezTo>
                  <a:cubicBezTo>
                    <a:pt x="14441" y="464"/>
                    <a:pt x="12723" y="480"/>
                    <a:pt x="9680" y="673"/>
                  </a:cubicBezTo>
                  <a:cubicBezTo>
                    <a:pt x="8572" y="751"/>
                    <a:pt x="7667" y="767"/>
                    <a:pt x="6910" y="767"/>
                  </a:cubicBezTo>
                  <a:cubicBezTo>
                    <a:pt x="6322" y="767"/>
                    <a:pt x="5813" y="757"/>
                    <a:pt x="5360" y="757"/>
                  </a:cubicBezTo>
                  <a:cubicBezTo>
                    <a:pt x="4772" y="757"/>
                    <a:pt x="4275" y="772"/>
                    <a:pt x="3811" y="851"/>
                  </a:cubicBezTo>
                  <a:cubicBezTo>
                    <a:pt x="3461" y="903"/>
                    <a:pt x="2929" y="924"/>
                    <a:pt x="2296" y="924"/>
                  </a:cubicBezTo>
                  <a:cubicBezTo>
                    <a:pt x="1606" y="924"/>
                    <a:pt x="792" y="898"/>
                    <a:pt x="0" y="851"/>
                  </a:cubicBezTo>
                  <a:lnTo>
                    <a:pt x="0" y="21600"/>
                  </a:lnTo>
                  <a:lnTo>
                    <a:pt x="10777" y="18631"/>
                  </a:lnTo>
                  <a:lnTo>
                    <a:pt x="21600" y="21600"/>
                  </a:lnTo>
                  <a:lnTo>
                    <a:pt x="21600" y="198"/>
                  </a:lnTo>
                  <a:cubicBezTo>
                    <a:pt x="21114" y="198"/>
                    <a:pt x="20616" y="167"/>
                    <a:pt x="20119" y="130"/>
                  </a:cubicBezTo>
                  <a:cubicBezTo>
                    <a:pt x="19248" y="42"/>
                    <a:pt x="18569" y="0"/>
                    <a:pt x="17981" y="0"/>
                  </a:cubicBezTo>
                  <a:close/>
                </a:path>
              </a:pathLst>
            </a:custGeom>
            <a:solidFill>
              <a:srgbClr val="DDD1CA"/>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46" name="Google Shape;14362;p115"/>
            <p:cNvSpPr/>
            <p:nvPr/>
          </p:nvSpPr>
          <p:spPr>
            <a:xfrm>
              <a:off x="0" y="0"/>
              <a:ext cx="838060" cy="1810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82" y="0"/>
                  </a:moveTo>
                  <a:cubicBezTo>
                    <a:pt x="17104" y="0"/>
                    <a:pt x="16485" y="78"/>
                    <a:pt x="15752" y="224"/>
                  </a:cubicBezTo>
                  <a:cubicBezTo>
                    <a:pt x="14423" y="469"/>
                    <a:pt x="12676" y="490"/>
                    <a:pt x="9679" y="683"/>
                  </a:cubicBezTo>
                  <a:cubicBezTo>
                    <a:pt x="8608" y="756"/>
                    <a:pt x="7718" y="777"/>
                    <a:pt x="6975" y="777"/>
                  </a:cubicBezTo>
                  <a:cubicBezTo>
                    <a:pt x="6299" y="777"/>
                    <a:pt x="5735" y="762"/>
                    <a:pt x="5239" y="762"/>
                  </a:cubicBezTo>
                  <a:cubicBezTo>
                    <a:pt x="4699" y="762"/>
                    <a:pt x="4237" y="777"/>
                    <a:pt x="3797" y="840"/>
                  </a:cubicBezTo>
                  <a:cubicBezTo>
                    <a:pt x="3437" y="902"/>
                    <a:pt x="2862" y="928"/>
                    <a:pt x="2197" y="928"/>
                  </a:cubicBezTo>
                  <a:cubicBezTo>
                    <a:pt x="1521" y="928"/>
                    <a:pt x="755" y="902"/>
                    <a:pt x="0" y="861"/>
                  </a:cubicBezTo>
                  <a:lnTo>
                    <a:pt x="0" y="21600"/>
                  </a:lnTo>
                  <a:lnTo>
                    <a:pt x="10783" y="18627"/>
                  </a:lnTo>
                  <a:lnTo>
                    <a:pt x="21600" y="21600"/>
                  </a:lnTo>
                  <a:lnTo>
                    <a:pt x="21600" y="209"/>
                  </a:lnTo>
                  <a:cubicBezTo>
                    <a:pt x="21070" y="209"/>
                    <a:pt x="20575" y="172"/>
                    <a:pt x="20079" y="136"/>
                  </a:cubicBezTo>
                  <a:cubicBezTo>
                    <a:pt x="19177" y="47"/>
                    <a:pt x="18479" y="0"/>
                    <a:pt x="17882" y="0"/>
                  </a:cubicBezTo>
                  <a:close/>
                </a:path>
              </a:pathLst>
            </a:custGeom>
            <a:solidFill>
              <a:srgbClr val="FFCF06"/>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defRPr b="1" sz="5500">
                  <a:latin typeface="Arial"/>
                  <a:ea typeface="Arial"/>
                  <a:cs typeface="Arial"/>
                  <a:sym typeface="Arial"/>
                </a:defRPr>
              </a:lvl1pPr>
            </a:lstStyle>
            <a:p>
              <a:pPr rtl="0">
                <a:defRPr/>
              </a:pPr>
              <a:r>
                <a:t>٧٦</a:t>
              </a:r>
            </a:p>
          </p:txBody>
        </p:sp>
      </p:grpSp>
      <p:pic>
        <p:nvPicPr>
          <p:cNvPr id="1148" name="IMG_9637.png" descr="IMG_9637.png"/>
          <p:cNvPicPr>
            <a:picLocks noChangeAspect="1"/>
          </p:cNvPicPr>
          <p:nvPr/>
        </p:nvPicPr>
        <p:blipFill>
          <a:blip r:embed="rId3">
            <a:extLst/>
          </a:blip>
          <a:srcRect l="28024" t="16858" r="36234" b="64528"/>
          <a:stretch>
            <a:fillRect/>
          </a:stretch>
        </p:blipFill>
        <p:spPr>
          <a:xfrm>
            <a:off x="3582200" y="2823888"/>
            <a:ext cx="17711339" cy="69175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صباح الخير ياوطني…"/>
          <p:cNvSpPr txBox="1"/>
          <p:nvPr>
            <p:ph type="title"/>
          </p:nvPr>
        </p:nvSpPr>
        <p:spPr>
          <a:xfrm>
            <a:off x="2494287" y="3150384"/>
            <a:ext cx="11029395" cy="5947010"/>
          </a:xfrm>
          <a:prstGeom prst="rect">
            <a:avLst/>
          </a:prstGeom>
        </p:spPr>
        <p:txBody>
          <a:bodyPr lIns="91424" tIns="91424" rIns="91424" bIns="91424" anchor="t"/>
          <a:lstStyle/>
          <a:p>
            <a:pPr algn="r" defTabSz="731519" rtl="0">
              <a:defRPr sz="15000">
                <a:solidFill>
                  <a:srgbClr val="AEBA9B"/>
                </a:solidFill>
                <a:latin typeface="Waseem Regular"/>
                <a:ea typeface="Waseem Regular"/>
                <a:cs typeface="Waseem Regular"/>
                <a:sym typeface="Waseem Regular"/>
              </a:defRPr>
            </a:pPr>
            <a:r>
              <a:t>صباح الخير ياوطني </a:t>
            </a:r>
          </a:p>
          <a:p>
            <a:pPr algn="r" defTabSz="731519" rtl="0">
              <a:defRPr sz="15000">
                <a:solidFill>
                  <a:srgbClr val="89AB9D"/>
                </a:solidFill>
                <a:latin typeface="Waseem Regular"/>
                <a:ea typeface="Waseem Regular"/>
                <a:cs typeface="Waseem Regular"/>
                <a:sym typeface="Waseem Regular"/>
              </a:defRPr>
            </a:pPr>
            <a:r>
              <a:t>صباح المجد والعلياء</a:t>
            </a:r>
          </a:p>
        </p:txBody>
      </p:sp>
      <p:pic>
        <p:nvPicPr>
          <p:cNvPr id="231" name="النشيد الوطني بدون موسيقى.mp4" descr="النشيد الوطني بدون موسيقى.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33250">
            <a:off x="14128743" y="3726223"/>
            <a:ext cx="8684114" cy="48848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4178" fill="hold"/>
                                        <p:tgtEl>
                                          <p:spTgt spid="23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31"/>
                                        </p:tgtEl>
                                      </p:cBhvr>
                                    </p:cmd>
                                  </p:childTnLst>
                                </p:cTn>
                              </p:par>
                            </p:childTnLst>
                          </p:cTn>
                        </p:par>
                        <p:par>
                          <p:cTn id="11" fill="hold">
                            <p:stCondLst>
                              <p:cond delay="1000"/>
                            </p:stCondLst>
                            <p:childTnLst>
                              <p:par>
                                <p:cTn id="12" presetClass="entr" nodeType="afterEffect" presetSubtype="0" presetID="1" grpId="2" fill="hold">
                                  <p:stCondLst>
                                    <p:cond delay="0"/>
                                  </p:stCondLst>
                                  <p:iterate type="lt" backwards="0">
                                    <p:tmAbs val="100"/>
                                  </p:iterate>
                                  <p:childTnLst>
                                    <p:set>
                                      <p:cBhvr>
                                        <p:cTn id="13" fill="hold"/>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4" fill="hold" display="0">
                  <p:stCondLst>
                    <p:cond delay="indefinite"/>
                  </p:stCondLst>
                </p:cTn>
                <p:tgtEl>
                  <p:spTgt spid="231"/>
                </p:tgtEl>
              </p:cMediaNode>
            </p:video>
            <p:seq concurrent="1" prevAc="none" nextAc="seek">
              <p:cTn id="15" evtFilter="cancelBubble" nodeType="interactiveSeq" restart="whenNotActive" fill="hold">
                <p:stCondLst>
                  <p:cond delay="0" evt="onClick">
                    <p:tgtEl>
                      <p:spTgt spid="231"/>
                    </p:tgtEl>
                  </p:cond>
                </p:stCondLst>
                <p:endSync delay="0" evt="end">
                  <p:rtn val="all"/>
                </p:endSync>
                <p:childTnLst>
                  <p:par>
                    <p:cTn id="16" fill="hold">
                      <p:stCondLst>
                        <p:cond delay="0"/>
                      </p:stCondLst>
                      <p:childTnLst>
                        <p:par>
                          <p:cTn id="17" fill="hold">
                            <p:stCondLst>
                              <p:cond delay="0"/>
                            </p:stCondLst>
                            <p:childTnLst>
                              <p:par>
                                <p:cTn id="18" presetClass="mediacall" nodeType="clickEffect" presetSubtype="0" presetID="2" fill="hold">
                                  <p:stCondLst>
                                    <p:cond delay="0"/>
                                  </p:stCondLst>
                                  <p:childTnLst>
                                    <p:cmd type="call" cmd="togglePause">
                                      <p:cBhvr>
                                        <p:cTn id="19" dur="1" fill="hold"/>
                                        <p:tgtEl>
                                          <p:spTgt spid="231"/>
                                        </p:tgtEl>
                                      </p:cBhvr>
                                    </p:cmd>
                                  </p:childTnLst>
                                </p:cTn>
                              </p:par>
                            </p:childTnLst>
                          </p:cTn>
                        </p:par>
                      </p:childTnLst>
                    </p:cTn>
                  </p:par>
                </p:childTnLst>
              </p:cTn>
              <p:nextCondLst>
                <p:cond delay="0" evt="onClick">
                  <p:tgtEl>
                    <p:spTgt spid="231"/>
                  </p:tgtEl>
                </p:cond>
              </p:nextCondLst>
            </p:seq>
          </p:childTnLst>
        </p:cTn>
      </p:par>
    </p:tnLst>
    <p:bldLst>
      <p:bldP build="whole" bldLvl="1" animBg="1" rev="0" advAuto="0" spid="230"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٧٥"/>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٧٥</a:t>
            </a:r>
          </a:p>
        </p:txBody>
      </p:sp>
      <p:grpSp>
        <p:nvGrpSpPr>
          <p:cNvPr id="1157" name="تجميع"/>
          <p:cNvGrpSpPr/>
          <p:nvPr/>
        </p:nvGrpSpPr>
        <p:grpSpPr>
          <a:xfrm>
            <a:off x="14254846" y="2586947"/>
            <a:ext cx="5036134" cy="934379"/>
            <a:chOff x="0" y="0"/>
            <a:chExt cx="5036132" cy="934378"/>
          </a:xfrm>
        </p:grpSpPr>
        <p:grpSp>
          <p:nvGrpSpPr>
            <p:cNvPr id="1155" name="Google Shape;4333;p67"/>
            <p:cNvGrpSpPr/>
            <p:nvPr/>
          </p:nvGrpSpPr>
          <p:grpSpPr>
            <a:xfrm>
              <a:off x="0" y="-1"/>
              <a:ext cx="5036133" cy="934380"/>
              <a:chOff x="0" y="0"/>
              <a:chExt cx="5036132" cy="934378"/>
            </a:xfrm>
          </p:grpSpPr>
          <p:sp>
            <p:nvSpPr>
              <p:cNvPr id="1151" name="Google Shape;4334;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52" name="Google Shape;4336;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53" name="Google Shape;4337;p67"/>
              <p:cNvSpPr/>
              <p:nvPr/>
            </p:nvSpPr>
            <p:spPr>
              <a:xfrm>
                <a:off x="0" y="116217"/>
                <a:ext cx="5036133" cy="818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FE2D6"/>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54" name="Google Shape;4338;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156" name="تدرب وحل المسائل"/>
            <p:cNvSpPr txBox="1"/>
            <p:nvPr/>
          </p:nvSpPr>
          <p:spPr>
            <a:xfrm>
              <a:off x="1042666" y="161174"/>
              <a:ext cx="3336430" cy="612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lnSpc>
                  <a:spcPct val="80000"/>
                </a:lnSpc>
                <a:defRPr b="1" sz="3500" u="sng">
                  <a:solidFill>
                    <a:srgbClr val="B51A00"/>
                  </a:solidFill>
                  <a:latin typeface="Jua"/>
                  <a:ea typeface="Jua"/>
                  <a:cs typeface="Jua"/>
                  <a:sym typeface="Jua"/>
                </a:defRPr>
              </a:lvl1pPr>
            </a:lstStyle>
            <a:p>
              <a:pPr rtl="0">
                <a:defRPr/>
              </a:pPr>
              <a:r>
                <a:t>تدرب وحل المسائل</a:t>
              </a:r>
            </a:p>
          </p:txBody>
        </p:sp>
      </p:grpSp>
      <p:pic>
        <p:nvPicPr>
          <p:cNvPr id="1158" name="IMG_9639.png" descr="IMG_9639.png"/>
          <p:cNvPicPr>
            <a:picLocks noChangeAspect="1"/>
          </p:cNvPicPr>
          <p:nvPr/>
        </p:nvPicPr>
        <p:blipFill>
          <a:blip r:embed="rId2">
            <a:extLst/>
          </a:blip>
          <a:srcRect l="15823" t="32220" r="15823" b="61520"/>
          <a:stretch>
            <a:fillRect/>
          </a:stretch>
        </p:blipFill>
        <p:spPr>
          <a:xfrm>
            <a:off x="2568121" y="3953452"/>
            <a:ext cx="15874009" cy="1090230"/>
          </a:xfrm>
          <a:prstGeom prst="rect">
            <a:avLst/>
          </a:prstGeom>
          <a:ln w="12700">
            <a:miter lim="400000"/>
          </a:ln>
        </p:spPr>
      </p:pic>
      <p:pic>
        <p:nvPicPr>
          <p:cNvPr id="1159" name="IMG_9639.png" descr="IMG_9639.png"/>
          <p:cNvPicPr>
            <a:picLocks noChangeAspect="1"/>
          </p:cNvPicPr>
          <p:nvPr/>
        </p:nvPicPr>
        <p:blipFill>
          <a:blip r:embed="rId2">
            <a:extLst/>
          </a:blip>
          <a:srcRect l="57631" t="38276" r="15241" b="40170"/>
          <a:stretch>
            <a:fillRect/>
          </a:stretch>
        </p:blipFill>
        <p:spPr>
          <a:xfrm>
            <a:off x="11549567" y="5585772"/>
            <a:ext cx="7564463" cy="45076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67" name="تجميع"/>
          <p:cNvGrpSpPr/>
          <p:nvPr/>
        </p:nvGrpSpPr>
        <p:grpSpPr>
          <a:xfrm>
            <a:off x="14471208" y="1581520"/>
            <a:ext cx="5036134" cy="934379"/>
            <a:chOff x="0" y="0"/>
            <a:chExt cx="5036132" cy="934378"/>
          </a:xfrm>
        </p:grpSpPr>
        <p:grpSp>
          <p:nvGrpSpPr>
            <p:cNvPr id="1165" name="Google Shape;4333;p67"/>
            <p:cNvGrpSpPr/>
            <p:nvPr/>
          </p:nvGrpSpPr>
          <p:grpSpPr>
            <a:xfrm>
              <a:off x="0" y="-1"/>
              <a:ext cx="5036133" cy="934380"/>
              <a:chOff x="0" y="0"/>
              <a:chExt cx="5036132" cy="934378"/>
            </a:xfrm>
          </p:grpSpPr>
          <p:sp>
            <p:nvSpPr>
              <p:cNvPr id="1161" name="Google Shape;4334;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62" name="Google Shape;4336;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63" name="Google Shape;4337;p67"/>
              <p:cNvSpPr/>
              <p:nvPr/>
            </p:nvSpPr>
            <p:spPr>
              <a:xfrm>
                <a:off x="0" y="116217"/>
                <a:ext cx="5036133" cy="818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BEBEB"/>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164" name="Google Shape;4338;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166" name="تدريب على الاختبارات الدولية"/>
            <p:cNvSpPr txBox="1"/>
            <p:nvPr/>
          </p:nvSpPr>
          <p:spPr>
            <a:xfrm>
              <a:off x="-1" y="226350"/>
              <a:ext cx="4457819" cy="481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rtl="0">
                <a:lnSpc>
                  <a:spcPct val="80000"/>
                </a:lnSpc>
                <a:defRPr b="1" sz="2900">
                  <a:solidFill>
                    <a:srgbClr val="4E7A27"/>
                  </a:solidFill>
                  <a:latin typeface="Jua"/>
                  <a:ea typeface="Jua"/>
                  <a:cs typeface="Jua"/>
                  <a:sym typeface="Jua"/>
                </a:defRPr>
              </a:lvl1pPr>
            </a:lstStyle>
            <a:p>
              <a:pPr/>
              <a:r>
                <a:t>تدريب على الاختبارات الدولية </a:t>
              </a:r>
            </a:p>
          </p:txBody>
        </p:sp>
      </p:grpSp>
      <p:grpSp>
        <p:nvGrpSpPr>
          <p:cNvPr id="1178" name="تجميع"/>
          <p:cNvGrpSpPr/>
          <p:nvPr/>
        </p:nvGrpSpPr>
        <p:grpSpPr>
          <a:xfrm>
            <a:off x="21032103" y="7338413"/>
            <a:ext cx="2914826" cy="2679785"/>
            <a:chOff x="0" y="0"/>
            <a:chExt cx="2914824" cy="2679783"/>
          </a:xfrm>
        </p:grpSpPr>
        <p:grpSp>
          <p:nvGrpSpPr>
            <p:cNvPr id="1175" name="Google Shape;9834;p102"/>
            <p:cNvGrpSpPr/>
            <p:nvPr/>
          </p:nvGrpSpPr>
          <p:grpSpPr>
            <a:xfrm>
              <a:off x="0" y="1802142"/>
              <a:ext cx="758719" cy="758655"/>
              <a:chOff x="0" y="64"/>
              <a:chExt cx="758718" cy="758654"/>
            </a:xfrm>
          </p:grpSpPr>
          <p:sp>
            <p:nvSpPr>
              <p:cNvPr id="1168" name="Google Shape;9835;p102"/>
              <p:cNvSpPr/>
              <p:nvPr/>
            </p:nvSpPr>
            <p:spPr>
              <a:xfrm>
                <a:off x="286552" y="64"/>
                <a:ext cx="181579" cy="17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cubicBezTo>
                      <a:pt x="4800" y="0"/>
                      <a:pt x="0" y="4712"/>
                      <a:pt x="0" y="10670"/>
                    </a:cubicBezTo>
                    <a:cubicBezTo>
                      <a:pt x="0" y="16880"/>
                      <a:pt x="4800" y="21600"/>
                      <a:pt x="10804" y="21600"/>
                    </a:cubicBezTo>
                    <a:cubicBezTo>
                      <a:pt x="16800" y="21600"/>
                      <a:pt x="21600" y="16880"/>
                      <a:pt x="21600" y="10670"/>
                    </a:cubicBezTo>
                    <a:cubicBezTo>
                      <a:pt x="21600" y="4712"/>
                      <a:pt x="16800" y="0"/>
                      <a:pt x="10804"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69" name="Google Shape;9836;p102"/>
              <p:cNvSpPr/>
              <p:nvPr/>
            </p:nvSpPr>
            <p:spPr>
              <a:xfrm>
                <a:off x="66610" y="401583"/>
                <a:ext cx="177543" cy="1755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909" y="0"/>
                      <a:pt x="0" y="4965"/>
                      <a:pt x="0" y="10678"/>
                    </a:cubicBezTo>
                    <a:cubicBezTo>
                      <a:pt x="0" y="16635"/>
                      <a:pt x="4909" y="21600"/>
                      <a:pt x="10800" y="21600"/>
                    </a:cubicBezTo>
                    <a:cubicBezTo>
                      <a:pt x="16691" y="21600"/>
                      <a:pt x="21600" y="16635"/>
                      <a:pt x="21600" y="10678"/>
                    </a:cubicBezTo>
                    <a:cubicBezTo>
                      <a:pt x="21600" y="4965"/>
                      <a:pt x="16691" y="0"/>
                      <a:pt x="10800"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70" name="Google Shape;9837;p102"/>
              <p:cNvSpPr/>
              <p:nvPr/>
            </p:nvSpPr>
            <p:spPr>
              <a:xfrm>
                <a:off x="514565" y="403633"/>
                <a:ext cx="175558" cy="17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78" y="0"/>
                    </a:moveTo>
                    <a:cubicBezTo>
                      <a:pt x="4965" y="0"/>
                      <a:pt x="0" y="4966"/>
                      <a:pt x="0" y="10926"/>
                    </a:cubicBezTo>
                    <a:cubicBezTo>
                      <a:pt x="0" y="16634"/>
                      <a:pt x="4965" y="21600"/>
                      <a:pt x="10678" y="21600"/>
                    </a:cubicBezTo>
                    <a:cubicBezTo>
                      <a:pt x="16635" y="21600"/>
                      <a:pt x="21600" y="16634"/>
                      <a:pt x="21600" y="10926"/>
                    </a:cubicBezTo>
                    <a:cubicBezTo>
                      <a:pt x="21600" y="4966"/>
                      <a:pt x="16635" y="0"/>
                      <a:pt x="10678"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71" name="Google Shape;9838;p102"/>
              <p:cNvSpPr/>
              <p:nvPr/>
            </p:nvSpPr>
            <p:spPr>
              <a:xfrm>
                <a:off x="0" y="575091"/>
                <a:ext cx="312749" cy="183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23" y="0"/>
                    </a:moveTo>
                    <a:cubicBezTo>
                      <a:pt x="1535" y="3330"/>
                      <a:pt x="0" y="8076"/>
                      <a:pt x="0" y="13531"/>
                    </a:cubicBezTo>
                    <a:lnTo>
                      <a:pt x="0" y="18993"/>
                    </a:lnTo>
                    <a:cubicBezTo>
                      <a:pt x="0" y="20417"/>
                      <a:pt x="699" y="21600"/>
                      <a:pt x="1535" y="21600"/>
                    </a:cubicBezTo>
                    <a:lnTo>
                      <a:pt x="19928" y="21600"/>
                    </a:lnTo>
                    <a:cubicBezTo>
                      <a:pt x="20906" y="21600"/>
                      <a:pt x="21600" y="20417"/>
                      <a:pt x="21600" y="18993"/>
                    </a:cubicBezTo>
                    <a:lnTo>
                      <a:pt x="21600" y="13531"/>
                    </a:lnTo>
                    <a:cubicBezTo>
                      <a:pt x="21600" y="8310"/>
                      <a:pt x="20207" y="3330"/>
                      <a:pt x="17840" y="0"/>
                    </a:cubicBezTo>
                    <a:cubicBezTo>
                      <a:pt x="16168" y="3564"/>
                      <a:pt x="13660" y="5937"/>
                      <a:pt x="10731" y="5937"/>
                    </a:cubicBezTo>
                    <a:cubicBezTo>
                      <a:pt x="7945" y="5937"/>
                      <a:pt x="5295" y="3564"/>
                      <a:pt x="3623"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72" name="Google Shape;9839;p102"/>
              <p:cNvSpPr/>
              <p:nvPr/>
            </p:nvSpPr>
            <p:spPr>
              <a:xfrm>
                <a:off x="221991" y="171585"/>
                <a:ext cx="314736" cy="185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36" y="0"/>
                    </a:moveTo>
                    <a:cubicBezTo>
                      <a:pt x="1521" y="3287"/>
                      <a:pt x="0" y="8214"/>
                      <a:pt x="0" y="13379"/>
                    </a:cubicBezTo>
                    <a:lnTo>
                      <a:pt x="0" y="19014"/>
                    </a:lnTo>
                    <a:cubicBezTo>
                      <a:pt x="0" y="20422"/>
                      <a:pt x="690" y="21600"/>
                      <a:pt x="1521" y="21600"/>
                    </a:cubicBezTo>
                    <a:lnTo>
                      <a:pt x="19938" y="21600"/>
                    </a:lnTo>
                    <a:cubicBezTo>
                      <a:pt x="20910" y="21600"/>
                      <a:pt x="21600" y="20422"/>
                      <a:pt x="21600" y="19014"/>
                    </a:cubicBezTo>
                    <a:lnTo>
                      <a:pt x="21600" y="13379"/>
                    </a:lnTo>
                    <a:cubicBezTo>
                      <a:pt x="21600" y="8214"/>
                      <a:pt x="20215" y="3287"/>
                      <a:pt x="17864" y="0"/>
                    </a:cubicBezTo>
                    <a:cubicBezTo>
                      <a:pt x="16202" y="3518"/>
                      <a:pt x="13569" y="5866"/>
                      <a:pt x="10800" y="5866"/>
                    </a:cubicBezTo>
                    <a:cubicBezTo>
                      <a:pt x="8031" y="5866"/>
                      <a:pt x="5262" y="3518"/>
                      <a:pt x="3736"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73" name="Google Shape;9840;p102"/>
              <p:cNvSpPr/>
              <p:nvPr/>
            </p:nvSpPr>
            <p:spPr>
              <a:xfrm>
                <a:off x="445969" y="575091"/>
                <a:ext cx="312750" cy="183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23" y="0"/>
                    </a:moveTo>
                    <a:cubicBezTo>
                      <a:pt x="1393" y="3330"/>
                      <a:pt x="0" y="8310"/>
                      <a:pt x="0" y="13531"/>
                    </a:cubicBezTo>
                    <a:lnTo>
                      <a:pt x="0" y="18993"/>
                    </a:lnTo>
                    <a:cubicBezTo>
                      <a:pt x="0" y="20417"/>
                      <a:pt x="694" y="21600"/>
                      <a:pt x="1531" y="21600"/>
                    </a:cubicBezTo>
                    <a:lnTo>
                      <a:pt x="19928" y="21600"/>
                    </a:lnTo>
                    <a:cubicBezTo>
                      <a:pt x="20906" y="21600"/>
                      <a:pt x="21600" y="20417"/>
                      <a:pt x="21600" y="18993"/>
                    </a:cubicBezTo>
                    <a:lnTo>
                      <a:pt x="21600" y="13531"/>
                    </a:lnTo>
                    <a:cubicBezTo>
                      <a:pt x="21600" y="8310"/>
                      <a:pt x="20207" y="3330"/>
                      <a:pt x="17836" y="0"/>
                    </a:cubicBezTo>
                    <a:cubicBezTo>
                      <a:pt x="16164" y="3564"/>
                      <a:pt x="13655" y="5937"/>
                      <a:pt x="10731" y="5937"/>
                    </a:cubicBezTo>
                    <a:cubicBezTo>
                      <a:pt x="7945" y="5937"/>
                      <a:pt x="5295" y="3564"/>
                      <a:pt x="3623" y="0"/>
                    </a:cubicBez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174" name="Google Shape;9841;p102"/>
              <p:cNvSpPr/>
              <p:nvPr/>
            </p:nvSpPr>
            <p:spPr>
              <a:xfrm>
                <a:off x="278482" y="401583"/>
                <a:ext cx="197719" cy="165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6" y="0"/>
                    </a:moveTo>
                    <a:lnTo>
                      <a:pt x="8376" y="7376"/>
                    </a:lnTo>
                    <a:lnTo>
                      <a:pt x="0" y="17385"/>
                    </a:lnTo>
                    <a:cubicBezTo>
                      <a:pt x="1539" y="18707"/>
                      <a:pt x="1980" y="19233"/>
                      <a:pt x="3303" y="21600"/>
                    </a:cubicBezTo>
                    <a:lnTo>
                      <a:pt x="10803" y="13171"/>
                    </a:lnTo>
                    <a:lnTo>
                      <a:pt x="18297" y="21600"/>
                    </a:lnTo>
                    <a:cubicBezTo>
                      <a:pt x="19396" y="20020"/>
                      <a:pt x="20501" y="18707"/>
                      <a:pt x="21600" y="17653"/>
                    </a:cubicBezTo>
                    <a:lnTo>
                      <a:pt x="13224" y="7376"/>
                    </a:lnTo>
                    <a:lnTo>
                      <a:pt x="13224" y="0"/>
                    </a:lnTo>
                    <a:close/>
                  </a:path>
                </a:pathLst>
              </a:custGeom>
              <a:solidFill>
                <a:srgbClr val="5F7D95"/>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pic>
          <p:nvPicPr>
            <p:cNvPr id="1176" name="IMG_1793.jpeg" descr="IMG_1793.jpeg"/>
            <p:cNvPicPr>
              <a:picLocks noChangeAspect="1"/>
            </p:cNvPicPr>
            <p:nvPr/>
          </p:nvPicPr>
          <p:blipFill>
            <a:blip r:embed="rId2">
              <a:extLst/>
            </a:blip>
            <a:srcRect l="10233" t="0" r="0" b="0"/>
            <a:stretch>
              <a:fillRect/>
            </a:stretch>
          </p:blipFill>
          <p:spPr>
            <a:xfrm>
              <a:off x="0" y="0"/>
              <a:ext cx="2517263" cy="1801720"/>
            </a:xfrm>
            <a:prstGeom prst="rect">
              <a:avLst/>
            </a:prstGeom>
            <a:ln w="12700" cap="flat">
              <a:noFill/>
              <a:miter lim="400000"/>
            </a:ln>
            <a:effectLst>
              <a:reflection blurRad="0" stA="50000" stPos="0" endA="0" endPos="40000" dist="0" dir="5400000" fadeDir="5400000" sx="100000" sy="-100000" kx="0" ky="0" algn="bl" rotWithShape="0"/>
            </a:effectLst>
          </p:spPr>
        </p:pic>
        <p:pic>
          <p:nvPicPr>
            <p:cNvPr id="1177" name="IMG_4622.png" descr="IMG_4622.png"/>
            <p:cNvPicPr>
              <a:picLocks noChangeAspect="1"/>
            </p:cNvPicPr>
            <p:nvPr/>
          </p:nvPicPr>
          <p:blipFill>
            <a:blip r:embed="rId3">
              <a:extLst/>
            </a:blip>
            <a:srcRect l="91328" t="36812" r="1414" b="60086"/>
            <a:stretch>
              <a:fillRect/>
            </a:stretch>
          </p:blipFill>
          <p:spPr>
            <a:xfrm>
              <a:off x="924720" y="2042088"/>
              <a:ext cx="1990105" cy="63769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pic>
        <p:nvPicPr>
          <p:cNvPr id="1179" name="IMG_0547.gif" descr="IMG_0547.gif"/>
          <p:cNvPicPr>
            <a:picLocks noChangeAspect="0"/>
          </p:cNvPicPr>
          <p:nvPr/>
        </p:nvPicPr>
        <p:blipFill>
          <a:blip r:embed="rId4">
            <a:extLst/>
          </a:blip>
          <a:stretch>
            <a:fillRect/>
          </a:stretch>
        </p:blipFill>
        <p:spPr>
          <a:xfrm>
            <a:off x="4885472" y="1371508"/>
            <a:ext cx="3604580" cy="2703433"/>
          </a:xfrm>
          <a:prstGeom prst="rect">
            <a:avLst/>
          </a:prstGeom>
          <a:ln w="12700">
            <a:solidFill>
              <a:srgbClr val="B51A00"/>
            </a:solidFill>
            <a:miter lim="400000"/>
          </a:ln>
        </p:spPr>
      </p:pic>
      <p:sp>
        <p:nvSpPr>
          <p:cNvPr id="1180" name="٧٦"/>
          <p:cNvSpPr txBox="1"/>
          <p:nvPr/>
        </p:nvSpPr>
        <p:spPr>
          <a:xfrm>
            <a:off x="13160064" y="1213794"/>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٧٦</a:t>
            </a:r>
          </a:p>
        </p:txBody>
      </p:sp>
      <p:pic>
        <p:nvPicPr>
          <p:cNvPr id="1181" name="الرسم" descr="الرسم"/>
          <p:cNvPicPr>
            <a:picLocks noChangeAspect="0"/>
          </p:cNvPicPr>
          <p:nvPr/>
        </p:nvPicPr>
        <p:blipFill>
          <a:blip r:embed="rId5">
            <a:extLst/>
          </a:blip>
          <a:stretch>
            <a:fillRect/>
          </a:stretch>
        </p:blipFill>
        <p:spPr>
          <a:xfrm>
            <a:off x="10511065" y="14737791"/>
            <a:ext cx="1555001" cy="925294"/>
          </a:xfrm>
          <a:prstGeom prst="rect">
            <a:avLst/>
          </a:prstGeom>
        </p:spPr>
      </p:pic>
      <p:pic>
        <p:nvPicPr>
          <p:cNvPr id="1183" name="الرسم" descr="الرسم"/>
          <p:cNvPicPr>
            <a:picLocks noChangeAspect="0"/>
          </p:cNvPicPr>
          <p:nvPr/>
        </p:nvPicPr>
        <p:blipFill>
          <a:blip r:embed="rId6">
            <a:extLst/>
          </a:blip>
          <a:stretch>
            <a:fillRect/>
          </a:stretch>
        </p:blipFill>
        <p:spPr>
          <a:xfrm>
            <a:off x="7331270" y="11603215"/>
            <a:ext cx="121400" cy="133752"/>
          </a:xfrm>
          <a:prstGeom prst="rect">
            <a:avLst/>
          </a:prstGeom>
        </p:spPr>
      </p:pic>
      <p:pic>
        <p:nvPicPr>
          <p:cNvPr id="1185" name="IMG_9637.png" descr="IMG_9637.png"/>
          <p:cNvPicPr>
            <a:picLocks noChangeAspect="1"/>
          </p:cNvPicPr>
          <p:nvPr/>
        </p:nvPicPr>
        <p:blipFill>
          <a:blip r:embed="rId7">
            <a:extLst/>
          </a:blip>
          <a:srcRect l="30908" t="69604" r="49334" b="19126"/>
          <a:stretch>
            <a:fillRect/>
          </a:stretch>
        </p:blipFill>
        <p:spPr>
          <a:xfrm>
            <a:off x="12508500" y="3953726"/>
            <a:ext cx="7526624" cy="3219660"/>
          </a:xfrm>
          <a:prstGeom prst="rect">
            <a:avLst/>
          </a:prstGeom>
          <a:ln w="12700">
            <a:miter lim="400000"/>
          </a:ln>
        </p:spPr>
      </p:pic>
      <p:sp>
        <p:nvSpPr>
          <p:cNvPr id="1186" name="مستطيل"/>
          <p:cNvSpPr/>
          <p:nvPr/>
        </p:nvSpPr>
        <p:spPr>
          <a:xfrm>
            <a:off x="16648856" y="5589050"/>
            <a:ext cx="2833086" cy="501501"/>
          </a:xfrm>
          <a:prstGeom prst="rect">
            <a:avLst/>
          </a:prstGeom>
          <a:ln w="50800">
            <a:solidFill>
              <a:srgbClr val="B51A00"/>
            </a:solidFill>
            <a:miter lim="400000"/>
          </a:ln>
        </p:spPr>
        <p:txBody>
          <a:bodyPr lIns="0" tIns="0" rIns="0" bIns="0" anchor="ctr"/>
          <a:lstStyle/>
          <a:p>
            <a:pPr rtl="0">
              <a:defRPr sz="3200">
                <a:solidFill>
                  <a:srgbClr val="FFFFFF"/>
                </a:solidFill>
                <a:latin typeface="+mn-lt"/>
                <a:ea typeface="+mn-ea"/>
                <a:cs typeface="+mn-cs"/>
                <a:sym typeface="Geeza Pro Regular"/>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86"/>
                                        </p:tgtEl>
                                        <p:attrNameLst>
                                          <p:attrName>style.visibility</p:attrName>
                                        </p:attrNameLst>
                                      </p:cBhvr>
                                      <p:to>
                                        <p:strVal val="visible"/>
                                      </p:to>
                                    </p:set>
                                    <p:animEffect filter="dissolve" transition="in">
                                      <p:cBhvr>
                                        <p:cTn id="7" dur="2000"/>
                                        <p:tgtEl>
                                          <p:spTgt spid="1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Google Shape;3267;p59"/>
          <p:cNvSpPr/>
          <p:nvPr/>
        </p:nvSpPr>
        <p:spPr>
          <a:xfrm>
            <a:off x="4063022" y="2593456"/>
            <a:ext cx="660183" cy="2130089"/>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1189" name="Google Shape;3269;p59"/>
          <p:cNvSpPr/>
          <p:nvPr/>
        </p:nvSpPr>
        <p:spPr>
          <a:xfrm>
            <a:off x="1048025" y="2979864"/>
            <a:ext cx="21981770" cy="8438224"/>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9685" y="20029"/>
                </a:moveTo>
                <a:cubicBezTo>
                  <a:pt x="9687" y="20029"/>
                  <a:pt x="9687" y="20029"/>
                  <a:pt x="9687" y="20032"/>
                </a:cubicBezTo>
                <a:cubicBezTo>
                  <a:pt x="9687" y="20029"/>
                  <a:pt x="9687" y="20029"/>
                  <a:pt x="9685" y="20029"/>
                </a:cubicBezTo>
                <a:close/>
                <a:moveTo>
                  <a:pt x="8192" y="20202"/>
                </a:moveTo>
                <a:cubicBezTo>
                  <a:pt x="8193" y="20205"/>
                  <a:pt x="8196" y="20208"/>
                  <a:pt x="8197" y="20212"/>
                </a:cubicBezTo>
                <a:cubicBezTo>
                  <a:pt x="8196" y="20208"/>
                  <a:pt x="8194" y="20205"/>
                  <a:pt x="8192" y="20202"/>
                </a:cubicBezTo>
                <a:close/>
                <a:moveTo>
                  <a:pt x="3368" y="19196"/>
                </a:moveTo>
                <a:cubicBezTo>
                  <a:pt x="3505" y="19196"/>
                  <a:pt x="3639" y="19451"/>
                  <a:pt x="3656" y="19863"/>
                </a:cubicBezTo>
                <a:cubicBezTo>
                  <a:pt x="3669" y="20255"/>
                  <a:pt x="3550" y="20614"/>
                  <a:pt x="3396" y="20647"/>
                </a:cubicBezTo>
                <a:cubicBezTo>
                  <a:pt x="3387" y="20650"/>
                  <a:pt x="3379" y="20650"/>
                  <a:pt x="3370" y="20650"/>
                </a:cubicBezTo>
                <a:cubicBezTo>
                  <a:pt x="3132" y="20650"/>
                  <a:pt x="2993" y="19936"/>
                  <a:pt x="3151" y="19461"/>
                </a:cubicBezTo>
                <a:cubicBezTo>
                  <a:pt x="3210" y="19279"/>
                  <a:pt x="3289" y="19196"/>
                  <a:pt x="3368" y="19196"/>
                </a:cubicBezTo>
                <a:close/>
                <a:moveTo>
                  <a:pt x="7859" y="20700"/>
                </a:moveTo>
                <a:cubicBezTo>
                  <a:pt x="7860" y="20703"/>
                  <a:pt x="7862" y="20710"/>
                  <a:pt x="7863" y="20713"/>
                </a:cubicBezTo>
                <a:cubicBezTo>
                  <a:pt x="7862" y="20710"/>
                  <a:pt x="7860" y="20703"/>
                  <a:pt x="7859" y="20700"/>
                </a:cubicBezTo>
                <a:close/>
                <a:moveTo>
                  <a:pt x="9648" y="0"/>
                </a:moveTo>
                <a:lnTo>
                  <a:pt x="3990" y="1299"/>
                </a:lnTo>
                <a:lnTo>
                  <a:pt x="1894" y="1299"/>
                </a:lnTo>
                <a:cubicBezTo>
                  <a:pt x="1691" y="1299"/>
                  <a:pt x="1493" y="1345"/>
                  <a:pt x="1300" y="1435"/>
                </a:cubicBezTo>
                <a:cubicBezTo>
                  <a:pt x="1265" y="1445"/>
                  <a:pt x="1230" y="1451"/>
                  <a:pt x="1196" y="1451"/>
                </a:cubicBezTo>
                <a:cubicBezTo>
                  <a:pt x="1008" y="1451"/>
                  <a:pt x="834" y="1299"/>
                  <a:pt x="645" y="1299"/>
                </a:cubicBezTo>
                <a:lnTo>
                  <a:pt x="35" y="1299"/>
                </a:lnTo>
                <a:lnTo>
                  <a:pt x="35" y="15466"/>
                </a:lnTo>
                <a:cubicBezTo>
                  <a:pt x="35" y="16373"/>
                  <a:pt x="-58" y="17379"/>
                  <a:pt x="61" y="18262"/>
                </a:cubicBezTo>
                <a:cubicBezTo>
                  <a:pt x="170" y="19049"/>
                  <a:pt x="456" y="19093"/>
                  <a:pt x="736" y="19093"/>
                </a:cubicBezTo>
                <a:cubicBezTo>
                  <a:pt x="773" y="19093"/>
                  <a:pt x="808" y="19093"/>
                  <a:pt x="843" y="19093"/>
                </a:cubicBezTo>
                <a:lnTo>
                  <a:pt x="2552" y="19093"/>
                </a:lnTo>
                <a:lnTo>
                  <a:pt x="2593" y="20288"/>
                </a:lnTo>
                <a:cubicBezTo>
                  <a:pt x="2606" y="20737"/>
                  <a:pt x="2641" y="21172"/>
                  <a:pt x="2698" y="21600"/>
                </a:cubicBezTo>
                <a:cubicBezTo>
                  <a:pt x="2700" y="21600"/>
                  <a:pt x="2702" y="21600"/>
                  <a:pt x="2705" y="21600"/>
                </a:cubicBezTo>
                <a:cubicBezTo>
                  <a:pt x="2725" y="21600"/>
                  <a:pt x="2726" y="21504"/>
                  <a:pt x="2741" y="21441"/>
                </a:cubicBezTo>
                <a:cubicBezTo>
                  <a:pt x="2752" y="21417"/>
                  <a:pt x="2765" y="21407"/>
                  <a:pt x="2778" y="21407"/>
                </a:cubicBezTo>
                <a:cubicBezTo>
                  <a:pt x="2788" y="21407"/>
                  <a:pt x="2800" y="21414"/>
                  <a:pt x="2808" y="21431"/>
                </a:cubicBezTo>
                <a:cubicBezTo>
                  <a:pt x="2830" y="21474"/>
                  <a:pt x="2843" y="21520"/>
                  <a:pt x="2852" y="21587"/>
                </a:cubicBezTo>
                <a:cubicBezTo>
                  <a:pt x="2885" y="21467"/>
                  <a:pt x="2938" y="21401"/>
                  <a:pt x="2992" y="21401"/>
                </a:cubicBezTo>
                <a:cubicBezTo>
                  <a:pt x="3025" y="21401"/>
                  <a:pt x="3057" y="21424"/>
                  <a:pt x="3085" y="21474"/>
                </a:cubicBezTo>
                <a:cubicBezTo>
                  <a:pt x="3121" y="21368"/>
                  <a:pt x="3173" y="21308"/>
                  <a:pt x="3227" y="21308"/>
                </a:cubicBezTo>
                <a:cubicBezTo>
                  <a:pt x="3246" y="21308"/>
                  <a:pt x="3265" y="21314"/>
                  <a:pt x="3283" y="21331"/>
                </a:cubicBezTo>
                <a:cubicBezTo>
                  <a:pt x="3309" y="21364"/>
                  <a:pt x="3331" y="21374"/>
                  <a:pt x="3357" y="21374"/>
                </a:cubicBezTo>
                <a:cubicBezTo>
                  <a:pt x="3375" y="21351"/>
                  <a:pt x="3392" y="21318"/>
                  <a:pt x="3405" y="21285"/>
                </a:cubicBezTo>
                <a:cubicBezTo>
                  <a:pt x="3429" y="21238"/>
                  <a:pt x="3456" y="21218"/>
                  <a:pt x="3484" y="21218"/>
                </a:cubicBezTo>
                <a:cubicBezTo>
                  <a:pt x="3522" y="21218"/>
                  <a:pt x="3559" y="21261"/>
                  <a:pt x="3585" y="21341"/>
                </a:cubicBezTo>
                <a:cubicBezTo>
                  <a:pt x="3578" y="21172"/>
                  <a:pt x="3661" y="21162"/>
                  <a:pt x="3700" y="21162"/>
                </a:cubicBezTo>
                <a:cubicBezTo>
                  <a:pt x="3725" y="21162"/>
                  <a:pt x="3751" y="21158"/>
                  <a:pt x="3777" y="21158"/>
                </a:cubicBezTo>
                <a:cubicBezTo>
                  <a:pt x="3871" y="21158"/>
                  <a:pt x="3957" y="21195"/>
                  <a:pt x="3968" y="21520"/>
                </a:cubicBezTo>
                <a:cubicBezTo>
                  <a:pt x="3989" y="21387"/>
                  <a:pt x="4039" y="21314"/>
                  <a:pt x="4092" y="21314"/>
                </a:cubicBezTo>
                <a:cubicBezTo>
                  <a:pt x="4119" y="21314"/>
                  <a:pt x="4146" y="21331"/>
                  <a:pt x="4170" y="21374"/>
                </a:cubicBezTo>
                <a:cubicBezTo>
                  <a:pt x="4201" y="21298"/>
                  <a:pt x="4236" y="21241"/>
                  <a:pt x="4281" y="21208"/>
                </a:cubicBezTo>
                <a:cubicBezTo>
                  <a:pt x="4293" y="21195"/>
                  <a:pt x="4304" y="21188"/>
                  <a:pt x="4317" y="21188"/>
                </a:cubicBezTo>
                <a:cubicBezTo>
                  <a:pt x="4347" y="21188"/>
                  <a:pt x="4376" y="21221"/>
                  <a:pt x="4394" y="21285"/>
                </a:cubicBezTo>
                <a:cubicBezTo>
                  <a:pt x="4429" y="21172"/>
                  <a:pt x="4478" y="21095"/>
                  <a:pt x="4535" y="21062"/>
                </a:cubicBezTo>
                <a:cubicBezTo>
                  <a:pt x="4542" y="21059"/>
                  <a:pt x="4550" y="21055"/>
                  <a:pt x="4556" y="21055"/>
                </a:cubicBezTo>
                <a:cubicBezTo>
                  <a:pt x="4602" y="21055"/>
                  <a:pt x="4649" y="21122"/>
                  <a:pt x="4672" y="21228"/>
                </a:cubicBezTo>
                <a:cubicBezTo>
                  <a:pt x="4701" y="21069"/>
                  <a:pt x="4739" y="21022"/>
                  <a:pt x="4782" y="21022"/>
                </a:cubicBezTo>
                <a:cubicBezTo>
                  <a:pt x="4843" y="21022"/>
                  <a:pt x="4913" y="21118"/>
                  <a:pt x="4984" y="21118"/>
                </a:cubicBezTo>
                <a:cubicBezTo>
                  <a:pt x="4988" y="21118"/>
                  <a:pt x="4993" y="21118"/>
                  <a:pt x="4997" y="21118"/>
                </a:cubicBezTo>
                <a:cubicBezTo>
                  <a:pt x="5100" y="21095"/>
                  <a:pt x="5177" y="20883"/>
                  <a:pt x="5279" y="20883"/>
                </a:cubicBezTo>
                <a:cubicBezTo>
                  <a:pt x="5281" y="20883"/>
                  <a:pt x="5284" y="20883"/>
                  <a:pt x="5287" y="20883"/>
                </a:cubicBezTo>
                <a:cubicBezTo>
                  <a:pt x="5290" y="20883"/>
                  <a:pt x="5294" y="20879"/>
                  <a:pt x="5297" y="20879"/>
                </a:cubicBezTo>
                <a:cubicBezTo>
                  <a:pt x="5341" y="20879"/>
                  <a:pt x="5380" y="20946"/>
                  <a:pt x="5397" y="21049"/>
                </a:cubicBezTo>
                <a:cubicBezTo>
                  <a:pt x="5420" y="20926"/>
                  <a:pt x="5468" y="20853"/>
                  <a:pt x="5516" y="20853"/>
                </a:cubicBezTo>
                <a:cubicBezTo>
                  <a:pt x="5542" y="20853"/>
                  <a:pt x="5567" y="20873"/>
                  <a:pt x="5591" y="20916"/>
                </a:cubicBezTo>
                <a:cubicBezTo>
                  <a:pt x="5613" y="20826"/>
                  <a:pt x="5649" y="20770"/>
                  <a:pt x="5688" y="20770"/>
                </a:cubicBezTo>
                <a:cubicBezTo>
                  <a:pt x="5703" y="20770"/>
                  <a:pt x="5717" y="20776"/>
                  <a:pt x="5731" y="20793"/>
                </a:cubicBezTo>
                <a:cubicBezTo>
                  <a:pt x="5748" y="20816"/>
                  <a:pt x="5767" y="20826"/>
                  <a:pt x="5784" y="20836"/>
                </a:cubicBezTo>
                <a:cubicBezTo>
                  <a:pt x="5802" y="20836"/>
                  <a:pt x="5819" y="20826"/>
                  <a:pt x="5837" y="20803"/>
                </a:cubicBezTo>
                <a:cubicBezTo>
                  <a:pt x="5870" y="20766"/>
                  <a:pt x="5910" y="20740"/>
                  <a:pt x="5947" y="20740"/>
                </a:cubicBezTo>
                <a:cubicBezTo>
                  <a:pt x="5987" y="20740"/>
                  <a:pt x="6025" y="20773"/>
                  <a:pt x="6047" y="20859"/>
                </a:cubicBezTo>
                <a:cubicBezTo>
                  <a:pt x="6065" y="20720"/>
                  <a:pt x="6115" y="20634"/>
                  <a:pt x="6167" y="20634"/>
                </a:cubicBezTo>
                <a:cubicBezTo>
                  <a:pt x="6189" y="20634"/>
                  <a:pt x="6211" y="20647"/>
                  <a:pt x="6232" y="20680"/>
                </a:cubicBezTo>
                <a:cubicBezTo>
                  <a:pt x="6248" y="20700"/>
                  <a:pt x="6264" y="20740"/>
                  <a:pt x="6282" y="20740"/>
                </a:cubicBezTo>
                <a:cubicBezTo>
                  <a:pt x="6285" y="20740"/>
                  <a:pt x="6287" y="20737"/>
                  <a:pt x="6290" y="20737"/>
                </a:cubicBezTo>
                <a:cubicBezTo>
                  <a:pt x="6303" y="20737"/>
                  <a:pt x="6311" y="20713"/>
                  <a:pt x="6320" y="20703"/>
                </a:cubicBezTo>
                <a:cubicBezTo>
                  <a:pt x="6355" y="20647"/>
                  <a:pt x="6390" y="20624"/>
                  <a:pt x="6429" y="20624"/>
                </a:cubicBezTo>
                <a:cubicBezTo>
                  <a:pt x="6446" y="20624"/>
                  <a:pt x="6474" y="20683"/>
                  <a:pt x="6488" y="20683"/>
                </a:cubicBezTo>
                <a:cubicBezTo>
                  <a:pt x="6489" y="20683"/>
                  <a:pt x="6491" y="20680"/>
                  <a:pt x="6492" y="20680"/>
                </a:cubicBezTo>
                <a:cubicBezTo>
                  <a:pt x="6522" y="20670"/>
                  <a:pt x="6531" y="20614"/>
                  <a:pt x="6561" y="20580"/>
                </a:cubicBezTo>
                <a:cubicBezTo>
                  <a:pt x="6637" y="20501"/>
                  <a:pt x="6758" y="20424"/>
                  <a:pt x="6872" y="20424"/>
                </a:cubicBezTo>
                <a:cubicBezTo>
                  <a:pt x="6969" y="20424"/>
                  <a:pt x="7061" y="20481"/>
                  <a:pt x="7112" y="20647"/>
                </a:cubicBezTo>
                <a:cubicBezTo>
                  <a:pt x="7112" y="20491"/>
                  <a:pt x="7164" y="20378"/>
                  <a:pt x="7225" y="20378"/>
                </a:cubicBezTo>
                <a:cubicBezTo>
                  <a:pt x="7286" y="20401"/>
                  <a:pt x="7340" y="20491"/>
                  <a:pt x="7366" y="20624"/>
                </a:cubicBezTo>
                <a:cubicBezTo>
                  <a:pt x="7383" y="20484"/>
                  <a:pt x="7434" y="20408"/>
                  <a:pt x="7486" y="20408"/>
                </a:cubicBezTo>
                <a:cubicBezTo>
                  <a:pt x="7529" y="20408"/>
                  <a:pt x="7571" y="20458"/>
                  <a:pt x="7594" y="20570"/>
                </a:cubicBezTo>
                <a:cubicBezTo>
                  <a:pt x="7607" y="20461"/>
                  <a:pt x="7649" y="20388"/>
                  <a:pt x="7692" y="20388"/>
                </a:cubicBezTo>
                <a:cubicBezTo>
                  <a:pt x="7706" y="20388"/>
                  <a:pt x="7721" y="20394"/>
                  <a:pt x="7735" y="20411"/>
                </a:cubicBezTo>
                <a:cubicBezTo>
                  <a:pt x="7786" y="20477"/>
                  <a:pt x="7829" y="20574"/>
                  <a:pt x="7859" y="20700"/>
                </a:cubicBezTo>
                <a:cubicBezTo>
                  <a:pt x="7820" y="20521"/>
                  <a:pt x="7879" y="20341"/>
                  <a:pt x="7943" y="20341"/>
                </a:cubicBezTo>
                <a:cubicBezTo>
                  <a:pt x="7965" y="20341"/>
                  <a:pt x="7988" y="20361"/>
                  <a:pt x="8008" y="20411"/>
                </a:cubicBezTo>
                <a:cubicBezTo>
                  <a:pt x="7982" y="20321"/>
                  <a:pt x="8012" y="20165"/>
                  <a:pt x="8060" y="20132"/>
                </a:cubicBezTo>
                <a:cubicBezTo>
                  <a:pt x="8072" y="20125"/>
                  <a:pt x="8083" y="20125"/>
                  <a:pt x="8095" y="20125"/>
                </a:cubicBezTo>
                <a:cubicBezTo>
                  <a:pt x="8130" y="20125"/>
                  <a:pt x="8163" y="20149"/>
                  <a:pt x="8192" y="20202"/>
                </a:cubicBezTo>
                <a:cubicBezTo>
                  <a:pt x="8164" y="20132"/>
                  <a:pt x="8299" y="20019"/>
                  <a:pt x="8306" y="20019"/>
                </a:cubicBezTo>
                <a:cubicBezTo>
                  <a:pt x="8338" y="20019"/>
                  <a:pt x="8364" y="20089"/>
                  <a:pt x="8395" y="20089"/>
                </a:cubicBezTo>
                <a:cubicBezTo>
                  <a:pt x="8398" y="20089"/>
                  <a:pt x="8400" y="20089"/>
                  <a:pt x="8403" y="20089"/>
                </a:cubicBezTo>
                <a:cubicBezTo>
                  <a:pt x="8434" y="20089"/>
                  <a:pt x="8463" y="20032"/>
                  <a:pt x="8496" y="20032"/>
                </a:cubicBezTo>
                <a:cubicBezTo>
                  <a:pt x="8575" y="20032"/>
                  <a:pt x="8650" y="20165"/>
                  <a:pt x="8676" y="20368"/>
                </a:cubicBezTo>
                <a:cubicBezTo>
                  <a:pt x="8702" y="20195"/>
                  <a:pt x="8763" y="20096"/>
                  <a:pt x="8827" y="20096"/>
                </a:cubicBezTo>
                <a:cubicBezTo>
                  <a:pt x="8862" y="20096"/>
                  <a:pt x="8897" y="20125"/>
                  <a:pt x="8926" y="20189"/>
                </a:cubicBezTo>
                <a:cubicBezTo>
                  <a:pt x="8948" y="20076"/>
                  <a:pt x="8993" y="20009"/>
                  <a:pt x="9037" y="19999"/>
                </a:cubicBezTo>
                <a:cubicBezTo>
                  <a:pt x="9085" y="19999"/>
                  <a:pt x="9128" y="20066"/>
                  <a:pt x="9156" y="20165"/>
                </a:cubicBezTo>
                <a:cubicBezTo>
                  <a:pt x="9188" y="20036"/>
                  <a:pt x="9243" y="19966"/>
                  <a:pt x="9298" y="19966"/>
                </a:cubicBezTo>
                <a:cubicBezTo>
                  <a:pt x="9338" y="19966"/>
                  <a:pt x="9380" y="20003"/>
                  <a:pt x="9414" y="20076"/>
                </a:cubicBezTo>
                <a:cubicBezTo>
                  <a:pt x="9441" y="19943"/>
                  <a:pt x="9490" y="19863"/>
                  <a:pt x="9546" y="19853"/>
                </a:cubicBezTo>
                <a:cubicBezTo>
                  <a:pt x="9598" y="19853"/>
                  <a:pt x="9650" y="19920"/>
                  <a:pt x="9685" y="20029"/>
                </a:cubicBezTo>
                <a:cubicBezTo>
                  <a:pt x="9642" y="19883"/>
                  <a:pt x="9876" y="19707"/>
                  <a:pt x="9907" y="19707"/>
                </a:cubicBezTo>
                <a:cubicBezTo>
                  <a:pt x="9920" y="19704"/>
                  <a:pt x="9933" y="19704"/>
                  <a:pt x="9948" y="19704"/>
                </a:cubicBezTo>
                <a:cubicBezTo>
                  <a:pt x="10028" y="19704"/>
                  <a:pt x="10115" y="19767"/>
                  <a:pt x="10145" y="19999"/>
                </a:cubicBezTo>
                <a:cubicBezTo>
                  <a:pt x="10161" y="19876"/>
                  <a:pt x="10197" y="19773"/>
                  <a:pt x="10241" y="19717"/>
                </a:cubicBezTo>
                <a:cubicBezTo>
                  <a:pt x="10257" y="19697"/>
                  <a:pt x="10275" y="19680"/>
                  <a:pt x="10292" y="19680"/>
                </a:cubicBezTo>
                <a:cubicBezTo>
                  <a:pt x="10309" y="19680"/>
                  <a:pt x="10325" y="19697"/>
                  <a:pt x="10334" y="19730"/>
                </a:cubicBezTo>
                <a:cubicBezTo>
                  <a:pt x="10344" y="19770"/>
                  <a:pt x="10356" y="19833"/>
                  <a:pt x="10370" y="19833"/>
                </a:cubicBezTo>
                <a:cubicBezTo>
                  <a:pt x="10373" y="19833"/>
                  <a:pt x="10375" y="19833"/>
                  <a:pt x="10377" y="19830"/>
                </a:cubicBezTo>
                <a:cubicBezTo>
                  <a:pt x="10355" y="19584"/>
                  <a:pt x="10334" y="19325"/>
                  <a:pt x="10319" y="19079"/>
                </a:cubicBezTo>
                <a:lnTo>
                  <a:pt x="12439" y="19079"/>
                </a:lnTo>
                <a:cubicBezTo>
                  <a:pt x="12579" y="19079"/>
                  <a:pt x="12720" y="19086"/>
                  <a:pt x="12861" y="19086"/>
                </a:cubicBezTo>
                <a:cubicBezTo>
                  <a:pt x="12931" y="19086"/>
                  <a:pt x="13001" y="19083"/>
                  <a:pt x="13072" y="19079"/>
                </a:cubicBezTo>
                <a:cubicBezTo>
                  <a:pt x="13265" y="19069"/>
                  <a:pt x="13304" y="18777"/>
                  <a:pt x="13467" y="18687"/>
                </a:cubicBezTo>
                <a:cubicBezTo>
                  <a:pt x="13475" y="18684"/>
                  <a:pt x="13483" y="18684"/>
                  <a:pt x="13491" y="18684"/>
                </a:cubicBezTo>
                <a:cubicBezTo>
                  <a:pt x="13612" y="18684"/>
                  <a:pt x="13711" y="19086"/>
                  <a:pt x="13827" y="19149"/>
                </a:cubicBezTo>
                <a:cubicBezTo>
                  <a:pt x="13866" y="19169"/>
                  <a:pt x="13912" y="19176"/>
                  <a:pt x="13960" y="19176"/>
                </a:cubicBezTo>
                <a:cubicBezTo>
                  <a:pt x="14130" y="19176"/>
                  <a:pt x="14341" y="19079"/>
                  <a:pt x="14491" y="19079"/>
                </a:cubicBezTo>
                <a:lnTo>
                  <a:pt x="16064" y="19079"/>
                </a:lnTo>
                <a:cubicBezTo>
                  <a:pt x="16302" y="19079"/>
                  <a:pt x="16538" y="19076"/>
                  <a:pt x="16774" y="19076"/>
                </a:cubicBezTo>
                <a:cubicBezTo>
                  <a:pt x="16891" y="19076"/>
                  <a:pt x="17010" y="19076"/>
                  <a:pt x="17129" y="19079"/>
                </a:cubicBezTo>
                <a:cubicBezTo>
                  <a:pt x="17216" y="19079"/>
                  <a:pt x="17315" y="19123"/>
                  <a:pt x="17408" y="19123"/>
                </a:cubicBezTo>
                <a:cubicBezTo>
                  <a:pt x="17432" y="19123"/>
                  <a:pt x="17454" y="19119"/>
                  <a:pt x="17476" y="19113"/>
                </a:cubicBezTo>
                <a:cubicBezTo>
                  <a:pt x="17618" y="19063"/>
                  <a:pt x="17685" y="19003"/>
                  <a:pt x="17772" y="19003"/>
                </a:cubicBezTo>
                <a:cubicBezTo>
                  <a:pt x="17820" y="19003"/>
                  <a:pt x="17874" y="19023"/>
                  <a:pt x="17951" y="19069"/>
                </a:cubicBezTo>
                <a:cubicBezTo>
                  <a:pt x="18007" y="19103"/>
                  <a:pt x="18060" y="19116"/>
                  <a:pt x="18114" y="19116"/>
                </a:cubicBezTo>
                <a:cubicBezTo>
                  <a:pt x="18197" y="19116"/>
                  <a:pt x="18281" y="19086"/>
                  <a:pt x="18372" y="19079"/>
                </a:cubicBezTo>
                <a:cubicBezTo>
                  <a:pt x="18536" y="19063"/>
                  <a:pt x="18701" y="19059"/>
                  <a:pt x="18865" y="19059"/>
                </a:cubicBezTo>
                <a:cubicBezTo>
                  <a:pt x="19136" y="19059"/>
                  <a:pt x="19409" y="19073"/>
                  <a:pt x="19683" y="19079"/>
                </a:cubicBezTo>
                <a:cubicBezTo>
                  <a:pt x="19692" y="19083"/>
                  <a:pt x="19703" y="19083"/>
                  <a:pt x="19713" y="19083"/>
                </a:cubicBezTo>
                <a:cubicBezTo>
                  <a:pt x="19844" y="19083"/>
                  <a:pt x="19973" y="19016"/>
                  <a:pt x="20095" y="18900"/>
                </a:cubicBezTo>
                <a:cubicBezTo>
                  <a:pt x="20145" y="18863"/>
                  <a:pt x="20192" y="18847"/>
                  <a:pt x="20235" y="18847"/>
                </a:cubicBezTo>
                <a:cubicBezTo>
                  <a:pt x="20390" y="18847"/>
                  <a:pt x="20515" y="19049"/>
                  <a:pt x="20680" y="19093"/>
                </a:cubicBezTo>
                <a:cubicBezTo>
                  <a:pt x="20772" y="19113"/>
                  <a:pt x="20866" y="19123"/>
                  <a:pt x="20961" y="19123"/>
                </a:cubicBezTo>
                <a:cubicBezTo>
                  <a:pt x="21152" y="19123"/>
                  <a:pt x="21345" y="19093"/>
                  <a:pt x="21533" y="19093"/>
                </a:cubicBezTo>
                <a:lnTo>
                  <a:pt x="21542" y="19093"/>
                </a:lnTo>
                <a:lnTo>
                  <a:pt x="21542" y="1312"/>
                </a:lnTo>
                <a:lnTo>
                  <a:pt x="13875" y="1312"/>
                </a:lnTo>
                <a:cubicBezTo>
                  <a:pt x="13755" y="1312"/>
                  <a:pt x="13635" y="1295"/>
                  <a:pt x="13517" y="1295"/>
                </a:cubicBezTo>
                <a:cubicBezTo>
                  <a:pt x="13312" y="1295"/>
                  <a:pt x="13111" y="1342"/>
                  <a:pt x="12922" y="1614"/>
                </a:cubicBezTo>
                <a:cubicBezTo>
                  <a:pt x="12866" y="1690"/>
                  <a:pt x="12825" y="1720"/>
                  <a:pt x="12791" y="1720"/>
                </a:cubicBezTo>
                <a:cubicBezTo>
                  <a:pt x="12709" y="1720"/>
                  <a:pt x="12673" y="1538"/>
                  <a:pt x="12566" y="1411"/>
                </a:cubicBezTo>
                <a:cubicBezTo>
                  <a:pt x="12493" y="1322"/>
                  <a:pt x="12427" y="1302"/>
                  <a:pt x="12357" y="1302"/>
                </a:cubicBezTo>
                <a:cubicBezTo>
                  <a:pt x="12322" y="1302"/>
                  <a:pt x="12285" y="1305"/>
                  <a:pt x="12245" y="1312"/>
                </a:cubicBezTo>
                <a:lnTo>
                  <a:pt x="10579" y="1312"/>
                </a:lnTo>
                <a:cubicBezTo>
                  <a:pt x="10512" y="1312"/>
                  <a:pt x="10426" y="1282"/>
                  <a:pt x="10349" y="1282"/>
                </a:cubicBezTo>
                <a:cubicBezTo>
                  <a:pt x="10310" y="1282"/>
                  <a:pt x="10272" y="1289"/>
                  <a:pt x="10241" y="1312"/>
                </a:cubicBezTo>
                <a:cubicBezTo>
                  <a:pt x="10145" y="1365"/>
                  <a:pt x="10069" y="1591"/>
                  <a:pt x="9972" y="1657"/>
                </a:cubicBezTo>
                <a:cubicBezTo>
                  <a:pt x="9935" y="1700"/>
                  <a:pt x="9893" y="1720"/>
                  <a:pt x="9850" y="1720"/>
                </a:cubicBezTo>
                <a:cubicBezTo>
                  <a:pt x="9814" y="1720"/>
                  <a:pt x="9778" y="1704"/>
                  <a:pt x="9744" y="1680"/>
                </a:cubicBezTo>
                <a:cubicBezTo>
                  <a:pt x="9731" y="1657"/>
                  <a:pt x="9718" y="1634"/>
                  <a:pt x="9705" y="1614"/>
                </a:cubicBezTo>
                <a:lnTo>
                  <a:pt x="9692" y="1222"/>
                </a:lnTo>
                <a:cubicBezTo>
                  <a:pt x="9678" y="817"/>
                  <a:pt x="9664" y="405"/>
                  <a:pt x="9648" y="0"/>
                </a:cubicBezTo>
                <a:close/>
              </a:path>
            </a:pathLst>
          </a:custGeom>
          <a:solidFill>
            <a:srgbClr val="29486D">
              <a:alpha val="1397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1190" name="Google Shape;3270;p59"/>
          <p:cNvSpPr/>
          <p:nvPr/>
        </p:nvSpPr>
        <p:spPr>
          <a:xfrm>
            <a:off x="1187885" y="2979864"/>
            <a:ext cx="21947993" cy="7217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 y="0"/>
                </a:moveTo>
                <a:cubicBezTo>
                  <a:pt x="447" y="0"/>
                  <a:pt x="50" y="186"/>
                  <a:pt x="5" y="186"/>
                </a:cubicBezTo>
                <a:cubicBezTo>
                  <a:pt x="3" y="186"/>
                  <a:pt x="0" y="186"/>
                  <a:pt x="0" y="186"/>
                </a:cubicBezTo>
                <a:lnTo>
                  <a:pt x="0" y="18812"/>
                </a:lnTo>
                <a:cubicBezTo>
                  <a:pt x="0" y="20454"/>
                  <a:pt x="5" y="20859"/>
                  <a:pt x="592" y="21178"/>
                </a:cubicBezTo>
                <a:lnTo>
                  <a:pt x="831" y="21319"/>
                </a:lnTo>
                <a:cubicBezTo>
                  <a:pt x="1082" y="21459"/>
                  <a:pt x="1360" y="21600"/>
                  <a:pt x="1623" y="21600"/>
                </a:cubicBezTo>
                <a:cubicBezTo>
                  <a:pt x="1673" y="21600"/>
                  <a:pt x="1723" y="21596"/>
                  <a:pt x="1771" y="21583"/>
                </a:cubicBezTo>
                <a:cubicBezTo>
                  <a:pt x="2019" y="21521"/>
                  <a:pt x="2276" y="21116"/>
                  <a:pt x="2523" y="21116"/>
                </a:cubicBezTo>
                <a:cubicBezTo>
                  <a:pt x="2553" y="21116"/>
                  <a:pt x="2583" y="21124"/>
                  <a:pt x="2614" y="21137"/>
                </a:cubicBezTo>
                <a:cubicBezTo>
                  <a:pt x="2695" y="21178"/>
                  <a:pt x="2779" y="21286"/>
                  <a:pt x="2857" y="21286"/>
                </a:cubicBezTo>
                <a:cubicBezTo>
                  <a:pt x="2885" y="21286"/>
                  <a:pt x="2914" y="21273"/>
                  <a:pt x="2941" y="21236"/>
                </a:cubicBezTo>
                <a:cubicBezTo>
                  <a:pt x="2971" y="21195"/>
                  <a:pt x="2997" y="21112"/>
                  <a:pt x="3029" y="21066"/>
                </a:cubicBezTo>
                <a:cubicBezTo>
                  <a:pt x="3056" y="21025"/>
                  <a:pt x="3090" y="21008"/>
                  <a:pt x="3127" y="21008"/>
                </a:cubicBezTo>
                <a:cubicBezTo>
                  <a:pt x="3303" y="21008"/>
                  <a:pt x="3559" y="21422"/>
                  <a:pt x="3709" y="21459"/>
                </a:cubicBezTo>
                <a:cubicBezTo>
                  <a:pt x="3837" y="21488"/>
                  <a:pt x="3966" y="21497"/>
                  <a:pt x="4095" y="21497"/>
                </a:cubicBezTo>
                <a:cubicBezTo>
                  <a:pt x="4353" y="21497"/>
                  <a:pt x="4614" y="21459"/>
                  <a:pt x="4869" y="21459"/>
                </a:cubicBezTo>
                <a:cubicBezTo>
                  <a:pt x="4892" y="21459"/>
                  <a:pt x="4913" y="21459"/>
                  <a:pt x="4932" y="21459"/>
                </a:cubicBezTo>
                <a:cubicBezTo>
                  <a:pt x="5147" y="21459"/>
                  <a:pt x="5269" y="21435"/>
                  <a:pt x="5434" y="20888"/>
                </a:cubicBezTo>
                <a:cubicBezTo>
                  <a:pt x="5494" y="20686"/>
                  <a:pt x="5576" y="20495"/>
                  <a:pt x="5655" y="20495"/>
                </a:cubicBezTo>
                <a:cubicBezTo>
                  <a:pt x="5676" y="20495"/>
                  <a:pt x="5697" y="20508"/>
                  <a:pt x="5717" y="20537"/>
                </a:cubicBezTo>
                <a:cubicBezTo>
                  <a:pt x="5743" y="20582"/>
                  <a:pt x="5766" y="20624"/>
                  <a:pt x="5788" y="20665"/>
                </a:cubicBezTo>
                <a:cubicBezTo>
                  <a:pt x="5987" y="21054"/>
                  <a:pt x="6362" y="21041"/>
                  <a:pt x="6596" y="21224"/>
                </a:cubicBezTo>
                <a:cubicBezTo>
                  <a:pt x="6808" y="21377"/>
                  <a:pt x="7023" y="21451"/>
                  <a:pt x="7239" y="21451"/>
                </a:cubicBezTo>
                <a:cubicBezTo>
                  <a:pt x="7275" y="21451"/>
                  <a:pt x="7310" y="21447"/>
                  <a:pt x="7345" y="21443"/>
                </a:cubicBezTo>
                <a:cubicBezTo>
                  <a:pt x="7562" y="21443"/>
                  <a:pt x="7825" y="21542"/>
                  <a:pt x="8083" y="21542"/>
                </a:cubicBezTo>
                <a:cubicBezTo>
                  <a:pt x="8390" y="21542"/>
                  <a:pt x="8690" y="21401"/>
                  <a:pt x="8891" y="20789"/>
                </a:cubicBezTo>
                <a:cubicBezTo>
                  <a:pt x="8970" y="20562"/>
                  <a:pt x="9075" y="20305"/>
                  <a:pt x="9177" y="20305"/>
                </a:cubicBezTo>
                <a:cubicBezTo>
                  <a:pt x="9206" y="20305"/>
                  <a:pt x="9233" y="20326"/>
                  <a:pt x="9262" y="20371"/>
                </a:cubicBezTo>
                <a:cubicBezTo>
                  <a:pt x="9320" y="20735"/>
                  <a:pt x="9456" y="20913"/>
                  <a:pt x="9588" y="20942"/>
                </a:cubicBezTo>
                <a:cubicBezTo>
                  <a:pt x="9994" y="21025"/>
                  <a:pt x="10285" y="21000"/>
                  <a:pt x="10678" y="21319"/>
                </a:cubicBezTo>
                <a:cubicBezTo>
                  <a:pt x="10869" y="21476"/>
                  <a:pt x="11079" y="21521"/>
                  <a:pt x="11293" y="21521"/>
                </a:cubicBezTo>
                <a:cubicBezTo>
                  <a:pt x="11572" y="21521"/>
                  <a:pt x="11856" y="21443"/>
                  <a:pt x="12113" y="21443"/>
                </a:cubicBezTo>
                <a:cubicBezTo>
                  <a:pt x="12266" y="21443"/>
                  <a:pt x="12497" y="21571"/>
                  <a:pt x="12701" y="21571"/>
                </a:cubicBezTo>
                <a:cubicBezTo>
                  <a:pt x="12817" y="21571"/>
                  <a:pt x="12925" y="21530"/>
                  <a:pt x="13005" y="21401"/>
                </a:cubicBezTo>
                <a:cubicBezTo>
                  <a:pt x="13178" y="21137"/>
                  <a:pt x="13186" y="20206"/>
                  <a:pt x="13385" y="20094"/>
                </a:cubicBezTo>
                <a:cubicBezTo>
                  <a:pt x="13397" y="20086"/>
                  <a:pt x="13408" y="20082"/>
                  <a:pt x="13420" y="20082"/>
                </a:cubicBezTo>
                <a:cubicBezTo>
                  <a:pt x="13495" y="20082"/>
                  <a:pt x="13567" y="20226"/>
                  <a:pt x="13632" y="20384"/>
                </a:cubicBezTo>
                <a:cubicBezTo>
                  <a:pt x="14045" y="21335"/>
                  <a:pt x="14387" y="21459"/>
                  <a:pt x="14819" y="21459"/>
                </a:cubicBezTo>
                <a:cubicBezTo>
                  <a:pt x="14969" y="21459"/>
                  <a:pt x="15131" y="21443"/>
                  <a:pt x="15309" y="21443"/>
                </a:cubicBezTo>
                <a:lnTo>
                  <a:pt x="16404" y="21443"/>
                </a:lnTo>
                <a:cubicBezTo>
                  <a:pt x="16542" y="21443"/>
                  <a:pt x="16733" y="21526"/>
                  <a:pt x="16914" y="21526"/>
                </a:cubicBezTo>
                <a:cubicBezTo>
                  <a:pt x="17061" y="21526"/>
                  <a:pt x="17201" y="21472"/>
                  <a:pt x="17300" y="21277"/>
                </a:cubicBezTo>
                <a:cubicBezTo>
                  <a:pt x="17439" y="21008"/>
                  <a:pt x="17581" y="20913"/>
                  <a:pt x="17726" y="20913"/>
                </a:cubicBezTo>
                <a:cubicBezTo>
                  <a:pt x="18060" y="20913"/>
                  <a:pt x="18407" y="21414"/>
                  <a:pt x="18761" y="21443"/>
                </a:cubicBezTo>
                <a:cubicBezTo>
                  <a:pt x="18948" y="21463"/>
                  <a:pt x="19184" y="21563"/>
                  <a:pt x="19400" y="21563"/>
                </a:cubicBezTo>
                <a:cubicBezTo>
                  <a:pt x="19505" y="21563"/>
                  <a:pt x="19605" y="21542"/>
                  <a:pt x="19693" y="21472"/>
                </a:cubicBezTo>
                <a:cubicBezTo>
                  <a:pt x="19860" y="21348"/>
                  <a:pt x="19979" y="20888"/>
                  <a:pt x="20160" y="20872"/>
                </a:cubicBezTo>
                <a:cubicBezTo>
                  <a:pt x="20306" y="20872"/>
                  <a:pt x="20527" y="21112"/>
                  <a:pt x="20695" y="21153"/>
                </a:cubicBezTo>
                <a:cubicBezTo>
                  <a:pt x="21004" y="21236"/>
                  <a:pt x="21282" y="21443"/>
                  <a:pt x="21600" y="21443"/>
                </a:cubicBezTo>
                <a:cubicBezTo>
                  <a:pt x="21582" y="16271"/>
                  <a:pt x="21600" y="11100"/>
                  <a:pt x="21600" y="5945"/>
                </a:cubicBezTo>
                <a:lnTo>
                  <a:pt x="21600" y="199"/>
                </a:lnTo>
                <a:lnTo>
                  <a:pt x="14130" y="199"/>
                </a:lnTo>
                <a:cubicBezTo>
                  <a:pt x="14105" y="194"/>
                  <a:pt x="14080" y="190"/>
                  <a:pt x="14054" y="190"/>
                </a:cubicBezTo>
                <a:cubicBezTo>
                  <a:pt x="13894" y="190"/>
                  <a:pt x="13736" y="302"/>
                  <a:pt x="13588" y="521"/>
                </a:cubicBezTo>
                <a:cubicBezTo>
                  <a:pt x="13340" y="827"/>
                  <a:pt x="13247" y="716"/>
                  <a:pt x="12983" y="770"/>
                </a:cubicBezTo>
                <a:cubicBezTo>
                  <a:pt x="12861" y="794"/>
                  <a:pt x="12749" y="976"/>
                  <a:pt x="12637" y="976"/>
                </a:cubicBezTo>
                <a:cubicBezTo>
                  <a:pt x="12622" y="976"/>
                  <a:pt x="12609" y="972"/>
                  <a:pt x="12595" y="968"/>
                </a:cubicBezTo>
                <a:cubicBezTo>
                  <a:pt x="12366" y="881"/>
                  <a:pt x="12183" y="269"/>
                  <a:pt x="11941" y="157"/>
                </a:cubicBezTo>
                <a:cubicBezTo>
                  <a:pt x="11852" y="120"/>
                  <a:pt x="11756" y="108"/>
                  <a:pt x="11661" y="108"/>
                </a:cubicBezTo>
                <a:cubicBezTo>
                  <a:pt x="11467" y="108"/>
                  <a:pt x="11268" y="161"/>
                  <a:pt x="11084" y="199"/>
                </a:cubicBezTo>
                <a:cubicBezTo>
                  <a:pt x="10790" y="257"/>
                  <a:pt x="10361" y="215"/>
                  <a:pt x="10087" y="521"/>
                </a:cubicBezTo>
                <a:cubicBezTo>
                  <a:pt x="9959" y="670"/>
                  <a:pt x="9878" y="732"/>
                  <a:pt x="9815" y="732"/>
                </a:cubicBezTo>
                <a:cubicBezTo>
                  <a:pt x="9688" y="732"/>
                  <a:pt x="9630" y="496"/>
                  <a:pt x="9417" y="257"/>
                </a:cubicBezTo>
                <a:cubicBezTo>
                  <a:pt x="9318" y="149"/>
                  <a:pt x="9199" y="116"/>
                  <a:pt x="9075" y="116"/>
                </a:cubicBezTo>
                <a:cubicBezTo>
                  <a:pt x="8876" y="116"/>
                  <a:pt x="8662" y="199"/>
                  <a:pt x="8493" y="199"/>
                </a:cubicBezTo>
                <a:cubicBezTo>
                  <a:pt x="8286" y="199"/>
                  <a:pt x="8122" y="199"/>
                  <a:pt x="7934" y="393"/>
                </a:cubicBezTo>
                <a:cubicBezTo>
                  <a:pt x="7841" y="480"/>
                  <a:pt x="7509" y="703"/>
                  <a:pt x="7452" y="869"/>
                </a:cubicBezTo>
                <a:cubicBezTo>
                  <a:pt x="7438" y="910"/>
                  <a:pt x="7425" y="981"/>
                  <a:pt x="7421" y="1051"/>
                </a:cubicBezTo>
                <a:cubicBezTo>
                  <a:pt x="7386" y="1522"/>
                  <a:pt x="7373" y="2011"/>
                  <a:pt x="7381" y="2499"/>
                </a:cubicBezTo>
                <a:cubicBezTo>
                  <a:pt x="7222" y="2180"/>
                  <a:pt x="7099" y="1705"/>
                  <a:pt x="7023" y="1146"/>
                </a:cubicBezTo>
                <a:cubicBezTo>
                  <a:pt x="6904" y="252"/>
                  <a:pt x="6793" y="199"/>
                  <a:pt x="6540" y="199"/>
                </a:cubicBezTo>
                <a:cubicBezTo>
                  <a:pt x="6506" y="199"/>
                  <a:pt x="6468" y="199"/>
                  <a:pt x="6428" y="199"/>
                </a:cubicBezTo>
                <a:cubicBezTo>
                  <a:pt x="6214" y="199"/>
                  <a:pt x="5976" y="124"/>
                  <a:pt x="5748" y="124"/>
                </a:cubicBezTo>
                <a:cubicBezTo>
                  <a:pt x="5634" y="124"/>
                  <a:pt x="5523" y="145"/>
                  <a:pt x="5417" y="199"/>
                </a:cubicBezTo>
                <a:cubicBezTo>
                  <a:pt x="5183" y="310"/>
                  <a:pt x="5028" y="757"/>
                  <a:pt x="4825" y="1080"/>
                </a:cubicBezTo>
                <a:cubicBezTo>
                  <a:pt x="4778" y="1171"/>
                  <a:pt x="4721" y="1220"/>
                  <a:pt x="4665" y="1220"/>
                </a:cubicBezTo>
                <a:cubicBezTo>
                  <a:pt x="4639" y="1220"/>
                  <a:pt x="4613" y="1212"/>
                  <a:pt x="4586" y="1187"/>
                </a:cubicBezTo>
                <a:cubicBezTo>
                  <a:pt x="4530" y="1092"/>
                  <a:pt x="4476" y="981"/>
                  <a:pt x="4428" y="840"/>
                </a:cubicBezTo>
                <a:cubicBezTo>
                  <a:pt x="4353" y="703"/>
                  <a:pt x="4273" y="616"/>
                  <a:pt x="4186" y="592"/>
                </a:cubicBezTo>
                <a:cubicBezTo>
                  <a:pt x="3918" y="422"/>
                  <a:pt x="3667" y="116"/>
                  <a:pt x="3398" y="116"/>
                </a:cubicBezTo>
                <a:cubicBezTo>
                  <a:pt x="3352" y="116"/>
                  <a:pt x="3305" y="124"/>
                  <a:pt x="3258" y="145"/>
                </a:cubicBezTo>
                <a:cubicBezTo>
                  <a:pt x="3148" y="257"/>
                  <a:pt x="3038" y="381"/>
                  <a:pt x="2927" y="534"/>
                </a:cubicBezTo>
                <a:cubicBezTo>
                  <a:pt x="2856" y="472"/>
                  <a:pt x="2779" y="439"/>
                  <a:pt x="2703" y="439"/>
                </a:cubicBezTo>
                <a:cubicBezTo>
                  <a:pt x="2657" y="439"/>
                  <a:pt x="2611" y="451"/>
                  <a:pt x="2565" y="480"/>
                </a:cubicBezTo>
                <a:cubicBezTo>
                  <a:pt x="2468" y="559"/>
                  <a:pt x="2378" y="728"/>
                  <a:pt x="2281" y="728"/>
                </a:cubicBezTo>
                <a:cubicBezTo>
                  <a:pt x="2277" y="728"/>
                  <a:pt x="2273" y="728"/>
                  <a:pt x="2269" y="728"/>
                </a:cubicBezTo>
                <a:cubicBezTo>
                  <a:pt x="2038" y="703"/>
                  <a:pt x="1885" y="87"/>
                  <a:pt x="1638" y="87"/>
                </a:cubicBezTo>
                <a:cubicBezTo>
                  <a:pt x="1635" y="87"/>
                  <a:pt x="1632" y="87"/>
                  <a:pt x="1630" y="87"/>
                </a:cubicBezTo>
                <a:cubicBezTo>
                  <a:pt x="1417" y="103"/>
                  <a:pt x="1281" y="521"/>
                  <a:pt x="1078" y="658"/>
                </a:cubicBezTo>
                <a:cubicBezTo>
                  <a:pt x="1056" y="674"/>
                  <a:pt x="1035" y="678"/>
                  <a:pt x="1015" y="678"/>
                </a:cubicBezTo>
                <a:cubicBezTo>
                  <a:pt x="833" y="678"/>
                  <a:pt x="736" y="145"/>
                  <a:pt x="561" y="4"/>
                </a:cubicBezTo>
                <a:cubicBezTo>
                  <a:pt x="558" y="0"/>
                  <a:pt x="552" y="0"/>
                  <a:pt x="542" y="0"/>
                </a:cubicBezTo>
                <a:close/>
              </a:path>
            </a:pathLst>
          </a:custGeom>
          <a:solidFill>
            <a:srgbClr val="FFFFFF"/>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1191" name="Google Shape;3268;p59"/>
          <p:cNvSpPr/>
          <p:nvPr/>
        </p:nvSpPr>
        <p:spPr>
          <a:xfrm>
            <a:off x="18867623" y="2818207"/>
            <a:ext cx="4767762" cy="357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1807"/>
                </a:moveTo>
                <a:cubicBezTo>
                  <a:pt x="2326" y="1807"/>
                  <a:pt x="2487" y="1868"/>
                  <a:pt x="2629" y="2009"/>
                </a:cubicBezTo>
                <a:cubicBezTo>
                  <a:pt x="3139" y="2526"/>
                  <a:pt x="2877" y="3506"/>
                  <a:pt x="2232" y="3574"/>
                </a:cubicBezTo>
                <a:cubicBezTo>
                  <a:pt x="2212" y="3574"/>
                  <a:pt x="2188" y="3578"/>
                  <a:pt x="2168" y="3578"/>
                </a:cubicBezTo>
                <a:cubicBezTo>
                  <a:pt x="1788" y="3578"/>
                  <a:pt x="1459" y="3236"/>
                  <a:pt x="1429" y="2772"/>
                </a:cubicBezTo>
                <a:cubicBezTo>
                  <a:pt x="1388" y="2215"/>
                  <a:pt x="1768" y="1807"/>
                  <a:pt x="2171" y="1807"/>
                </a:cubicBezTo>
                <a:close/>
                <a:moveTo>
                  <a:pt x="2380" y="4724"/>
                </a:moveTo>
                <a:cubicBezTo>
                  <a:pt x="2995" y="4724"/>
                  <a:pt x="3351" y="5596"/>
                  <a:pt x="2945" y="6185"/>
                </a:cubicBezTo>
                <a:cubicBezTo>
                  <a:pt x="2793" y="6403"/>
                  <a:pt x="2588" y="6499"/>
                  <a:pt x="2387" y="6499"/>
                </a:cubicBezTo>
                <a:cubicBezTo>
                  <a:pt x="2034" y="6499"/>
                  <a:pt x="1691" y="6197"/>
                  <a:pt x="1654" y="5697"/>
                </a:cubicBezTo>
                <a:cubicBezTo>
                  <a:pt x="1610" y="5204"/>
                  <a:pt x="1916" y="4785"/>
                  <a:pt x="2313" y="4728"/>
                </a:cubicBezTo>
                <a:cubicBezTo>
                  <a:pt x="2336" y="4728"/>
                  <a:pt x="2360" y="4724"/>
                  <a:pt x="2380" y="4724"/>
                </a:cubicBezTo>
                <a:close/>
                <a:moveTo>
                  <a:pt x="2608" y="7649"/>
                </a:moveTo>
                <a:cubicBezTo>
                  <a:pt x="3224" y="7649"/>
                  <a:pt x="3576" y="8517"/>
                  <a:pt x="3173" y="9106"/>
                </a:cubicBezTo>
                <a:cubicBezTo>
                  <a:pt x="3022" y="9323"/>
                  <a:pt x="2813" y="9424"/>
                  <a:pt x="2612" y="9424"/>
                </a:cubicBezTo>
                <a:cubicBezTo>
                  <a:pt x="2255" y="9424"/>
                  <a:pt x="1906" y="9118"/>
                  <a:pt x="1869" y="8617"/>
                </a:cubicBezTo>
                <a:cubicBezTo>
                  <a:pt x="1835" y="8129"/>
                  <a:pt x="2131" y="7694"/>
                  <a:pt x="2538" y="7653"/>
                </a:cubicBezTo>
                <a:cubicBezTo>
                  <a:pt x="2561" y="7649"/>
                  <a:pt x="2585" y="7649"/>
                  <a:pt x="2608" y="7649"/>
                </a:cubicBezTo>
                <a:close/>
                <a:moveTo>
                  <a:pt x="2824" y="10570"/>
                </a:moveTo>
                <a:cubicBezTo>
                  <a:pt x="3439" y="10570"/>
                  <a:pt x="3792" y="11437"/>
                  <a:pt x="3388" y="12014"/>
                </a:cubicBezTo>
                <a:cubicBezTo>
                  <a:pt x="3234" y="12240"/>
                  <a:pt x="3029" y="12337"/>
                  <a:pt x="2827" y="12337"/>
                </a:cubicBezTo>
                <a:cubicBezTo>
                  <a:pt x="2474" y="12337"/>
                  <a:pt x="2128" y="12035"/>
                  <a:pt x="2084" y="11538"/>
                </a:cubicBezTo>
                <a:cubicBezTo>
                  <a:pt x="2050" y="11050"/>
                  <a:pt x="2356" y="10614"/>
                  <a:pt x="2753" y="10574"/>
                </a:cubicBezTo>
                <a:cubicBezTo>
                  <a:pt x="2776" y="10574"/>
                  <a:pt x="2800" y="10570"/>
                  <a:pt x="2824" y="10570"/>
                </a:cubicBezTo>
                <a:close/>
                <a:moveTo>
                  <a:pt x="3049" y="13495"/>
                </a:moveTo>
                <a:cubicBezTo>
                  <a:pt x="3654" y="13495"/>
                  <a:pt x="4017" y="14362"/>
                  <a:pt x="3613" y="14939"/>
                </a:cubicBezTo>
                <a:cubicBezTo>
                  <a:pt x="3459" y="15161"/>
                  <a:pt x="3250" y="15262"/>
                  <a:pt x="3049" y="15262"/>
                </a:cubicBezTo>
                <a:cubicBezTo>
                  <a:pt x="2692" y="15262"/>
                  <a:pt x="2346" y="14951"/>
                  <a:pt x="2313" y="14451"/>
                </a:cubicBezTo>
                <a:cubicBezTo>
                  <a:pt x="2279" y="13975"/>
                  <a:pt x="2571" y="13539"/>
                  <a:pt x="2982" y="13499"/>
                </a:cubicBezTo>
                <a:cubicBezTo>
                  <a:pt x="3002" y="13495"/>
                  <a:pt x="3025" y="13495"/>
                  <a:pt x="3049" y="13495"/>
                </a:cubicBezTo>
                <a:close/>
                <a:moveTo>
                  <a:pt x="3277" y="16416"/>
                </a:moveTo>
                <a:cubicBezTo>
                  <a:pt x="3886" y="16416"/>
                  <a:pt x="4232" y="17275"/>
                  <a:pt x="3829" y="17860"/>
                </a:cubicBezTo>
                <a:cubicBezTo>
                  <a:pt x="3677" y="18078"/>
                  <a:pt x="3472" y="18179"/>
                  <a:pt x="3267" y="18179"/>
                </a:cubicBezTo>
                <a:cubicBezTo>
                  <a:pt x="2911" y="18179"/>
                  <a:pt x="2561" y="17872"/>
                  <a:pt x="2528" y="17372"/>
                </a:cubicBezTo>
                <a:cubicBezTo>
                  <a:pt x="2494" y="16884"/>
                  <a:pt x="2787" y="16460"/>
                  <a:pt x="3197" y="16420"/>
                </a:cubicBezTo>
                <a:cubicBezTo>
                  <a:pt x="3224" y="16416"/>
                  <a:pt x="3250" y="16416"/>
                  <a:pt x="3277" y="16416"/>
                </a:cubicBezTo>
                <a:close/>
                <a:moveTo>
                  <a:pt x="3482" y="19333"/>
                </a:moveTo>
                <a:cubicBezTo>
                  <a:pt x="3835" y="19333"/>
                  <a:pt x="4178" y="19639"/>
                  <a:pt x="4215" y="20131"/>
                </a:cubicBezTo>
                <a:cubicBezTo>
                  <a:pt x="4259" y="20620"/>
                  <a:pt x="3953" y="21055"/>
                  <a:pt x="3546" y="21096"/>
                </a:cubicBezTo>
                <a:cubicBezTo>
                  <a:pt x="3523" y="21100"/>
                  <a:pt x="3499" y="21100"/>
                  <a:pt x="3479" y="21100"/>
                </a:cubicBezTo>
                <a:cubicBezTo>
                  <a:pt x="2874" y="21100"/>
                  <a:pt x="2518" y="20232"/>
                  <a:pt x="2924" y="19655"/>
                </a:cubicBezTo>
                <a:cubicBezTo>
                  <a:pt x="3076" y="19434"/>
                  <a:pt x="3281" y="19333"/>
                  <a:pt x="3482" y="19333"/>
                </a:cubicBezTo>
                <a:close/>
                <a:moveTo>
                  <a:pt x="9990" y="0"/>
                </a:moveTo>
                <a:lnTo>
                  <a:pt x="0" y="1085"/>
                </a:lnTo>
                <a:lnTo>
                  <a:pt x="215" y="3885"/>
                </a:lnTo>
                <a:lnTo>
                  <a:pt x="703" y="10425"/>
                </a:lnTo>
                <a:lnTo>
                  <a:pt x="1271" y="17917"/>
                </a:lnTo>
                <a:cubicBezTo>
                  <a:pt x="1371" y="19151"/>
                  <a:pt x="1462" y="20378"/>
                  <a:pt x="1553" y="21600"/>
                </a:cubicBezTo>
                <a:lnTo>
                  <a:pt x="21600" y="21600"/>
                </a:lnTo>
                <a:lnTo>
                  <a:pt x="21590" y="21544"/>
                </a:lnTo>
                <a:lnTo>
                  <a:pt x="21556" y="21544"/>
                </a:lnTo>
                <a:cubicBezTo>
                  <a:pt x="21509" y="20854"/>
                  <a:pt x="21486" y="20144"/>
                  <a:pt x="21432" y="19466"/>
                </a:cubicBezTo>
                <a:cubicBezTo>
                  <a:pt x="21432" y="19369"/>
                  <a:pt x="21418" y="19260"/>
                  <a:pt x="21408" y="19167"/>
                </a:cubicBezTo>
                <a:lnTo>
                  <a:pt x="21385" y="18824"/>
                </a:lnTo>
                <a:lnTo>
                  <a:pt x="21203" y="16460"/>
                </a:lnTo>
                <a:lnTo>
                  <a:pt x="21180" y="16121"/>
                </a:lnTo>
                <a:cubicBezTo>
                  <a:pt x="21126" y="15318"/>
                  <a:pt x="21055" y="14532"/>
                  <a:pt x="20998" y="13757"/>
                </a:cubicBezTo>
                <a:lnTo>
                  <a:pt x="20978" y="13414"/>
                </a:lnTo>
                <a:cubicBezTo>
                  <a:pt x="20965" y="13281"/>
                  <a:pt x="20955" y="13156"/>
                  <a:pt x="20945" y="13035"/>
                </a:cubicBezTo>
                <a:cubicBezTo>
                  <a:pt x="20897" y="12369"/>
                  <a:pt x="20840" y="11704"/>
                  <a:pt x="20797" y="11038"/>
                </a:cubicBezTo>
                <a:lnTo>
                  <a:pt x="20773" y="10699"/>
                </a:lnTo>
                <a:lnTo>
                  <a:pt x="20592" y="8331"/>
                </a:lnTo>
                <a:lnTo>
                  <a:pt x="20568" y="7992"/>
                </a:lnTo>
                <a:cubicBezTo>
                  <a:pt x="20514" y="7286"/>
                  <a:pt x="20457" y="6580"/>
                  <a:pt x="20410" y="5870"/>
                </a:cubicBezTo>
                <a:cubicBezTo>
                  <a:pt x="20400" y="5789"/>
                  <a:pt x="20400" y="5697"/>
                  <a:pt x="20390" y="5628"/>
                </a:cubicBezTo>
                <a:lnTo>
                  <a:pt x="20366" y="5285"/>
                </a:lnTo>
                <a:lnTo>
                  <a:pt x="20185" y="2868"/>
                </a:lnTo>
                <a:lnTo>
                  <a:pt x="20161" y="2582"/>
                </a:lnTo>
                <a:cubicBezTo>
                  <a:pt x="20104" y="1860"/>
                  <a:pt x="20047" y="1142"/>
                  <a:pt x="19993" y="420"/>
                </a:cubicBezTo>
                <a:cubicBezTo>
                  <a:pt x="19980" y="270"/>
                  <a:pt x="19970" y="133"/>
                  <a:pt x="19956" y="0"/>
                </a:cubicBezTo>
                <a:close/>
              </a:path>
            </a:pathLst>
          </a:custGeom>
          <a:solidFill>
            <a:srgbClr val="C1C2C5"/>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1202" name="Google Shape;3271;p59"/>
          <p:cNvGrpSpPr/>
          <p:nvPr/>
        </p:nvGrpSpPr>
        <p:grpSpPr>
          <a:xfrm>
            <a:off x="1644098" y="3982285"/>
            <a:ext cx="21486142" cy="5486691"/>
            <a:chOff x="0" y="0"/>
            <a:chExt cx="21486141" cy="5486689"/>
          </a:xfrm>
        </p:grpSpPr>
        <p:sp>
          <p:nvSpPr>
            <p:cNvPr id="1192" name="Google Shape;3272;p59"/>
            <p:cNvSpPr/>
            <p:nvPr/>
          </p:nvSpPr>
          <p:spPr>
            <a:xfrm flipH="1" flipV="1">
              <a:off x="0" y="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3" name="Google Shape;3273;p59"/>
            <p:cNvSpPr/>
            <p:nvPr/>
          </p:nvSpPr>
          <p:spPr>
            <a:xfrm flipH="1" flipV="1">
              <a:off x="0" y="609631"/>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4" name="Google Shape;3274;p59"/>
            <p:cNvSpPr/>
            <p:nvPr/>
          </p:nvSpPr>
          <p:spPr>
            <a:xfrm flipH="1" flipV="1">
              <a:off x="0" y="182889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5" name="Google Shape;3275;p59"/>
            <p:cNvSpPr/>
            <p:nvPr/>
          </p:nvSpPr>
          <p:spPr>
            <a:xfrm flipH="1" flipV="1">
              <a:off x="0" y="304816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6" name="Google Shape;3276;p59"/>
            <p:cNvSpPr/>
            <p:nvPr/>
          </p:nvSpPr>
          <p:spPr>
            <a:xfrm flipH="1" flipV="1">
              <a:off x="0" y="3657792"/>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7" name="Google Shape;3277;p59"/>
            <p:cNvSpPr/>
            <p:nvPr/>
          </p:nvSpPr>
          <p:spPr>
            <a:xfrm flipH="1" flipV="1">
              <a:off x="0" y="426742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8" name="Google Shape;3278;p59"/>
            <p:cNvSpPr/>
            <p:nvPr/>
          </p:nvSpPr>
          <p:spPr>
            <a:xfrm flipH="1" flipV="1">
              <a:off x="0" y="4877055"/>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199" name="Google Shape;3279;p59"/>
            <p:cNvSpPr/>
            <p:nvPr/>
          </p:nvSpPr>
          <p:spPr>
            <a:xfrm flipH="1" flipV="1">
              <a:off x="0" y="5486689"/>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200" name="Google Shape;3280;p59"/>
            <p:cNvSpPr/>
            <p:nvPr/>
          </p:nvSpPr>
          <p:spPr>
            <a:xfrm flipH="1" flipV="1">
              <a:off x="0" y="1219263"/>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1201" name="Google Shape;3281;p59"/>
            <p:cNvSpPr/>
            <p:nvPr/>
          </p:nvSpPr>
          <p:spPr>
            <a:xfrm flipH="1" flipV="1">
              <a:off x="0" y="2438526"/>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sp>
        <p:nvSpPr>
          <p:cNvPr id="1203" name="Google Shape;3282;p59"/>
          <p:cNvSpPr/>
          <p:nvPr/>
        </p:nvSpPr>
        <p:spPr>
          <a:xfrm>
            <a:off x="18776695" y="2523607"/>
            <a:ext cx="4949619" cy="4324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2379"/>
                </a:moveTo>
                <a:cubicBezTo>
                  <a:pt x="2494" y="2379"/>
                  <a:pt x="2838" y="2631"/>
                  <a:pt x="2881" y="3042"/>
                </a:cubicBezTo>
                <a:cubicBezTo>
                  <a:pt x="2914" y="3444"/>
                  <a:pt x="2611" y="3792"/>
                  <a:pt x="2217" y="3835"/>
                </a:cubicBezTo>
                <a:cubicBezTo>
                  <a:pt x="2193" y="3838"/>
                  <a:pt x="2170" y="3838"/>
                  <a:pt x="2147" y="3838"/>
                </a:cubicBezTo>
                <a:cubicBezTo>
                  <a:pt x="1536" y="3838"/>
                  <a:pt x="1185" y="3125"/>
                  <a:pt x="1586" y="2641"/>
                </a:cubicBezTo>
                <a:cubicBezTo>
                  <a:pt x="1739" y="2462"/>
                  <a:pt x="1940" y="2379"/>
                  <a:pt x="2143" y="2379"/>
                </a:cubicBezTo>
                <a:close/>
                <a:moveTo>
                  <a:pt x="2357" y="4784"/>
                </a:moveTo>
                <a:cubicBezTo>
                  <a:pt x="2711" y="4784"/>
                  <a:pt x="3058" y="5033"/>
                  <a:pt x="3095" y="5444"/>
                </a:cubicBezTo>
                <a:cubicBezTo>
                  <a:pt x="3128" y="5849"/>
                  <a:pt x="2834" y="6194"/>
                  <a:pt x="2430" y="6227"/>
                </a:cubicBezTo>
                <a:cubicBezTo>
                  <a:pt x="2404" y="6230"/>
                  <a:pt x="2377" y="6234"/>
                  <a:pt x="2350" y="6234"/>
                </a:cubicBezTo>
                <a:cubicBezTo>
                  <a:pt x="1746" y="6234"/>
                  <a:pt x="1402" y="5524"/>
                  <a:pt x="1799" y="5043"/>
                </a:cubicBezTo>
                <a:cubicBezTo>
                  <a:pt x="1953" y="4863"/>
                  <a:pt x="2157" y="4784"/>
                  <a:pt x="2357" y="4784"/>
                </a:cubicBezTo>
                <a:close/>
                <a:moveTo>
                  <a:pt x="2581" y="7182"/>
                </a:moveTo>
                <a:cubicBezTo>
                  <a:pt x="2931" y="7182"/>
                  <a:pt x="3275" y="7434"/>
                  <a:pt x="3318" y="7849"/>
                </a:cubicBezTo>
                <a:cubicBezTo>
                  <a:pt x="3352" y="8241"/>
                  <a:pt x="3048" y="8599"/>
                  <a:pt x="2654" y="8632"/>
                </a:cubicBezTo>
                <a:cubicBezTo>
                  <a:pt x="2631" y="8632"/>
                  <a:pt x="2611" y="8635"/>
                  <a:pt x="2587" y="8635"/>
                </a:cubicBezTo>
                <a:cubicBezTo>
                  <a:pt x="1976" y="8635"/>
                  <a:pt x="1623" y="7922"/>
                  <a:pt x="2026" y="7448"/>
                </a:cubicBezTo>
                <a:cubicBezTo>
                  <a:pt x="2177" y="7265"/>
                  <a:pt x="2380" y="7182"/>
                  <a:pt x="2581" y="7182"/>
                </a:cubicBezTo>
                <a:close/>
                <a:moveTo>
                  <a:pt x="2798" y="9584"/>
                </a:moveTo>
                <a:cubicBezTo>
                  <a:pt x="3152" y="9584"/>
                  <a:pt x="3495" y="9836"/>
                  <a:pt x="3532" y="10241"/>
                </a:cubicBezTo>
                <a:cubicBezTo>
                  <a:pt x="3566" y="10642"/>
                  <a:pt x="3275" y="11001"/>
                  <a:pt x="2868" y="11034"/>
                </a:cubicBezTo>
                <a:cubicBezTo>
                  <a:pt x="2844" y="11037"/>
                  <a:pt x="2824" y="11037"/>
                  <a:pt x="2801" y="11037"/>
                </a:cubicBezTo>
                <a:cubicBezTo>
                  <a:pt x="2190" y="11037"/>
                  <a:pt x="1836" y="10324"/>
                  <a:pt x="2240" y="9850"/>
                </a:cubicBezTo>
                <a:cubicBezTo>
                  <a:pt x="2390" y="9667"/>
                  <a:pt x="2594" y="9584"/>
                  <a:pt x="2798" y="9584"/>
                </a:cubicBezTo>
                <a:close/>
                <a:moveTo>
                  <a:pt x="3018" y="11986"/>
                </a:moveTo>
                <a:cubicBezTo>
                  <a:pt x="3369" y="11986"/>
                  <a:pt x="3709" y="12238"/>
                  <a:pt x="3746" y="12643"/>
                </a:cubicBezTo>
                <a:cubicBezTo>
                  <a:pt x="3779" y="13048"/>
                  <a:pt x="3489" y="13406"/>
                  <a:pt x="3095" y="13439"/>
                </a:cubicBezTo>
                <a:cubicBezTo>
                  <a:pt x="3071" y="13439"/>
                  <a:pt x="3048" y="13442"/>
                  <a:pt x="3025" y="13442"/>
                </a:cubicBezTo>
                <a:cubicBezTo>
                  <a:pt x="2414" y="13442"/>
                  <a:pt x="2063" y="12726"/>
                  <a:pt x="2464" y="12251"/>
                </a:cubicBezTo>
                <a:cubicBezTo>
                  <a:pt x="2614" y="12069"/>
                  <a:pt x="2818" y="11986"/>
                  <a:pt x="3018" y="11986"/>
                </a:cubicBezTo>
                <a:close/>
                <a:moveTo>
                  <a:pt x="3235" y="14385"/>
                </a:moveTo>
                <a:cubicBezTo>
                  <a:pt x="3589" y="14385"/>
                  <a:pt x="3936" y="14633"/>
                  <a:pt x="3973" y="15048"/>
                </a:cubicBezTo>
                <a:cubicBezTo>
                  <a:pt x="4006" y="15449"/>
                  <a:pt x="3712" y="15798"/>
                  <a:pt x="3308" y="15841"/>
                </a:cubicBezTo>
                <a:cubicBezTo>
                  <a:pt x="3285" y="15844"/>
                  <a:pt x="3262" y="15844"/>
                  <a:pt x="3238" y="15844"/>
                </a:cubicBezTo>
                <a:cubicBezTo>
                  <a:pt x="2627" y="15844"/>
                  <a:pt x="2277" y="15131"/>
                  <a:pt x="2677" y="14647"/>
                </a:cubicBezTo>
                <a:cubicBezTo>
                  <a:pt x="2828" y="14467"/>
                  <a:pt x="3035" y="14385"/>
                  <a:pt x="3235" y="14385"/>
                </a:cubicBezTo>
                <a:close/>
                <a:moveTo>
                  <a:pt x="3459" y="16790"/>
                </a:moveTo>
                <a:cubicBezTo>
                  <a:pt x="3809" y="16790"/>
                  <a:pt x="4150" y="17038"/>
                  <a:pt x="4186" y="17450"/>
                </a:cubicBezTo>
                <a:cubicBezTo>
                  <a:pt x="4220" y="17855"/>
                  <a:pt x="3926" y="18200"/>
                  <a:pt x="3522" y="18233"/>
                </a:cubicBezTo>
                <a:cubicBezTo>
                  <a:pt x="3495" y="18236"/>
                  <a:pt x="3469" y="18236"/>
                  <a:pt x="3442" y="18236"/>
                </a:cubicBezTo>
                <a:cubicBezTo>
                  <a:pt x="2848" y="18236"/>
                  <a:pt x="2494" y="17520"/>
                  <a:pt x="2901" y="17048"/>
                </a:cubicBezTo>
                <a:cubicBezTo>
                  <a:pt x="3055" y="16869"/>
                  <a:pt x="3258" y="16790"/>
                  <a:pt x="3459" y="16790"/>
                </a:cubicBezTo>
                <a:close/>
                <a:moveTo>
                  <a:pt x="19824" y="20011"/>
                </a:moveTo>
                <a:cubicBezTo>
                  <a:pt x="19827" y="20014"/>
                  <a:pt x="19831" y="20018"/>
                  <a:pt x="19834" y="20021"/>
                </a:cubicBezTo>
                <a:cubicBezTo>
                  <a:pt x="19831" y="20018"/>
                  <a:pt x="19827" y="20014"/>
                  <a:pt x="19824" y="20011"/>
                </a:cubicBezTo>
                <a:close/>
                <a:moveTo>
                  <a:pt x="16018" y="20203"/>
                </a:moveTo>
                <a:cubicBezTo>
                  <a:pt x="16021" y="20207"/>
                  <a:pt x="16025" y="20210"/>
                  <a:pt x="16031" y="20213"/>
                </a:cubicBezTo>
                <a:cubicBezTo>
                  <a:pt x="16028" y="20210"/>
                  <a:pt x="16021" y="20207"/>
                  <a:pt x="16018" y="20203"/>
                </a:cubicBezTo>
                <a:close/>
                <a:moveTo>
                  <a:pt x="3672" y="19188"/>
                </a:moveTo>
                <a:cubicBezTo>
                  <a:pt x="4023" y="19188"/>
                  <a:pt x="4367" y="19440"/>
                  <a:pt x="4410" y="19855"/>
                </a:cubicBezTo>
                <a:cubicBezTo>
                  <a:pt x="4444" y="20246"/>
                  <a:pt x="4140" y="20605"/>
                  <a:pt x="3746" y="20638"/>
                </a:cubicBezTo>
                <a:cubicBezTo>
                  <a:pt x="3722" y="20638"/>
                  <a:pt x="3699" y="20641"/>
                  <a:pt x="3679" y="20641"/>
                </a:cubicBezTo>
                <a:cubicBezTo>
                  <a:pt x="3068" y="20641"/>
                  <a:pt x="2714" y="19925"/>
                  <a:pt x="3115" y="19450"/>
                </a:cubicBezTo>
                <a:cubicBezTo>
                  <a:pt x="3268" y="19268"/>
                  <a:pt x="3469" y="19188"/>
                  <a:pt x="3672" y="19188"/>
                </a:cubicBezTo>
                <a:close/>
                <a:moveTo>
                  <a:pt x="19744" y="0"/>
                </a:moveTo>
                <a:lnTo>
                  <a:pt x="0" y="1791"/>
                </a:lnTo>
                <a:lnTo>
                  <a:pt x="214" y="4094"/>
                </a:lnTo>
                <a:lnTo>
                  <a:pt x="698" y="9468"/>
                </a:lnTo>
                <a:lnTo>
                  <a:pt x="1262" y="15629"/>
                </a:lnTo>
                <a:cubicBezTo>
                  <a:pt x="1406" y="17181"/>
                  <a:pt x="1542" y="18737"/>
                  <a:pt x="1689" y="20280"/>
                </a:cubicBezTo>
                <a:cubicBezTo>
                  <a:pt x="1723" y="20728"/>
                  <a:pt x="1813" y="21172"/>
                  <a:pt x="1946" y="21597"/>
                </a:cubicBezTo>
                <a:cubicBezTo>
                  <a:pt x="1953" y="21600"/>
                  <a:pt x="1956" y="21600"/>
                  <a:pt x="1963" y="21600"/>
                </a:cubicBezTo>
                <a:cubicBezTo>
                  <a:pt x="2016" y="21600"/>
                  <a:pt x="2030" y="21494"/>
                  <a:pt x="2070" y="21441"/>
                </a:cubicBezTo>
                <a:cubicBezTo>
                  <a:pt x="2093" y="21411"/>
                  <a:pt x="2123" y="21398"/>
                  <a:pt x="2157" y="21398"/>
                </a:cubicBezTo>
                <a:cubicBezTo>
                  <a:pt x="2183" y="21398"/>
                  <a:pt x="2213" y="21408"/>
                  <a:pt x="2240" y="21431"/>
                </a:cubicBezTo>
                <a:cubicBezTo>
                  <a:pt x="2284" y="21464"/>
                  <a:pt x="2330" y="21520"/>
                  <a:pt x="2350" y="21577"/>
                </a:cubicBezTo>
                <a:cubicBezTo>
                  <a:pt x="2437" y="21457"/>
                  <a:pt x="2567" y="21394"/>
                  <a:pt x="2701" y="21394"/>
                </a:cubicBezTo>
                <a:cubicBezTo>
                  <a:pt x="2784" y="21394"/>
                  <a:pt x="2864" y="21418"/>
                  <a:pt x="2938" y="21464"/>
                </a:cubicBezTo>
                <a:cubicBezTo>
                  <a:pt x="3035" y="21361"/>
                  <a:pt x="3165" y="21301"/>
                  <a:pt x="3298" y="21301"/>
                </a:cubicBezTo>
                <a:cubicBezTo>
                  <a:pt x="3349" y="21301"/>
                  <a:pt x="3402" y="21311"/>
                  <a:pt x="3455" y="21331"/>
                </a:cubicBezTo>
                <a:cubicBezTo>
                  <a:pt x="3499" y="21348"/>
                  <a:pt x="3552" y="21368"/>
                  <a:pt x="3609" y="21368"/>
                </a:cubicBezTo>
                <a:cubicBezTo>
                  <a:pt x="3619" y="21368"/>
                  <a:pt x="3632" y="21364"/>
                  <a:pt x="3646" y="21364"/>
                </a:cubicBezTo>
                <a:cubicBezTo>
                  <a:pt x="3689" y="21341"/>
                  <a:pt x="3736" y="21318"/>
                  <a:pt x="3769" y="21275"/>
                </a:cubicBezTo>
                <a:cubicBezTo>
                  <a:pt x="3829" y="21232"/>
                  <a:pt x="3899" y="21212"/>
                  <a:pt x="3966" y="21212"/>
                </a:cubicBezTo>
                <a:cubicBezTo>
                  <a:pt x="4063" y="21212"/>
                  <a:pt x="4156" y="21252"/>
                  <a:pt x="4230" y="21331"/>
                </a:cubicBezTo>
                <a:cubicBezTo>
                  <a:pt x="4196" y="21162"/>
                  <a:pt x="4410" y="21152"/>
                  <a:pt x="4510" y="21152"/>
                </a:cubicBezTo>
                <a:cubicBezTo>
                  <a:pt x="4564" y="21152"/>
                  <a:pt x="4620" y="21149"/>
                  <a:pt x="4677" y="21149"/>
                </a:cubicBezTo>
                <a:cubicBezTo>
                  <a:pt x="4934" y="21149"/>
                  <a:pt x="5181" y="21179"/>
                  <a:pt x="5208" y="21520"/>
                </a:cubicBezTo>
                <a:cubicBezTo>
                  <a:pt x="5261" y="21378"/>
                  <a:pt x="5388" y="21301"/>
                  <a:pt x="5519" y="21301"/>
                </a:cubicBezTo>
                <a:cubicBezTo>
                  <a:pt x="5585" y="21301"/>
                  <a:pt x="5655" y="21321"/>
                  <a:pt x="5715" y="21364"/>
                </a:cubicBezTo>
                <a:cubicBezTo>
                  <a:pt x="5792" y="21285"/>
                  <a:pt x="5896" y="21228"/>
                  <a:pt x="5996" y="21195"/>
                </a:cubicBezTo>
                <a:cubicBezTo>
                  <a:pt x="6026" y="21189"/>
                  <a:pt x="6053" y="21182"/>
                  <a:pt x="6083" y="21182"/>
                </a:cubicBezTo>
                <a:cubicBezTo>
                  <a:pt x="6163" y="21182"/>
                  <a:pt x="6240" y="21218"/>
                  <a:pt x="6300" y="21285"/>
                </a:cubicBezTo>
                <a:cubicBezTo>
                  <a:pt x="6380" y="21162"/>
                  <a:pt x="6503" y="21082"/>
                  <a:pt x="6650" y="21063"/>
                </a:cubicBezTo>
                <a:cubicBezTo>
                  <a:pt x="6674" y="21056"/>
                  <a:pt x="6700" y="21053"/>
                  <a:pt x="6724" y="21053"/>
                </a:cubicBezTo>
                <a:cubicBezTo>
                  <a:pt x="6841" y="21053"/>
                  <a:pt x="6944" y="21116"/>
                  <a:pt x="7007" y="21218"/>
                </a:cubicBezTo>
                <a:cubicBezTo>
                  <a:pt x="7081" y="21059"/>
                  <a:pt x="7178" y="21013"/>
                  <a:pt x="7285" y="21013"/>
                </a:cubicBezTo>
                <a:cubicBezTo>
                  <a:pt x="7445" y="21013"/>
                  <a:pt x="7628" y="21106"/>
                  <a:pt x="7809" y="21106"/>
                </a:cubicBezTo>
                <a:cubicBezTo>
                  <a:pt x="7819" y="21106"/>
                  <a:pt x="7829" y="21106"/>
                  <a:pt x="7842" y="21106"/>
                </a:cubicBezTo>
                <a:cubicBezTo>
                  <a:pt x="8099" y="21082"/>
                  <a:pt x="8313" y="20870"/>
                  <a:pt x="8583" y="20870"/>
                </a:cubicBezTo>
                <a:cubicBezTo>
                  <a:pt x="8697" y="20870"/>
                  <a:pt x="8807" y="20940"/>
                  <a:pt x="8864" y="21039"/>
                </a:cubicBezTo>
                <a:cubicBezTo>
                  <a:pt x="8924" y="20913"/>
                  <a:pt x="9041" y="20847"/>
                  <a:pt x="9161" y="20847"/>
                </a:cubicBezTo>
                <a:cubicBezTo>
                  <a:pt x="9224" y="20847"/>
                  <a:pt x="9291" y="20867"/>
                  <a:pt x="9348" y="20903"/>
                </a:cubicBezTo>
                <a:cubicBezTo>
                  <a:pt x="9408" y="20814"/>
                  <a:pt x="9511" y="20764"/>
                  <a:pt x="9615" y="20764"/>
                </a:cubicBezTo>
                <a:cubicBezTo>
                  <a:pt x="9648" y="20764"/>
                  <a:pt x="9685" y="20771"/>
                  <a:pt x="9718" y="20781"/>
                </a:cubicBezTo>
                <a:cubicBezTo>
                  <a:pt x="9755" y="20804"/>
                  <a:pt x="9798" y="20827"/>
                  <a:pt x="9842" y="20837"/>
                </a:cubicBezTo>
                <a:cubicBezTo>
                  <a:pt x="9899" y="20827"/>
                  <a:pt x="9945" y="20817"/>
                  <a:pt x="9989" y="20794"/>
                </a:cubicBezTo>
                <a:cubicBezTo>
                  <a:pt x="10072" y="20757"/>
                  <a:pt x="10169" y="20734"/>
                  <a:pt x="10259" y="20734"/>
                </a:cubicBezTo>
                <a:cubicBezTo>
                  <a:pt x="10366" y="20734"/>
                  <a:pt x="10463" y="20764"/>
                  <a:pt x="10530" y="20850"/>
                </a:cubicBezTo>
                <a:cubicBezTo>
                  <a:pt x="10576" y="20714"/>
                  <a:pt x="10707" y="20628"/>
                  <a:pt x="10843" y="20628"/>
                </a:cubicBezTo>
                <a:cubicBezTo>
                  <a:pt x="10897" y="20628"/>
                  <a:pt x="10950" y="20641"/>
                  <a:pt x="11004" y="20671"/>
                </a:cubicBezTo>
                <a:cubicBezTo>
                  <a:pt x="11047" y="20704"/>
                  <a:pt x="11090" y="20737"/>
                  <a:pt x="11137" y="20737"/>
                </a:cubicBezTo>
                <a:cubicBezTo>
                  <a:pt x="11171" y="20728"/>
                  <a:pt x="11204" y="20714"/>
                  <a:pt x="11227" y="20691"/>
                </a:cubicBezTo>
                <a:cubicBezTo>
                  <a:pt x="11294" y="20645"/>
                  <a:pt x="11374" y="20621"/>
                  <a:pt x="11458" y="20621"/>
                </a:cubicBezTo>
                <a:cubicBezTo>
                  <a:pt x="11474" y="20621"/>
                  <a:pt x="11491" y="20625"/>
                  <a:pt x="11508" y="20625"/>
                </a:cubicBezTo>
                <a:cubicBezTo>
                  <a:pt x="11554" y="20625"/>
                  <a:pt x="11631" y="20681"/>
                  <a:pt x="11665" y="20681"/>
                </a:cubicBezTo>
                <a:cubicBezTo>
                  <a:pt x="11745" y="20671"/>
                  <a:pt x="11768" y="20605"/>
                  <a:pt x="11835" y="20568"/>
                </a:cubicBezTo>
                <a:cubicBezTo>
                  <a:pt x="12029" y="20495"/>
                  <a:pt x="12346" y="20416"/>
                  <a:pt x="12636" y="20416"/>
                </a:cubicBezTo>
                <a:cubicBezTo>
                  <a:pt x="12883" y="20416"/>
                  <a:pt x="13114" y="20472"/>
                  <a:pt x="13240" y="20638"/>
                </a:cubicBezTo>
                <a:cubicBezTo>
                  <a:pt x="13250" y="20499"/>
                  <a:pt x="13377" y="20379"/>
                  <a:pt x="13524" y="20379"/>
                </a:cubicBezTo>
                <a:cubicBezTo>
                  <a:pt x="13531" y="20379"/>
                  <a:pt x="13538" y="20379"/>
                  <a:pt x="13544" y="20379"/>
                </a:cubicBezTo>
                <a:cubicBezTo>
                  <a:pt x="13691" y="20402"/>
                  <a:pt x="13825" y="20492"/>
                  <a:pt x="13891" y="20625"/>
                </a:cubicBezTo>
                <a:cubicBezTo>
                  <a:pt x="13942" y="20479"/>
                  <a:pt x="14075" y="20402"/>
                  <a:pt x="14205" y="20402"/>
                </a:cubicBezTo>
                <a:cubicBezTo>
                  <a:pt x="14312" y="20402"/>
                  <a:pt x="14419" y="20452"/>
                  <a:pt x="14479" y="20558"/>
                </a:cubicBezTo>
                <a:cubicBezTo>
                  <a:pt x="14519" y="20449"/>
                  <a:pt x="14626" y="20379"/>
                  <a:pt x="14733" y="20379"/>
                </a:cubicBezTo>
                <a:cubicBezTo>
                  <a:pt x="14769" y="20379"/>
                  <a:pt x="14806" y="20386"/>
                  <a:pt x="14840" y="20402"/>
                </a:cubicBezTo>
                <a:cubicBezTo>
                  <a:pt x="14973" y="20469"/>
                  <a:pt x="15087" y="20582"/>
                  <a:pt x="15163" y="20704"/>
                </a:cubicBezTo>
                <a:cubicBezTo>
                  <a:pt x="15047" y="20522"/>
                  <a:pt x="15200" y="20333"/>
                  <a:pt x="15370" y="20333"/>
                </a:cubicBezTo>
                <a:cubicBezTo>
                  <a:pt x="15430" y="20333"/>
                  <a:pt x="15494" y="20359"/>
                  <a:pt x="15547" y="20412"/>
                </a:cubicBezTo>
                <a:cubicBezTo>
                  <a:pt x="15467" y="20313"/>
                  <a:pt x="15557" y="20157"/>
                  <a:pt x="15681" y="20124"/>
                </a:cubicBezTo>
                <a:cubicBezTo>
                  <a:pt x="15708" y="20117"/>
                  <a:pt x="15731" y="20117"/>
                  <a:pt x="15758" y="20117"/>
                </a:cubicBezTo>
                <a:cubicBezTo>
                  <a:pt x="15851" y="20117"/>
                  <a:pt x="15941" y="20147"/>
                  <a:pt x="16018" y="20203"/>
                </a:cubicBezTo>
                <a:cubicBezTo>
                  <a:pt x="15931" y="20124"/>
                  <a:pt x="16278" y="20011"/>
                  <a:pt x="16312" y="20011"/>
                </a:cubicBezTo>
                <a:cubicBezTo>
                  <a:pt x="16392" y="20011"/>
                  <a:pt x="16445" y="20077"/>
                  <a:pt x="16536" y="20091"/>
                </a:cubicBezTo>
                <a:cubicBezTo>
                  <a:pt x="16626" y="20091"/>
                  <a:pt x="16706" y="20021"/>
                  <a:pt x="16783" y="20021"/>
                </a:cubicBezTo>
                <a:cubicBezTo>
                  <a:pt x="16996" y="20021"/>
                  <a:pt x="17190" y="20157"/>
                  <a:pt x="17257" y="20356"/>
                </a:cubicBezTo>
                <a:cubicBezTo>
                  <a:pt x="17323" y="20190"/>
                  <a:pt x="17484" y="20094"/>
                  <a:pt x="17647" y="20094"/>
                </a:cubicBezTo>
                <a:cubicBezTo>
                  <a:pt x="17737" y="20094"/>
                  <a:pt x="17824" y="20120"/>
                  <a:pt x="17898" y="20177"/>
                </a:cubicBezTo>
                <a:cubicBezTo>
                  <a:pt x="17954" y="20067"/>
                  <a:pt x="18055" y="20001"/>
                  <a:pt x="18178" y="20001"/>
                </a:cubicBezTo>
                <a:cubicBezTo>
                  <a:pt x="18188" y="19998"/>
                  <a:pt x="18198" y="19998"/>
                  <a:pt x="18205" y="19998"/>
                </a:cubicBezTo>
                <a:cubicBezTo>
                  <a:pt x="18318" y="19998"/>
                  <a:pt x="18418" y="20064"/>
                  <a:pt x="18472" y="20157"/>
                </a:cubicBezTo>
                <a:cubicBezTo>
                  <a:pt x="18559" y="20031"/>
                  <a:pt x="18702" y="19964"/>
                  <a:pt x="18846" y="19964"/>
                </a:cubicBezTo>
                <a:cubicBezTo>
                  <a:pt x="18949" y="19964"/>
                  <a:pt x="19053" y="19998"/>
                  <a:pt x="19136" y="20067"/>
                </a:cubicBezTo>
                <a:cubicBezTo>
                  <a:pt x="19203" y="19945"/>
                  <a:pt x="19337" y="19855"/>
                  <a:pt x="19473" y="19855"/>
                </a:cubicBezTo>
                <a:cubicBezTo>
                  <a:pt x="19483" y="19855"/>
                  <a:pt x="19493" y="19852"/>
                  <a:pt x="19503" y="19852"/>
                </a:cubicBezTo>
                <a:cubicBezTo>
                  <a:pt x="19634" y="19852"/>
                  <a:pt x="19750" y="19915"/>
                  <a:pt x="19824" y="20011"/>
                </a:cubicBezTo>
                <a:cubicBezTo>
                  <a:pt x="19737" y="19868"/>
                  <a:pt x="20328" y="19699"/>
                  <a:pt x="20395" y="19699"/>
                </a:cubicBezTo>
                <a:cubicBezTo>
                  <a:pt x="20428" y="19696"/>
                  <a:pt x="20458" y="19692"/>
                  <a:pt x="20492" y="19692"/>
                </a:cubicBezTo>
                <a:cubicBezTo>
                  <a:pt x="20712" y="19692"/>
                  <a:pt x="20936" y="19765"/>
                  <a:pt x="21002" y="19988"/>
                </a:cubicBezTo>
                <a:cubicBezTo>
                  <a:pt x="21059" y="19865"/>
                  <a:pt x="21149" y="19775"/>
                  <a:pt x="21263" y="19709"/>
                </a:cubicBezTo>
                <a:cubicBezTo>
                  <a:pt x="21296" y="19692"/>
                  <a:pt x="21346" y="19676"/>
                  <a:pt x="21390" y="19676"/>
                </a:cubicBezTo>
                <a:cubicBezTo>
                  <a:pt x="21433" y="19676"/>
                  <a:pt x="21470" y="19689"/>
                  <a:pt x="21497" y="19719"/>
                </a:cubicBezTo>
                <a:cubicBezTo>
                  <a:pt x="21527" y="19759"/>
                  <a:pt x="21547" y="19825"/>
                  <a:pt x="21583" y="19825"/>
                </a:cubicBezTo>
                <a:cubicBezTo>
                  <a:pt x="21587" y="19825"/>
                  <a:pt x="21593" y="19822"/>
                  <a:pt x="21600" y="19822"/>
                </a:cubicBezTo>
                <a:cubicBezTo>
                  <a:pt x="21373" y="18883"/>
                  <a:pt x="21373" y="17865"/>
                  <a:pt x="21283" y="16902"/>
                </a:cubicBezTo>
                <a:cubicBezTo>
                  <a:pt x="21126" y="15138"/>
                  <a:pt x="20969" y="13369"/>
                  <a:pt x="20799" y="11604"/>
                </a:cubicBezTo>
                <a:lnTo>
                  <a:pt x="20271" y="5713"/>
                </a:lnTo>
                <a:lnTo>
                  <a:pt x="19854" y="1231"/>
                </a:lnTo>
                <a:cubicBezTo>
                  <a:pt x="19821" y="829"/>
                  <a:pt x="19787" y="415"/>
                  <a:pt x="19744" y="0"/>
                </a:cubicBezTo>
                <a:close/>
              </a:path>
            </a:pathLst>
          </a:custGeom>
          <a:solidFill>
            <a:srgbClr val="E4FFFB"/>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1204" name="Google Shape;3283;p59"/>
          <p:cNvSpPr/>
          <p:nvPr/>
        </p:nvSpPr>
        <p:spPr>
          <a:xfrm>
            <a:off x="4063022" y="2636017"/>
            <a:ext cx="660183" cy="2130088"/>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FC64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1205" name="Google Shape;3285;p59"/>
          <p:cNvSpPr txBox="1"/>
          <p:nvPr>
            <p:ph type="title"/>
          </p:nvPr>
        </p:nvSpPr>
        <p:spPr>
          <a:xfrm>
            <a:off x="5794672" y="3262974"/>
            <a:ext cx="11635167" cy="2845601"/>
          </a:xfrm>
          <a:prstGeom prst="rect">
            <a:avLst/>
          </a:prstGeom>
          <a:effectLst>
            <a:outerShdw sx="100000" sy="100000" kx="0" ky="0" algn="b" rotWithShape="0" blurRad="63500" dist="25400" dir="5400000">
              <a:srgbClr val="000000">
                <a:alpha val="50000"/>
              </a:srgbClr>
            </a:outerShdw>
          </a:effectLst>
        </p:spPr>
        <p:txBody>
          <a:bodyPr/>
          <a:lstStyle>
            <a:lvl1pPr defTabSz="1511808">
              <a:defRPr sz="6944"/>
            </a:lvl1pPr>
          </a:lstStyle>
          <a:p>
            <a:pPr rtl="0">
              <a:defRPr/>
            </a:pPr>
            <a:r>
              <a:t>ايجاد قياسات العناصر المجهولة</a:t>
            </a:r>
          </a:p>
        </p:txBody>
      </p:sp>
      <p:grpSp>
        <p:nvGrpSpPr>
          <p:cNvPr id="1274" name="Google Shape;3297;p59"/>
          <p:cNvGrpSpPr/>
          <p:nvPr/>
        </p:nvGrpSpPr>
        <p:grpSpPr>
          <a:xfrm>
            <a:off x="21105307" y="2391503"/>
            <a:ext cx="2717368" cy="2374602"/>
            <a:chOff x="0" y="0"/>
            <a:chExt cx="2717367" cy="2374601"/>
          </a:xfrm>
        </p:grpSpPr>
        <p:sp>
          <p:nvSpPr>
            <p:cNvPr id="1206" name="Google Shape;3298;p59"/>
            <p:cNvSpPr/>
            <p:nvPr/>
          </p:nvSpPr>
          <p:spPr>
            <a:xfrm rot="18279205">
              <a:off x="781036" y="-65093"/>
              <a:ext cx="1155295" cy="2504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0"/>
                  </a:moveTo>
                  <a:cubicBezTo>
                    <a:pt x="17133" y="0"/>
                    <a:pt x="16511" y="78"/>
                    <a:pt x="15776" y="224"/>
                  </a:cubicBezTo>
                  <a:cubicBezTo>
                    <a:pt x="14441" y="469"/>
                    <a:pt x="12723" y="490"/>
                    <a:pt x="9680" y="683"/>
                  </a:cubicBezTo>
                  <a:cubicBezTo>
                    <a:pt x="8606" y="756"/>
                    <a:pt x="7713" y="777"/>
                    <a:pt x="6955" y="777"/>
                  </a:cubicBezTo>
                  <a:cubicBezTo>
                    <a:pt x="6288" y="777"/>
                    <a:pt x="5722" y="762"/>
                    <a:pt x="5213" y="762"/>
                  </a:cubicBezTo>
                  <a:cubicBezTo>
                    <a:pt x="4682" y="762"/>
                    <a:pt x="4218" y="777"/>
                    <a:pt x="3766" y="840"/>
                  </a:cubicBezTo>
                  <a:cubicBezTo>
                    <a:pt x="3404" y="902"/>
                    <a:pt x="2850" y="928"/>
                    <a:pt x="2183" y="928"/>
                  </a:cubicBezTo>
                  <a:cubicBezTo>
                    <a:pt x="1527" y="928"/>
                    <a:pt x="758" y="902"/>
                    <a:pt x="0" y="861"/>
                  </a:cubicBezTo>
                  <a:lnTo>
                    <a:pt x="0" y="21600"/>
                  </a:lnTo>
                  <a:lnTo>
                    <a:pt x="10823" y="18627"/>
                  </a:lnTo>
                  <a:lnTo>
                    <a:pt x="21600" y="21600"/>
                  </a:lnTo>
                  <a:lnTo>
                    <a:pt x="21600" y="209"/>
                  </a:lnTo>
                  <a:cubicBezTo>
                    <a:pt x="21114" y="209"/>
                    <a:pt x="20616" y="172"/>
                    <a:pt x="20119" y="136"/>
                  </a:cubicBezTo>
                  <a:cubicBezTo>
                    <a:pt x="19203" y="47"/>
                    <a:pt x="18513" y="0"/>
                    <a:pt x="17913"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07" name="Google Shape;3299;p59"/>
            <p:cNvSpPr/>
            <p:nvPr/>
          </p:nvSpPr>
          <p:spPr>
            <a:xfrm rot="18279205">
              <a:off x="607340" y="1041405"/>
              <a:ext cx="66437" cy="6653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529" y="20618"/>
                    <a:pt x="6891" y="21600"/>
                    <a:pt x="9085" y="21600"/>
                  </a:cubicBezTo>
                  <a:cubicBezTo>
                    <a:pt x="13979" y="21600"/>
                    <a:pt x="18535" y="17476"/>
                    <a:pt x="18535" y="11193"/>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08" name="Google Shape;3300;p59"/>
            <p:cNvSpPr/>
            <p:nvPr/>
          </p:nvSpPr>
          <p:spPr>
            <a:xfrm rot="18279205">
              <a:off x="375967" y="881472"/>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09" name="Google Shape;3301;p59"/>
            <p:cNvSpPr/>
            <p:nvPr/>
          </p:nvSpPr>
          <p:spPr>
            <a:xfrm rot="18279205">
              <a:off x="1998308" y="2000960"/>
              <a:ext cx="65750" cy="67143"/>
            </a:xfrm>
            <a:custGeom>
              <a:avLst/>
              <a:gdLst/>
              <a:ahLst/>
              <a:cxnLst>
                <a:cxn ang="0">
                  <a:pos x="wd2" y="hd2"/>
                </a:cxn>
                <a:cxn ang="5400000">
                  <a:pos x="wd2" y="hd2"/>
                </a:cxn>
                <a:cxn ang="10800000">
                  <a:pos x="wd2" y="hd2"/>
                </a:cxn>
                <a:cxn ang="16200000">
                  <a:pos x="wd2" y="hd2"/>
                </a:cxn>
              </a:cxnLst>
              <a:rect l="0" t="0" r="r" b="b"/>
              <a:pathLst>
                <a:path w="17787" h="21600" fill="norm" stroke="1" extrusionOk="0">
                  <a:moveTo>
                    <a:pt x="8737" y="0"/>
                  </a:moveTo>
                  <a:cubicBezTo>
                    <a:pt x="4319" y="0"/>
                    <a:pt x="65" y="4281"/>
                    <a:pt x="65" y="10508"/>
                  </a:cubicBezTo>
                  <a:cubicBezTo>
                    <a:pt x="-590" y="16346"/>
                    <a:pt x="3828" y="21600"/>
                    <a:pt x="8901" y="21600"/>
                  </a:cubicBezTo>
                  <a:cubicBezTo>
                    <a:pt x="16592" y="21600"/>
                    <a:pt x="21010" y="9924"/>
                    <a:pt x="14955" y="3308"/>
                  </a:cubicBezTo>
                  <a:cubicBezTo>
                    <a:pt x="13155" y="973"/>
                    <a:pt x="10865" y="0"/>
                    <a:pt x="873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0" name="Google Shape;3302;p59"/>
            <p:cNvSpPr/>
            <p:nvPr/>
          </p:nvSpPr>
          <p:spPr>
            <a:xfrm rot="18279205">
              <a:off x="1545027" y="1483691"/>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1" name="Google Shape;3303;p59"/>
            <p:cNvSpPr/>
            <p:nvPr/>
          </p:nvSpPr>
          <p:spPr>
            <a:xfrm rot="18279205">
              <a:off x="838711" y="1201336"/>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978"/>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2" name="Google Shape;3304;p59"/>
            <p:cNvSpPr/>
            <p:nvPr/>
          </p:nvSpPr>
          <p:spPr>
            <a:xfrm rot="18279205">
              <a:off x="1776401" y="1643621"/>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3" name="Google Shape;3305;p59"/>
            <p:cNvSpPr/>
            <p:nvPr/>
          </p:nvSpPr>
          <p:spPr>
            <a:xfrm rot="18279205">
              <a:off x="1301957" y="1520936"/>
              <a:ext cx="66437"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4" name="Google Shape;3306;p59"/>
            <p:cNvSpPr/>
            <p:nvPr/>
          </p:nvSpPr>
          <p:spPr>
            <a:xfrm rot="18279205">
              <a:off x="1070583" y="1361005"/>
              <a:ext cx="66438"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5" name="Google Shape;3307;p59"/>
            <p:cNvSpPr/>
            <p:nvPr/>
          </p:nvSpPr>
          <p:spPr>
            <a:xfrm rot="18279205">
              <a:off x="1864889" y="1020952"/>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6" name="Google Shape;3308;p59"/>
            <p:cNvSpPr/>
            <p:nvPr/>
          </p:nvSpPr>
          <p:spPr>
            <a:xfrm rot="18279205">
              <a:off x="2327881" y="1340683"/>
              <a:ext cx="66458"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704" y="20627"/>
                    <a:pt x="7066" y="21600"/>
                    <a:pt x="9428" y="21600"/>
                  </a:cubicBezTo>
                  <a:cubicBezTo>
                    <a:pt x="14154"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7" name="Google Shape;3309;p59"/>
            <p:cNvSpPr/>
            <p:nvPr/>
          </p:nvSpPr>
          <p:spPr>
            <a:xfrm rot="18279205">
              <a:off x="2096260" y="1180883"/>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8" name="Google Shape;3310;p59"/>
            <p:cNvSpPr/>
            <p:nvPr/>
          </p:nvSpPr>
          <p:spPr>
            <a:xfrm rot="18279205">
              <a:off x="2007944" y="1803972"/>
              <a:ext cx="67327" cy="67142"/>
            </a:xfrm>
            <a:custGeom>
              <a:avLst/>
              <a:gdLst/>
              <a:ahLst/>
              <a:cxnLst>
                <a:cxn ang="0">
                  <a:pos x="wd2" y="hd2"/>
                </a:cxn>
                <a:cxn ang="5400000">
                  <a:pos x="wd2" y="hd2"/>
                </a:cxn>
                <a:cxn ang="10800000">
                  <a:pos x="wd2" y="hd2"/>
                </a:cxn>
                <a:cxn ang="16200000">
                  <a:pos x="wd2" y="hd2"/>
                </a:cxn>
              </a:cxnLst>
              <a:rect l="0" t="0" r="r" b="b"/>
              <a:pathLst>
                <a:path w="18353" h="21600" fill="norm" stroke="1" extrusionOk="0">
                  <a:moveTo>
                    <a:pt x="9234" y="0"/>
                  </a:moveTo>
                  <a:cubicBezTo>
                    <a:pt x="4617" y="0"/>
                    <a:pt x="0" y="4281"/>
                    <a:pt x="0" y="11092"/>
                  </a:cubicBezTo>
                  <a:cubicBezTo>
                    <a:pt x="0" y="16930"/>
                    <a:pt x="4452" y="21600"/>
                    <a:pt x="9398" y="21600"/>
                  </a:cubicBezTo>
                  <a:cubicBezTo>
                    <a:pt x="17148" y="21600"/>
                    <a:pt x="21600" y="9730"/>
                    <a:pt x="15499" y="3114"/>
                  </a:cubicBezTo>
                  <a:cubicBezTo>
                    <a:pt x="13685" y="973"/>
                    <a:pt x="11542" y="0"/>
                    <a:pt x="923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19" name="Google Shape;3311;p59"/>
            <p:cNvSpPr/>
            <p:nvPr/>
          </p:nvSpPr>
          <p:spPr>
            <a:xfrm rot="18279205">
              <a:off x="1767189" y="1843728"/>
              <a:ext cx="66437" cy="6532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400"/>
                    <a:pt x="2672" y="18200"/>
                  </a:cubicBezTo>
                  <a:cubicBezTo>
                    <a:pt x="4698" y="20600"/>
                    <a:pt x="7060" y="21600"/>
                    <a:pt x="9423" y="21600"/>
                  </a:cubicBezTo>
                  <a:cubicBezTo>
                    <a:pt x="14147" y="21600"/>
                    <a:pt x="18535" y="17000"/>
                    <a:pt x="18535" y="10600"/>
                  </a:cubicBezTo>
                  <a:cubicBezTo>
                    <a:pt x="18535" y="4600"/>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0" name="Google Shape;3312;p59"/>
            <p:cNvSpPr/>
            <p:nvPr/>
          </p:nvSpPr>
          <p:spPr>
            <a:xfrm rot="18279205">
              <a:off x="618043" y="842936"/>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1" name="Google Shape;3313;p59"/>
            <p:cNvSpPr/>
            <p:nvPr/>
          </p:nvSpPr>
          <p:spPr>
            <a:xfrm rot="18279205">
              <a:off x="1080788" y="1162797"/>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2" name="Google Shape;3314;p59"/>
            <p:cNvSpPr/>
            <p:nvPr/>
          </p:nvSpPr>
          <p:spPr>
            <a:xfrm rot="18279205">
              <a:off x="386670" y="68300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3" name="Google Shape;3315;p59"/>
            <p:cNvSpPr/>
            <p:nvPr/>
          </p:nvSpPr>
          <p:spPr>
            <a:xfrm rot="18279205">
              <a:off x="849417" y="1002867"/>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4" name="Google Shape;3316;p59"/>
            <p:cNvSpPr/>
            <p:nvPr/>
          </p:nvSpPr>
          <p:spPr>
            <a:xfrm rot="18279205">
              <a:off x="1313407" y="1323891"/>
              <a:ext cx="66457" cy="6593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535" y="20411"/>
                    <a:pt x="6897" y="21600"/>
                    <a:pt x="9091" y="21600"/>
                  </a:cubicBezTo>
                  <a:cubicBezTo>
                    <a:pt x="13985"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5" name="Google Shape;3317;p59"/>
            <p:cNvSpPr/>
            <p:nvPr/>
          </p:nvSpPr>
          <p:spPr>
            <a:xfrm rot="18279205">
              <a:off x="1534323" y="1682160"/>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655"/>
                  </a:cubicBezTo>
                  <a:cubicBezTo>
                    <a:pt x="4698" y="20618"/>
                    <a:pt x="7060" y="21600"/>
                    <a:pt x="9423" y="21600"/>
                  </a:cubicBezTo>
                  <a:cubicBezTo>
                    <a:pt x="14147" y="21600"/>
                    <a:pt x="18535" y="17280"/>
                    <a:pt x="18535" y="10604"/>
                  </a:cubicBezTo>
                  <a:cubicBezTo>
                    <a:pt x="18535" y="4713"/>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6" name="Google Shape;3318;p59"/>
            <p:cNvSpPr/>
            <p:nvPr/>
          </p:nvSpPr>
          <p:spPr>
            <a:xfrm rot="18279205">
              <a:off x="642868" y="1236694"/>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978"/>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7" name="Google Shape;3319;p59"/>
            <p:cNvSpPr/>
            <p:nvPr/>
          </p:nvSpPr>
          <p:spPr>
            <a:xfrm rot="18279205">
              <a:off x="179874" y="916964"/>
              <a:ext cx="66586" cy="65931"/>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10308" y="0"/>
                  </a:moveTo>
                  <a:cubicBezTo>
                    <a:pt x="9971" y="0"/>
                    <a:pt x="9802" y="0"/>
                    <a:pt x="9465" y="0"/>
                  </a:cubicBezTo>
                  <a:cubicBezTo>
                    <a:pt x="858" y="0"/>
                    <a:pt x="-3023" y="11494"/>
                    <a:pt x="2715" y="18033"/>
                  </a:cubicBezTo>
                  <a:cubicBezTo>
                    <a:pt x="4571" y="20411"/>
                    <a:pt x="6765" y="21600"/>
                    <a:pt x="9127" y="21600"/>
                  </a:cubicBezTo>
                  <a:cubicBezTo>
                    <a:pt x="13852" y="21600"/>
                    <a:pt x="18577" y="17042"/>
                    <a:pt x="18577" y="10701"/>
                  </a:cubicBezTo>
                  <a:cubicBezTo>
                    <a:pt x="18577" y="5152"/>
                    <a:pt x="15033" y="0"/>
                    <a:pt x="1030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8" name="Google Shape;3320;p59"/>
            <p:cNvSpPr/>
            <p:nvPr/>
          </p:nvSpPr>
          <p:spPr>
            <a:xfrm rot="18279205">
              <a:off x="411495" y="1076763"/>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389"/>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29" name="Google Shape;3321;p59"/>
            <p:cNvSpPr/>
            <p:nvPr/>
          </p:nvSpPr>
          <p:spPr>
            <a:xfrm rot="18279205">
              <a:off x="1801538" y="2037823"/>
              <a:ext cx="67140" cy="67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2" y="0"/>
                  </a:moveTo>
                  <a:cubicBezTo>
                    <a:pt x="5254" y="0"/>
                    <a:pt x="0" y="4476"/>
                    <a:pt x="0" y="10508"/>
                  </a:cubicBezTo>
                  <a:cubicBezTo>
                    <a:pt x="0" y="16346"/>
                    <a:pt x="5254" y="21600"/>
                    <a:pt x="11092" y="21600"/>
                  </a:cubicBezTo>
                  <a:cubicBezTo>
                    <a:pt x="16930" y="21600"/>
                    <a:pt x="21600" y="16346"/>
                    <a:pt x="21600" y="10508"/>
                  </a:cubicBezTo>
                  <a:cubicBezTo>
                    <a:pt x="21600" y="4476"/>
                    <a:pt x="16930" y="0"/>
                    <a:pt x="11092"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0" name="Google Shape;3322;p59"/>
            <p:cNvSpPr/>
            <p:nvPr/>
          </p:nvSpPr>
          <p:spPr>
            <a:xfrm rot="18279205">
              <a:off x="1570350" y="1877795"/>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193"/>
                    <a:pt x="2715" y="18458"/>
                  </a:cubicBezTo>
                  <a:cubicBezTo>
                    <a:pt x="4402" y="20618"/>
                    <a:pt x="6765" y="21600"/>
                    <a:pt x="9127" y="21600"/>
                  </a:cubicBezTo>
                  <a:cubicBezTo>
                    <a:pt x="13852" y="21600"/>
                    <a:pt x="18577" y="17280"/>
                    <a:pt x="18577" y="10604"/>
                  </a:cubicBezTo>
                  <a:cubicBezTo>
                    <a:pt x="18577" y="4516"/>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1" name="Google Shape;3323;p59"/>
            <p:cNvSpPr/>
            <p:nvPr/>
          </p:nvSpPr>
          <p:spPr>
            <a:xfrm rot="18279205">
              <a:off x="1106111" y="1556297"/>
              <a:ext cx="66586" cy="6774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764"/>
                    <a:pt x="2715" y="18321"/>
                  </a:cubicBezTo>
                  <a:cubicBezTo>
                    <a:pt x="4571" y="20636"/>
                    <a:pt x="6765" y="21600"/>
                    <a:pt x="9127" y="21600"/>
                  </a:cubicBezTo>
                  <a:cubicBezTo>
                    <a:pt x="13852" y="21600"/>
                    <a:pt x="18577" y="17164"/>
                    <a:pt x="18577" y="11186"/>
                  </a:cubicBezTo>
                  <a:cubicBezTo>
                    <a:pt x="18577" y="5207"/>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2" name="Google Shape;3324;p59"/>
            <p:cNvSpPr/>
            <p:nvPr/>
          </p:nvSpPr>
          <p:spPr>
            <a:xfrm rot="18279205">
              <a:off x="1338479" y="1718126"/>
              <a:ext cx="66586" cy="65327"/>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400"/>
                    <a:pt x="2715" y="18200"/>
                  </a:cubicBezTo>
                  <a:cubicBezTo>
                    <a:pt x="4571" y="20600"/>
                    <a:pt x="6765" y="21600"/>
                    <a:pt x="9127" y="21600"/>
                  </a:cubicBezTo>
                  <a:cubicBezTo>
                    <a:pt x="13852" y="21600"/>
                    <a:pt x="18577" y="17000"/>
                    <a:pt x="18577" y="10800"/>
                  </a:cubicBezTo>
                  <a:cubicBezTo>
                    <a:pt x="18577" y="460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3" name="Google Shape;3325;p59"/>
            <p:cNvSpPr/>
            <p:nvPr/>
          </p:nvSpPr>
          <p:spPr>
            <a:xfrm rot="18279205">
              <a:off x="874490" y="1396497"/>
              <a:ext cx="66586" cy="67142"/>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870"/>
                    <a:pt x="2715" y="18486"/>
                  </a:cubicBezTo>
                  <a:cubicBezTo>
                    <a:pt x="4571" y="20627"/>
                    <a:pt x="6765" y="21600"/>
                    <a:pt x="9127" y="21600"/>
                  </a:cubicBezTo>
                  <a:cubicBezTo>
                    <a:pt x="13852" y="21600"/>
                    <a:pt x="18577" y="17319"/>
                    <a:pt x="18577" y="11286"/>
                  </a:cubicBezTo>
                  <a:cubicBezTo>
                    <a:pt x="18577" y="467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4" name="Google Shape;3326;p59"/>
            <p:cNvSpPr/>
            <p:nvPr/>
          </p:nvSpPr>
          <p:spPr>
            <a:xfrm rot="18279205">
              <a:off x="1633266" y="861150"/>
              <a:ext cx="66457" cy="65931"/>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704" y="20411"/>
                    <a:pt x="7066" y="21600"/>
                    <a:pt x="9428" y="21600"/>
                  </a:cubicBezTo>
                  <a:cubicBezTo>
                    <a:pt x="14154"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5" name="Google Shape;3327;p59"/>
            <p:cNvSpPr/>
            <p:nvPr/>
          </p:nvSpPr>
          <p:spPr>
            <a:xfrm rot="18279205">
              <a:off x="2027329" y="2201631"/>
              <a:ext cx="65327" cy="52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0" y="0"/>
                  </a:moveTo>
                  <a:cubicBezTo>
                    <a:pt x="5400" y="0"/>
                    <a:pt x="0" y="5710"/>
                    <a:pt x="0" y="14152"/>
                  </a:cubicBezTo>
                  <a:cubicBezTo>
                    <a:pt x="0" y="16634"/>
                    <a:pt x="1200" y="19117"/>
                    <a:pt x="2600" y="21600"/>
                  </a:cubicBezTo>
                  <a:lnTo>
                    <a:pt x="21600" y="8193"/>
                  </a:lnTo>
                  <a:cubicBezTo>
                    <a:pt x="19400" y="3228"/>
                    <a:pt x="15400" y="0"/>
                    <a:pt x="114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6" name="Google Shape;3328;p59"/>
            <p:cNvSpPr/>
            <p:nvPr/>
          </p:nvSpPr>
          <p:spPr>
            <a:xfrm rot="18279205">
              <a:off x="777974" y="61156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7" name="Google Shape;3329;p59"/>
            <p:cNvSpPr/>
            <p:nvPr/>
          </p:nvSpPr>
          <p:spPr>
            <a:xfrm rot="18279205">
              <a:off x="1971424" y="1607676"/>
              <a:ext cx="67931" cy="67748"/>
            </a:xfrm>
            <a:custGeom>
              <a:avLst/>
              <a:gdLst/>
              <a:ahLst/>
              <a:cxnLst>
                <a:cxn ang="0">
                  <a:pos x="wd2" y="hd2"/>
                </a:cxn>
                <a:cxn ang="5400000">
                  <a:pos x="wd2" y="hd2"/>
                </a:cxn>
                <a:cxn ang="10800000">
                  <a:pos x="wd2" y="hd2"/>
                </a:cxn>
                <a:cxn ang="16200000">
                  <a:pos x="wd2" y="hd2"/>
                </a:cxn>
              </a:cxnLst>
              <a:rect l="0" t="0" r="r" b="b"/>
              <a:pathLst>
                <a:path w="18377" h="21600" fill="norm" stroke="1" extrusionOk="0">
                  <a:moveTo>
                    <a:pt x="9164" y="0"/>
                  </a:moveTo>
                  <a:cubicBezTo>
                    <a:pt x="4582" y="0"/>
                    <a:pt x="0" y="4436"/>
                    <a:pt x="0" y="10607"/>
                  </a:cubicBezTo>
                  <a:cubicBezTo>
                    <a:pt x="0" y="16393"/>
                    <a:pt x="4418" y="21600"/>
                    <a:pt x="9491" y="21600"/>
                  </a:cubicBezTo>
                  <a:cubicBezTo>
                    <a:pt x="17182" y="21600"/>
                    <a:pt x="21600" y="9836"/>
                    <a:pt x="15545" y="3471"/>
                  </a:cubicBezTo>
                  <a:cubicBezTo>
                    <a:pt x="13745" y="1157"/>
                    <a:pt x="11455" y="0"/>
                    <a:pt x="916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8" name="Google Shape;3330;p59"/>
            <p:cNvSpPr/>
            <p:nvPr/>
          </p:nvSpPr>
          <p:spPr>
            <a:xfrm rot="18279205">
              <a:off x="582495" y="64733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39" name="Google Shape;3331;p59"/>
            <p:cNvSpPr/>
            <p:nvPr/>
          </p:nvSpPr>
          <p:spPr>
            <a:xfrm rot="18279205">
              <a:off x="2361516" y="1537572"/>
              <a:ext cx="61092" cy="5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cubicBezTo>
                    <a:pt x="5560" y="0"/>
                    <a:pt x="2139" y="2571"/>
                    <a:pt x="0" y="6943"/>
                  </a:cubicBezTo>
                  <a:lnTo>
                    <a:pt x="20103" y="21600"/>
                  </a:lnTo>
                  <a:cubicBezTo>
                    <a:pt x="20745" y="19029"/>
                    <a:pt x="21600" y="17229"/>
                    <a:pt x="21600" y="14657"/>
                  </a:cubicBezTo>
                  <a:cubicBezTo>
                    <a:pt x="21600" y="6943"/>
                    <a:pt x="16467" y="0"/>
                    <a:pt x="1005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0" name="Google Shape;3332;p59"/>
            <p:cNvSpPr/>
            <p:nvPr/>
          </p:nvSpPr>
          <p:spPr>
            <a:xfrm rot="18279205">
              <a:off x="813866" y="807270"/>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1" name="Google Shape;3333;p59"/>
            <p:cNvSpPr/>
            <p:nvPr/>
          </p:nvSpPr>
          <p:spPr>
            <a:xfrm rot="18279205">
              <a:off x="1045489" y="967070"/>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454" y="20627"/>
                    <a:pt x="6817" y="21600"/>
                    <a:pt x="9179" y="21600"/>
                  </a:cubicBezTo>
                  <a:cubicBezTo>
                    <a:pt x="13904"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2" name="Google Shape;3334;p59"/>
            <p:cNvSpPr/>
            <p:nvPr/>
          </p:nvSpPr>
          <p:spPr>
            <a:xfrm rot="18279205">
              <a:off x="1740850" y="1448025"/>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3" name="Google Shape;3335;p59"/>
            <p:cNvSpPr/>
            <p:nvPr/>
          </p:nvSpPr>
          <p:spPr>
            <a:xfrm rot="18279205">
              <a:off x="1509479" y="1288094"/>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4" name="Google Shape;3336;p59"/>
            <p:cNvSpPr/>
            <p:nvPr/>
          </p:nvSpPr>
          <p:spPr>
            <a:xfrm rot="18279205">
              <a:off x="1276614" y="1126526"/>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454" y="20636"/>
                    <a:pt x="6817" y="21600"/>
                    <a:pt x="9179" y="21600"/>
                  </a:cubicBezTo>
                  <a:cubicBezTo>
                    <a:pt x="13904"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5" name="Google Shape;3337;p59"/>
            <p:cNvSpPr/>
            <p:nvPr/>
          </p:nvSpPr>
          <p:spPr>
            <a:xfrm rot="18279205">
              <a:off x="2065026" y="988415"/>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016"/>
                    <a:pt x="15900" y="20238"/>
                    <a:pt x="17900" y="19070"/>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6" name="Google Shape;3338;p59"/>
            <p:cNvSpPr/>
            <p:nvPr/>
          </p:nvSpPr>
          <p:spPr>
            <a:xfrm rot="18279205">
              <a:off x="1832907" y="828877"/>
              <a:ext cx="54136" cy="6532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00"/>
                    <a:pt x="17900" y="18800"/>
                  </a:cubicBezTo>
                  <a:lnTo>
                    <a:pt x="17900" y="2000"/>
                  </a:lnTo>
                  <a:cubicBezTo>
                    <a:pt x="15900" y="60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7" name="Google Shape;3339;p59"/>
            <p:cNvSpPr/>
            <p:nvPr/>
          </p:nvSpPr>
          <p:spPr>
            <a:xfrm rot="18279205">
              <a:off x="674300" y="28319"/>
              <a:ext cx="54137" cy="64722"/>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994"/>
                    <a:pt x="17900" y="18976"/>
                  </a:cubicBezTo>
                  <a:lnTo>
                    <a:pt x="17900" y="2019"/>
                  </a:lnTo>
                  <a:cubicBezTo>
                    <a:pt x="15900" y="606"/>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8" name="Google Shape;3340;p59"/>
            <p:cNvSpPr/>
            <p:nvPr/>
          </p:nvSpPr>
          <p:spPr>
            <a:xfrm rot="18279205">
              <a:off x="903929" y="188559"/>
              <a:ext cx="57311" cy="67747"/>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0829"/>
                    <a:pt x="16200" y="20250"/>
                    <a:pt x="18112" y="18900"/>
                  </a:cubicBezTo>
                  <a:lnTo>
                    <a:pt x="18112" y="2700"/>
                  </a:lnTo>
                  <a:cubicBezTo>
                    <a:pt x="16200" y="771"/>
                    <a:pt x="13524" y="193"/>
                    <a:pt x="11613" y="193"/>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49" name="Google Shape;3341;p59"/>
            <p:cNvSpPr/>
            <p:nvPr/>
          </p:nvSpPr>
          <p:spPr>
            <a:xfrm rot="18279205">
              <a:off x="1138043" y="347658"/>
              <a:ext cx="54136"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238"/>
                    <a:pt x="17900" y="18876"/>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0" name="Google Shape;3342;p59"/>
            <p:cNvSpPr/>
            <p:nvPr/>
          </p:nvSpPr>
          <p:spPr>
            <a:xfrm rot="18279205">
              <a:off x="2525281" y="1309585"/>
              <a:ext cx="57311" cy="67143"/>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1600"/>
                    <a:pt x="16200" y="20238"/>
                    <a:pt x="18112" y="19070"/>
                  </a:cubicBezTo>
                  <a:lnTo>
                    <a:pt x="18112" y="2530"/>
                  </a:lnTo>
                  <a:cubicBezTo>
                    <a:pt x="16200" y="1362"/>
                    <a:pt x="13524" y="0"/>
                    <a:pt x="11613" y="0"/>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1" name="Google Shape;3343;p59"/>
            <p:cNvSpPr/>
            <p:nvPr/>
          </p:nvSpPr>
          <p:spPr>
            <a:xfrm rot="18279205">
              <a:off x="1400650" y="700059"/>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2" name="Google Shape;3344;p59"/>
            <p:cNvSpPr/>
            <p:nvPr/>
          </p:nvSpPr>
          <p:spPr>
            <a:xfrm rot="18279205">
              <a:off x="1369416" y="507591"/>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2"/>
                    <a:pt x="17900" y="18876"/>
                  </a:cubicBezTo>
                  <a:lnTo>
                    <a:pt x="17900" y="2530"/>
                  </a:lnTo>
                  <a:cubicBezTo>
                    <a:pt x="15900" y="1168"/>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3" name="Google Shape;3345;p59"/>
            <p:cNvSpPr/>
            <p:nvPr/>
          </p:nvSpPr>
          <p:spPr>
            <a:xfrm rot="18279205">
              <a:off x="363950" y="510922"/>
              <a:ext cx="65327" cy="34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05"/>
                  </a:lnTo>
                  <a:cubicBezTo>
                    <a:pt x="600" y="14021"/>
                    <a:pt x="5400" y="21600"/>
                    <a:pt x="10800" y="21600"/>
                  </a:cubicBezTo>
                  <a:cubicBezTo>
                    <a:pt x="16800" y="21600"/>
                    <a:pt x="21600" y="12884"/>
                    <a:pt x="21600" y="1137"/>
                  </a:cubicBezTo>
                  <a:cubicBezTo>
                    <a:pt x="21600" y="1137"/>
                    <a:pt x="21600" y="0"/>
                    <a:pt x="216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4" name="Google Shape;3346;p59"/>
            <p:cNvSpPr/>
            <p:nvPr/>
          </p:nvSpPr>
          <p:spPr>
            <a:xfrm rot="18279205">
              <a:off x="2294506" y="1146919"/>
              <a:ext cx="55281" cy="69561"/>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13049" y="0"/>
                  </a:moveTo>
                  <a:cubicBezTo>
                    <a:pt x="5319" y="0"/>
                    <a:pt x="-820" y="5071"/>
                    <a:pt x="89" y="10894"/>
                  </a:cubicBezTo>
                  <a:cubicBezTo>
                    <a:pt x="89" y="16529"/>
                    <a:pt x="5319" y="21600"/>
                    <a:pt x="13049" y="21600"/>
                  </a:cubicBezTo>
                  <a:cubicBezTo>
                    <a:pt x="15323" y="21037"/>
                    <a:pt x="18506" y="20285"/>
                    <a:pt x="20780" y="19158"/>
                  </a:cubicBezTo>
                  <a:lnTo>
                    <a:pt x="20780" y="3193"/>
                  </a:lnTo>
                  <a:cubicBezTo>
                    <a:pt x="18506" y="1315"/>
                    <a:pt x="15323" y="751"/>
                    <a:pt x="13049"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5" name="Google Shape;3347;p59"/>
            <p:cNvSpPr/>
            <p:nvPr/>
          </p:nvSpPr>
          <p:spPr>
            <a:xfrm rot="18279205">
              <a:off x="1600538" y="667048"/>
              <a:ext cx="54137" cy="6774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9"/>
                    <a:pt x="17900" y="18900"/>
                  </a:cubicBezTo>
                  <a:lnTo>
                    <a:pt x="17900" y="2700"/>
                  </a:lnTo>
                  <a:cubicBezTo>
                    <a:pt x="15900" y="135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6" name="Google Shape;3348;p59"/>
            <p:cNvSpPr/>
            <p:nvPr/>
          </p:nvSpPr>
          <p:spPr>
            <a:xfrm rot="18279205">
              <a:off x="1436542" y="895155"/>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623" y="20636"/>
                    <a:pt x="7154" y="21600"/>
                    <a:pt x="9348" y="21600"/>
                  </a:cubicBezTo>
                  <a:cubicBezTo>
                    <a:pt x="14242"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7" name="Google Shape;3349;p59"/>
            <p:cNvSpPr/>
            <p:nvPr/>
          </p:nvSpPr>
          <p:spPr>
            <a:xfrm rot="18279205">
              <a:off x="1669408" y="1056723"/>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8" name="Google Shape;3350;p59"/>
            <p:cNvSpPr/>
            <p:nvPr/>
          </p:nvSpPr>
          <p:spPr>
            <a:xfrm rot="18279205">
              <a:off x="973797" y="57589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59" name="Google Shape;3351;p59"/>
            <p:cNvSpPr/>
            <p:nvPr/>
          </p:nvSpPr>
          <p:spPr>
            <a:xfrm rot="18279205">
              <a:off x="2132154" y="1376587"/>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978"/>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0" name="Google Shape;3352;p59"/>
            <p:cNvSpPr/>
            <p:nvPr/>
          </p:nvSpPr>
          <p:spPr>
            <a:xfrm rot="18279205">
              <a:off x="1205420" y="735699"/>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623" y="20627"/>
                    <a:pt x="7154" y="21600"/>
                    <a:pt x="9348" y="21600"/>
                  </a:cubicBezTo>
                  <a:cubicBezTo>
                    <a:pt x="14242"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1" name="Google Shape;3353;p59"/>
            <p:cNvSpPr/>
            <p:nvPr/>
          </p:nvSpPr>
          <p:spPr>
            <a:xfrm rot="18279205">
              <a:off x="1169275" y="540126"/>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2" name="Google Shape;3354;p59"/>
            <p:cNvSpPr/>
            <p:nvPr/>
          </p:nvSpPr>
          <p:spPr>
            <a:xfrm rot="18279205">
              <a:off x="546601" y="451635"/>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3" name="Google Shape;3355;p59"/>
            <p:cNvSpPr/>
            <p:nvPr/>
          </p:nvSpPr>
          <p:spPr>
            <a:xfrm rot="18279205">
              <a:off x="706531" y="220264"/>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4" name="Google Shape;3356;p59"/>
            <p:cNvSpPr/>
            <p:nvPr/>
          </p:nvSpPr>
          <p:spPr>
            <a:xfrm rot="18279205">
              <a:off x="1900781" y="1216657"/>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5" name="Google Shape;3357;p59"/>
            <p:cNvSpPr/>
            <p:nvPr/>
          </p:nvSpPr>
          <p:spPr>
            <a:xfrm rot="18279205">
              <a:off x="937902" y="380195"/>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6" name="Google Shape;3358;p59"/>
            <p:cNvSpPr/>
            <p:nvPr/>
          </p:nvSpPr>
          <p:spPr>
            <a:xfrm rot="18279205">
              <a:off x="1241216" y="931165"/>
              <a:ext cx="66457" cy="67749"/>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764"/>
                    <a:pt x="2679" y="18129"/>
                  </a:cubicBezTo>
                  <a:cubicBezTo>
                    <a:pt x="4535" y="20443"/>
                    <a:pt x="6897" y="21600"/>
                    <a:pt x="9091" y="21600"/>
                  </a:cubicBezTo>
                  <a:cubicBezTo>
                    <a:pt x="13985" y="21600"/>
                    <a:pt x="18541" y="17164"/>
                    <a:pt x="18541" y="10993"/>
                  </a:cubicBezTo>
                  <a:cubicBezTo>
                    <a:pt x="18541" y="5207"/>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7" name="Google Shape;3359;p59"/>
            <p:cNvSpPr/>
            <p:nvPr/>
          </p:nvSpPr>
          <p:spPr>
            <a:xfrm rot="18279205">
              <a:off x="1704958" y="1252323"/>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8" name="Google Shape;3360;p59"/>
            <p:cNvSpPr/>
            <p:nvPr/>
          </p:nvSpPr>
          <p:spPr>
            <a:xfrm rot="18279205">
              <a:off x="1473274" y="1092552"/>
              <a:ext cx="66535" cy="65932"/>
            </a:xfrm>
            <a:custGeom>
              <a:avLst/>
              <a:gdLst/>
              <a:ahLst/>
              <a:cxnLst>
                <a:cxn ang="0">
                  <a:pos x="wd2" y="hd2"/>
                </a:cxn>
                <a:cxn ang="5400000">
                  <a:pos x="wd2" y="hd2"/>
                </a:cxn>
                <a:cxn ang="10800000">
                  <a:pos x="wd2" y="hd2"/>
                </a:cxn>
                <a:cxn ang="16200000">
                  <a:pos x="wd2" y="hd2"/>
                </a:cxn>
              </a:cxnLst>
              <a:rect l="0" t="0" r="r" b="b"/>
              <a:pathLst>
                <a:path w="18709" h="21600" fill="norm" stroke="1" extrusionOk="0">
                  <a:moveTo>
                    <a:pt x="8844" y="0"/>
                  </a:moveTo>
                  <a:cubicBezTo>
                    <a:pt x="681" y="0"/>
                    <a:pt x="-2891" y="11692"/>
                    <a:pt x="2722" y="18033"/>
                  </a:cubicBezTo>
                  <a:cubicBezTo>
                    <a:pt x="4592" y="20411"/>
                    <a:pt x="6974" y="21600"/>
                    <a:pt x="9185" y="21600"/>
                  </a:cubicBezTo>
                  <a:cubicBezTo>
                    <a:pt x="14117" y="21600"/>
                    <a:pt x="18709" y="17042"/>
                    <a:pt x="18709" y="10701"/>
                  </a:cubicBezTo>
                  <a:cubicBezTo>
                    <a:pt x="18709" y="4756"/>
                    <a:pt x="14797" y="0"/>
                    <a:pt x="9525" y="0"/>
                  </a:cubicBezTo>
                  <a:cubicBezTo>
                    <a:pt x="9355" y="0"/>
                    <a:pt x="9015" y="0"/>
                    <a:pt x="884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69" name="Google Shape;3361;p59"/>
            <p:cNvSpPr/>
            <p:nvPr/>
          </p:nvSpPr>
          <p:spPr>
            <a:xfrm rot="18279205">
              <a:off x="742424" y="415969"/>
              <a:ext cx="66773"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0" name="Google Shape;3362;p59"/>
            <p:cNvSpPr/>
            <p:nvPr/>
          </p:nvSpPr>
          <p:spPr>
            <a:xfrm rot="18279205">
              <a:off x="1009345" y="771496"/>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1" name="Google Shape;3363;p59"/>
            <p:cNvSpPr/>
            <p:nvPr/>
          </p:nvSpPr>
          <p:spPr>
            <a:xfrm rot="18279205">
              <a:off x="2167951" y="1572054"/>
              <a:ext cx="66457"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535" y="20627"/>
                    <a:pt x="6897" y="21600"/>
                    <a:pt x="9091" y="21600"/>
                  </a:cubicBezTo>
                  <a:cubicBezTo>
                    <a:pt x="13816"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2" name="Google Shape;3364;p59"/>
            <p:cNvSpPr/>
            <p:nvPr/>
          </p:nvSpPr>
          <p:spPr>
            <a:xfrm rot="18279205">
              <a:off x="510305" y="255825"/>
              <a:ext cx="66774" cy="65932"/>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10360" y="0"/>
                  </a:moveTo>
                  <a:cubicBezTo>
                    <a:pt x="10023" y="0"/>
                    <a:pt x="9685" y="0"/>
                    <a:pt x="9517" y="198"/>
                  </a:cubicBezTo>
                  <a:cubicBezTo>
                    <a:pt x="910" y="198"/>
                    <a:pt x="-2971" y="11494"/>
                    <a:pt x="2598" y="18033"/>
                  </a:cubicBezTo>
                  <a:cubicBezTo>
                    <a:pt x="4623" y="20609"/>
                    <a:pt x="7154" y="21600"/>
                    <a:pt x="9348" y="21600"/>
                  </a:cubicBezTo>
                  <a:cubicBezTo>
                    <a:pt x="14242" y="21600"/>
                    <a:pt x="18629" y="17042"/>
                    <a:pt x="18629" y="10701"/>
                  </a:cubicBezTo>
                  <a:cubicBezTo>
                    <a:pt x="18629" y="5152"/>
                    <a:pt x="15085" y="0"/>
                    <a:pt x="1036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3" name="Google Shape;3365;p59"/>
            <p:cNvSpPr/>
            <p:nvPr/>
          </p:nvSpPr>
          <p:spPr>
            <a:xfrm rot="18279205">
              <a:off x="1936332" y="1412254"/>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275" name="Google Shape;3366;p59"/>
          <p:cNvSpPr/>
          <p:nvPr/>
        </p:nvSpPr>
        <p:spPr>
          <a:xfrm>
            <a:off x="10317336" y="5769037"/>
            <a:ext cx="4139666"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1279" name="Google Shape;3367;p59"/>
          <p:cNvGrpSpPr/>
          <p:nvPr/>
        </p:nvGrpSpPr>
        <p:grpSpPr>
          <a:xfrm>
            <a:off x="5139041" y="10491845"/>
            <a:ext cx="1311264" cy="1515763"/>
            <a:chOff x="0" y="0"/>
            <a:chExt cx="1311262" cy="1515761"/>
          </a:xfrm>
        </p:grpSpPr>
        <p:sp>
          <p:nvSpPr>
            <p:cNvPr id="1276"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7"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78"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283" name="Google Shape;3371;p59"/>
          <p:cNvGrpSpPr/>
          <p:nvPr/>
        </p:nvGrpSpPr>
        <p:grpSpPr>
          <a:xfrm>
            <a:off x="20936729" y="7644086"/>
            <a:ext cx="1362683" cy="1442670"/>
            <a:chOff x="0" y="0"/>
            <a:chExt cx="1362681" cy="1442669"/>
          </a:xfrm>
        </p:grpSpPr>
        <p:sp>
          <p:nvSpPr>
            <p:cNvPr id="1280" name="Google Shape;3372;p59"/>
            <p:cNvSpPr/>
            <p:nvPr/>
          </p:nvSpPr>
          <p:spPr>
            <a:xfrm rot="4315305">
              <a:off x="49467" y="958370"/>
              <a:ext cx="437725" cy="421642"/>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81" name="Google Shape;3373;p59"/>
            <p:cNvSpPr/>
            <p:nvPr/>
          </p:nvSpPr>
          <p:spPr>
            <a:xfrm rot="4315225">
              <a:off x="464774" y="3113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82" name="Google Shape;3374;p59"/>
            <p:cNvSpPr/>
            <p:nvPr/>
          </p:nvSpPr>
          <p:spPr>
            <a:xfrm rot="4315225">
              <a:off x="1059751" y="62607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287" name="Google Shape;3367;p59"/>
          <p:cNvGrpSpPr/>
          <p:nvPr/>
        </p:nvGrpSpPr>
        <p:grpSpPr>
          <a:xfrm>
            <a:off x="17387947" y="10660205"/>
            <a:ext cx="1311264" cy="1515763"/>
            <a:chOff x="0" y="0"/>
            <a:chExt cx="1311262" cy="1515761"/>
          </a:xfrm>
        </p:grpSpPr>
        <p:sp>
          <p:nvSpPr>
            <p:cNvPr id="1284"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85"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86"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291" name="Google Shape;3367;p59"/>
          <p:cNvGrpSpPr/>
          <p:nvPr/>
        </p:nvGrpSpPr>
        <p:grpSpPr>
          <a:xfrm>
            <a:off x="6944686" y="997461"/>
            <a:ext cx="1311263" cy="1515762"/>
            <a:chOff x="0" y="0"/>
            <a:chExt cx="1311262" cy="1515761"/>
          </a:xfrm>
        </p:grpSpPr>
        <p:sp>
          <p:nvSpPr>
            <p:cNvPr id="1288"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89"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90"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294" name="تجميع"/>
          <p:cNvGrpSpPr/>
          <p:nvPr/>
        </p:nvGrpSpPr>
        <p:grpSpPr>
          <a:xfrm>
            <a:off x="542570" y="467850"/>
            <a:ext cx="2203057" cy="2203058"/>
            <a:chOff x="0" y="0"/>
            <a:chExt cx="2203056" cy="2203056"/>
          </a:xfrm>
        </p:grpSpPr>
        <p:sp>
          <p:nvSpPr>
            <p:cNvPr id="1292"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1293" name="IMG_9018.jpeg" descr="IMG_9018.jpeg"/>
            <p:cNvPicPr>
              <a:picLocks noChangeAspect="1"/>
            </p:cNvPicPr>
            <p:nvPr/>
          </p:nvPicPr>
          <p:blipFill>
            <a:blip r:embed="rId2">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pic>
        <p:nvPicPr>
          <p:cNvPr id="1295" name="IMG_1532.jpeg" descr="IMG_1532.jpeg"/>
          <p:cNvPicPr>
            <a:picLocks noChangeAspect="1"/>
          </p:cNvPicPr>
          <p:nvPr/>
        </p:nvPicPr>
        <p:blipFill>
          <a:blip r:embed="rId3">
            <a:alphaModFix amt="57762"/>
            <a:extLst/>
          </a:blip>
          <a:srcRect l="5248" t="647" r="6779" b="5017"/>
          <a:stretch>
            <a:fillRect/>
          </a:stretch>
        </p:blipFill>
        <p:spPr>
          <a:xfrm>
            <a:off x="401704" y="11727414"/>
            <a:ext cx="1292815" cy="1295560"/>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grpSp>
        <p:nvGrpSpPr>
          <p:cNvPr id="1304" name="Google Shape;4600;p60"/>
          <p:cNvGrpSpPr/>
          <p:nvPr/>
        </p:nvGrpSpPr>
        <p:grpSpPr>
          <a:xfrm>
            <a:off x="171138" y="10197125"/>
            <a:ext cx="4221976" cy="3071445"/>
            <a:chOff x="0" y="0"/>
            <a:chExt cx="4221975" cy="3071443"/>
          </a:xfrm>
        </p:grpSpPr>
        <p:sp>
          <p:nvSpPr>
            <p:cNvPr id="1296" name="Google Shape;4601;p60"/>
            <p:cNvSpPr/>
            <p:nvPr/>
          </p:nvSpPr>
          <p:spPr>
            <a:xfrm flipH="1" rot="18398503">
              <a:off x="602529" y="-49376"/>
              <a:ext cx="844941" cy="192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97" name="Google Shape;4602;p60"/>
            <p:cNvSpPr/>
            <p:nvPr/>
          </p:nvSpPr>
          <p:spPr>
            <a:xfrm flipH="1" rot="18398503">
              <a:off x="2542459" y="956204"/>
              <a:ext cx="329429" cy="3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98" name="Google Shape;4603;p60"/>
            <p:cNvSpPr/>
            <p:nvPr/>
          </p:nvSpPr>
          <p:spPr>
            <a:xfrm flipH="1" rot="18398503">
              <a:off x="875105" y="251099"/>
              <a:ext cx="329510" cy="589248"/>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299" name="Google Shape;4604;p60"/>
            <p:cNvSpPr/>
            <p:nvPr/>
          </p:nvSpPr>
          <p:spPr>
            <a:xfrm flipH="1" rot="18398503">
              <a:off x="1434317" y="337230"/>
              <a:ext cx="341220" cy="773850"/>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00" name="Google Shape;4605;p60"/>
            <p:cNvSpPr/>
            <p:nvPr/>
          </p:nvSpPr>
          <p:spPr>
            <a:xfrm flipH="1" rot="18398503">
              <a:off x="2049349" y="485085"/>
              <a:ext cx="222183" cy="730054"/>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01" name="Google Shape;4606;p60"/>
            <p:cNvSpPr/>
            <p:nvPr/>
          </p:nvSpPr>
          <p:spPr>
            <a:xfrm flipH="1" rot="18398503">
              <a:off x="1916031" y="1705173"/>
              <a:ext cx="596124" cy="175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02" name="Google Shape;4607;p60"/>
            <p:cNvSpPr/>
            <p:nvPr/>
          </p:nvSpPr>
          <p:spPr>
            <a:xfrm flipH="1" rot="18398503">
              <a:off x="1697993" y="580028"/>
              <a:ext cx="2131446" cy="2049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03" name="Google Shape;4608;p60"/>
            <p:cNvSpPr/>
            <p:nvPr/>
          </p:nvSpPr>
          <p:spPr>
            <a:xfrm flipH="1" rot="18398503">
              <a:off x="2346457" y="1564559"/>
              <a:ext cx="839546" cy="184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307" name="تجميع"/>
          <p:cNvGrpSpPr/>
          <p:nvPr/>
        </p:nvGrpSpPr>
        <p:grpSpPr>
          <a:xfrm>
            <a:off x="76276" y="8104467"/>
            <a:ext cx="857101" cy="3313621"/>
            <a:chOff x="176594" y="0"/>
            <a:chExt cx="857100" cy="3313620"/>
          </a:xfrm>
        </p:grpSpPr>
        <p:sp>
          <p:nvSpPr>
            <p:cNvPr id="1305"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1306"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1311" name="Google Shape;3367;p59"/>
          <p:cNvGrpSpPr/>
          <p:nvPr/>
        </p:nvGrpSpPr>
        <p:grpSpPr>
          <a:xfrm>
            <a:off x="16076686" y="3849824"/>
            <a:ext cx="1311264" cy="1515763"/>
            <a:chOff x="0" y="0"/>
            <a:chExt cx="1311262" cy="1515761"/>
          </a:xfrm>
        </p:grpSpPr>
        <p:sp>
          <p:nvSpPr>
            <p:cNvPr id="1308"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09"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10"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pic>
        <p:nvPicPr>
          <p:cNvPr id="1312" name="IMG_9638.png" descr="IMG_9638.png"/>
          <p:cNvPicPr>
            <a:picLocks noChangeAspect="1"/>
          </p:cNvPicPr>
          <p:nvPr/>
        </p:nvPicPr>
        <p:blipFill>
          <a:blip r:embed="rId4">
            <a:extLst/>
          </a:blip>
          <a:srcRect l="26101" t="40027" r="39189" b="54717"/>
          <a:stretch>
            <a:fillRect/>
          </a:stretch>
        </p:blipFill>
        <p:spPr>
          <a:xfrm>
            <a:off x="1187885" y="6725630"/>
            <a:ext cx="19748997" cy="22424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05"/>
                                        </p:tgtEl>
                                        <p:attrNameLst>
                                          <p:attrName>style.visibility</p:attrName>
                                        </p:attrNameLst>
                                      </p:cBhvr>
                                      <p:to>
                                        <p:strVal val="visible"/>
                                      </p:to>
                                    </p:set>
                                    <p:animEffect filter="fade" transition="in">
                                      <p:cBhvr>
                                        <p:cTn id="7" dur="1000"/>
                                        <p:tgtEl>
                                          <p:spTgt spid="1205"/>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275"/>
                                        </p:tgtEl>
                                        <p:attrNameLst>
                                          <p:attrName>style.visibility</p:attrName>
                                        </p:attrNameLst>
                                      </p:cBhvr>
                                      <p:to>
                                        <p:strVal val="visible"/>
                                      </p:to>
                                    </p:set>
                                    <p:animEffect filter="fade" transition="in">
                                      <p:cBhvr>
                                        <p:cTn id="11" dur="1000"/>
                                        <p:tgtEl>
                                          <p:spTgt spid="1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5" grpId="1"/>
      <p:bldP build="whole" bldLvl="1" animBg="1" rev="0" advAuto="0" spid="1275"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4" name="مستطيل مستدير الزوايا مستطيل مستدير الزوايا" descr="مستطيل مستدير الزوايا مستطيل مستدير الزوايا"/>
          <p:cNvPicPr>
            <a:picLocks noChangeAspect="0"/>
          </p:cNvPicPr>
          <p:nvPr/>
        </p:nvPicPr>
        <p:blipFill>
          <a:blip r:embed="rId2">
            <a:extLst/>
          </a:blip>
          <a:stretch>
            <a:fillRect/>
          </a:stretch>
        </p:blipFill>
        <p:spPr>
          <a:xfrm>
            <a:off x="1639608" y="4851896"/>
            <a:ext cx="17231836" cy="7017854"/>
          </a:xfrm>
          <a:prstGeom prst="rect">
            <a:avLst/>
          </a:prstGeom>
          <a:effectLst>
            <a:outerShdw sx="100000" sy="100000" kx="0" ky="0" algn="b" rotWithShape="0" blurRad="63500" dist="25400" dir="5400000">
              <a:srgbClr val="000000">
                <a:alpha val="50000"/>
              </a:srgbClr>
            </a:outerShdw>
          </a:effectLst>
        </p:spPr>
      </p:pic>
      <p:sp>
        <p:nvSpPr>
          <p:cNvPr id="1315" name="٧٣"/>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٧٣</a:t>
            </a:r>
          </a:p>
        </p:txBody>
      </p:sp>
      <p:grpSp>
        <p:nvGrpSpPr>
          <p:cNvPr id="1323" name="تجميع"/>
          <p:cNvGrpSpPr/>
          <p:nvPr/>
        </p:nvGrpSpPr>
        <p:grpSpPr>
          <a:xfrm>
            <a:off x="14170171" y="2648254"/>
            <a:ext cx="5351570" cy="967102"/>
            <a:chOff x="0" y="0"/>
            <a:chExt cx="5351568" cy="967100"/>
          </a:xfrm>
        </p:grpSpPr>
        <p:grpSp>
          <p:nvGrpSpPr>
            <p:cNvPr id="1320" name="Google Shape;4333;p67"/>
            <p:cNvGrpSpPr/>
            <p:nvPr/>
          </p:nvGrpSpPr>
          <p:grpSpPr>
            <a:xfrm>
              <a:off x="0" y="0"/>
              <a:ext cx="3978336" cy="967101"/>
              <a:chOff x="0" y="0"/>
              <a:chExt cx="3978335" cy="967100"/>
            </a:xfrm>
          </p:grpSpPr>
          <p:sp>
            <p:nvSpPr>
              <p:cNvPr id="1316" name="Google Shape;4334;p67"/>
              <p:cNvSpPr/>
              <p:nvPr/>
            </p:nvSpPr>
            <p:spPr>
              <a:xfrm>
                <a:off x="3607701" y="0"/>
                <a:ext cx="345913"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17" name="Google Shape;4336;p67"/>
              <p:cNvSpPr/>
              <p:nvPr/>
            </p:nvSpPr>
            <p:spPr>
              <a:xfrm>
                <a:off x="3607701" y="0"/>
                <a:ext cx="345913"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18" name="Google Shape;4337;p67"/>
              <p:cNvSpPr/>
              <p:nvPr/>
            </p:nvSpPr>
            <p:spPr>
              <a:xfrm>
                <a:off x="0" y="124601"/>
                <a:ext cx="3978336" cy="842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DFEED4"/>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19" name="Google Shape;4338;p67"/>
              <p:cNvSpPr/>
              <p:nvPr/>
            </p:nvSpPr>
            <p:spPr>
              <a:xfrm>
                <a:off x="3607701" y="0"/>
                <a:ext cx="345913"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321" name="مثال"/>
            <p:cNvSpPr txBox="1"/>
            <p:nvPr/>
          </p:nvSpPr>
          <p:spPr>
            <a:xfrm>
              <a:off x="1560996" y="68435"/>
              <a:ext cx="1007502" cy="898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592566">
                <a:defRPr sz="6600" u="sng">
                  <a:solidFill>
                    <a:srgbClr val="CC0000"/>
                  </a:solidFill>
                  <a:latin typeface="Farah Regular"/>
                  <a:ea typeface="Farah Regular"/>
                  <a:cs typeface="Farah Regular"/>
                  <a:sym typeface="Farah Regular"/>
                </a:defRPr>
              </a:lvl1pPr>
            </a:lstStyle>
            <a:p>
              <a:pPr rtl="0">
                <a:defRPr/>
              </a:pPr>
              <a:r>
                <a:t>مثال</a:t>
              </a:r>
            </a:p>
          </p:txBody>
        </p:sp>
        <p:sp>
          <p:nvSpPr>
            <p:cNvPr id="1322" name="بيضاوي"/>
            <p:cNvSpPr/>
            <p:nvPr/>
          </p:nvSpPr>
          <p:spPr>
            <a:xfrm>
              <a:off x="4277170" y="0"/>
              <a:ext cx="1074399" cy="927069"/>
            </a:xfrm>
            <a:prstGeom prst="ellipse">
              <a:avLst/>
            </a:prstGeom>
            <a:blipFill rotWithShape="1">
              <a:blip r:embed="rId3"/>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pic>
        <p:nvPicPr>
          <p:cNvPr id="1324" name="IMG_9638.png" descr="IMG_9638.png"/>
          <p:cNvPicPr>
            <a:picLocks noChangeAspect="1"/>
          </p:cNvPicPr>
          <p:nvPr/>
        </p:nvPicPr>
        <p:blipFill>
          <a:blip r:embed="rId4">
            <a:extLst/>
          </a:blip>
          <a:srcRect l="38443" t="48244" r="40752" b="49654"/>
          <a:stretch>
            <a:fillRect/>
          </a:stretch>
        </p:blipFill>
        <p:spPr>
          <a:xfrm>
            <a:off x="2927695" y="3802223"/>
            <a:ext cx="14115673" cy="1069222"/>
          </a:xfrm>
          <a:prstGeom prst="rect">
            <a:avLst/>
          </a:prstGeom>
          <a:ln w="12700">
            <a:miter lim="400000"/>
          </a:ln>
        </p:spPr>
      </p:pic>
      <p:pic>
        <p:nvPicPr>
          <p:cNvPr id="1325" name="IMG_9638.png" descr="IMG_9638.png"/>
          <p:cNvPicPr>
            <a:picLocks noChangeAspect="1"/>
          </p:cNvPicPr>
          <p:nvPr/>
        </p:nvPicPr>
        <p:blipFill>
          <a:blip r:embed="rId4">
            <a:extLst/>
          </a:blip>
          <a:srcRect l="48432" t="50000" r="41186" b="38647"/>
          <a:stretch>
            <a:fillRect/>
          </a:stretch>
        </p:blipFill>
        <p:spPr>
          <a:xfrm>
            <a:off x="13717352" y="4953919"/>
            <a:ext cx="4940608" cy="4052071"/>
          </a:xfrm>
          <a:prstGeom prst="rect">
            <a:avLst/>
          </a:prstGeom>
          <a:ln w="12700">
            <a:miter lim="400000"/>
          </a:ln>
        </p:spPr>
      </p:pic>
      <p:pic>
        <p:nvPicPr>
          <p:cNvPr id="1326" name="IMG_9638.png" descr="IMG_9638.png"/>
          <p:cNvPicPr>
            <a:picLocks noChangeAspect="1"/>
          </p:cNvPicPr>
          <p:nvPr/>
        </p:nvPicPr>
        <p:blipFill>
          <a:blip r:embed="rId4">
            <a:extLst/>
          </a:blip>
          <a:srcRect l="33770" t="51927" r="58487" b="39605"/>
          <a:stretch>
            <a:fillRect/>
          </a:stretch>
        </p:blipFill>
        <p:spPr>
          <a:xfrm>
            <a:off x="14703443" y="8604222"/>
            <a:ext cx="3684648" cy="3021987"/>
          </a:xfrm>
          <a:prstGeom prst="rect">
            <a:avLst/>
          </a:prstGeom>
          <a:ln w="12700">
            <a:miter lim="400000"/>
          </a:ln>
        </p:spPr>
      </p:pic>
      <p:pic>
        <p:nvPicPr>
          <p:cNvPr id="1327" name="IMG_9638.png" descr="IMG_9638.png"/>
          <p:cNvPicPr>
            <a:picLocks noChangeAspect="1"/>
          </p:cNvPicPr>
          <p:nvPr/>
        </p:nvPicPr>
        <p:blipFill>
          <a:blip r:embed="rId4">
            <a:extLst/>
          </a:blip>
          <a:srcRect l="45789" t="61744" r="40447" b="23113"/>
          <a:stretch>
            <a:fillRect/>
          </a:stretch>
        </p:blipFill>
        <p:spPr>
          <a:xfrm>
            <a:off x="7852227" y="5835650"/>
            <a:ext cx="5869132" cy="4842705"/>
          </a:xfrm>
          <a:prstGeom prst="rect">
            <a:avLst/>
          </a:prstGeom>
          <a:ln w="12700">
            <a:miter lim="400000"/>
          </a:ln>
          <a:effectLst>
            <a:outerShdw sx="100000" sy="100000" kx="0" ky="0" algn="b" rotWithShape="0" blurRad="63500" dist="25400" dir="5400000">
              <a:srgbClr val="000000">
                <a:alpha val="50000"/>
              </a:srgbClr>
            </a:outerShdw>
          </a:effectLst>
        </p:spPr>
      </p:pic>
      <p:pic>
        <p:nvPicPr>
          <p:cNvPr id="1328" name="IMG_9638.png" descr="IMG_9638.png"/>
          <p:cNvPicPr>
            <a:picLocks noChangeAspect="1"/>
          </p:cNvPicPr>
          <p:nvPr/>
        </p:nvPicPr>
        <p:blipFill>
          <a:blip r:embed="rId4">
            <a:extLst/>
          </a:blip>
          <a:srcRect l="27254" t="60406" r="58982" b="24452"/>
          <a:stretch>
            <a:fillRect/>
          </a:stretch>
        </p:blipFill>
        <p:spPr>
          <a:xfrm>
            <a:off x="1822797" y="5835650"/>
            <a:ext cx="5869144" cy="4842715"/>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327"/>
                                        </p:tgtEl>
                                        <p:attrNameLst>
                                          <p:attrName>style.visibility</p:attrName>
                                        </p:attrNameLst>
                                      </p:cBhvr>
                                      <p:to>
                                        <p:strVal val="visible"/>
                                      </p:to>
                                    </p:set>
                                    <p:animEffect filter="wipe(up)" transition="in">
                                      <p:cBhvr>
                                        <p:cTn id="7" dur="5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328"/>
                                        </p:tgtEl>
                                        <p:attrNameLst>
                                          <p:attrName>style.visibility</p:attrName>
                                        </p:attrNameLst>
                                      </p:cBhvr>
                                      <p:to>
                                        <p:strVal val="visible"/>
                                      </p:to>
                                    </p:set>
                                    <p:animEffect filter="wipe(up)" transition="in">
                                      <p:cBhvr>
                                        <p:cTn id="12" dur="5500"/>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8" grpId="2"/>
      <p:bldP build="whole" bldLvl="1" animBg="1" rev="0" advAuto="0" spid="1327"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37" name="تجميع"/>
          <p:cNvGrpSpPr/>
          <p:nvPr/>
        </p:nvGrpSpPr>
        <p:grpSpPr>
          <a:xfrm>
            <a:off x="12390031" y="2582756"/>
            <a:ext cx="6692798" cy="1070402"/>
            <a:chOff x="0" y="0"/>
            <a:chExt cx="6692797" cy="1070400"/>
          </a:xfrm>
        </p:grpSpPr>
        <p:grpSp>
          <p:nvGrpSpPr>
            <p:cNvPr id="1334" name="Google Shape;4333;p67"/>
            <p:cNvGrpSpPr/>
            <p:nvPr/>
          </p:nvGrpSpPr>
          <p:grpSpPr>
            <a:xfrm>
              <a:off x="0" y="76187"/>
              <a:ext cx="5339953" cy="918027"/>
              <a:chOff x="0" y="0"/>
              <a:chExt cx="5339952" cy="918026"/>
            </a:xfrm>
          </p:grpSpPr>
          <p:sp>
            <p:nvSpPr>
              <p:cNvPr id="1330" name="Google Shape;4334;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31" name="Google Shape;4336;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32" name="Google Shape;4337;p67"/>
              <p:cNvSpPr/>
              <p:nvPr/>
            </p:nvSpPr>
            <p:spPr>
              <a:xfrm>
                <a:off x="0" y="116217"/>
                <a:ext cx="5339953" cy="801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6EEF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33" name="Google Shape;4338;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335" name="تحقق من فهمك"/>
            <p:cNvSpPr txBox="1"/>
            <p:nvPr/>
          </p:nvSpPr>
          <p:spPr>
            <a:xfrm>
              <a:off x="1048499" y="168713"/>
              <a:ext cx="3242953"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592566">
                <a:defRPr sz="6500" u="sng">
                  <a:solidFill>
                    <a:srgbClr val="CC0000"/>
                  </a:solidFill>
                  <a:latin typeface="Farah Regular"/>
                  <a:ea typeface="Farah Regular"/>
                  <a:cs typeface="Farah Regular"/>
                  <a:sym typeface="Farah Regular"/>
                </a:defRPr>
              </a:lvl1pPr>
            </a:lstStyle>
            <a:p>
              <a:pPr rtl="0">
                <a:defRPr/>
              </a:pPr>
              <a:r>
                <a:t>تحقق من فهمك</a:t>
              </a:r>
            </a:p>
          </p:txBody>
        </p:sp>
        <p:sp>
          <p:nvSpPr>
            <p:cNvPr id="1336" name="بيضاوي"/>
            <p:cNvSpPr/>
            <p:nvPr/>
          </p:nvSpPr>
          <p:spPr>
            <a:xfrm>
              <a:off x="5566434" y="0"/>
              <a:ext cx="1126364" cy="107040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338" name="٧٣"/>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٧٣</a:t>
            </a:r>
          </a:p>
        </p:txBody>
      </p:sp>
      <p:grpSp>
        <p:nvGrpSpPr>
          <p:cNvPr id="1341" name="تجميع"/>
          <p:cNvGrpSpPr/>
          <p:nvPr/>
        </p:nvGrpSpPr>
        <p:grpSpPr>
          <a:xfrm>
            <a:off x="17075996" y="3638799"/>
            <a:ext cx="1590041" cy="1325851"/>
            <a:chOff x="0" y="-63500"/>
            <a:chExt cx="1590039" cy="1325850"/>
          </a:xfrm>
        </p:grpSpPr>
        <p:pic>
          <p:nvPicPr>
            <p:cNvPr id="1339" name="بيضاوي بيضاوي" descr="بيضاوي بيضاوي"/>
            <p:cNvPicPr>
              <a:picLocks noChangeAspect="0"/>
            </p:cNvPicPr>
            <p:nvPr/>
          </p:nvPicPr>
          <p:blipFill>
            <a:blip r:embed="rId3">
              <a:extLst/>
            </a:blip>
            <a:stretch>
              <a:fillRect/>
            </a:stretch>
          </p:blipFill>
          <p:spPr>
            <a:xfrm>
              <a:off x="111161" y="-63500"/>
              <a:ext cx="1367718" cy="1259145"/>
            </a:xfrm>
            <a:prstGeom prst="rect">
              <a:avLst/>
            </a:prstGeom>
            <a:effectLst>
              <a:outerShdw sx="100000" sy="100000" kx="0" ky="0" algn="b" rotWithShape="0" blurRad="63500" dist="25400" dir="5400000">
                <a:srgbClr val="000000">
                  <a:alpha val="50000"/>
                </a:srgbClr>
              </a:outerShdw>
            </a:effectLst>
          </p:spPr>
        </p:pic>
        <p:sp>
          <p:nvSpPr>
            <p:cNvPr id="1340" name="مستطيل 38"/>
            <p:cNvSpPr txBox="1"/>
            <p:nvPr/>
          </p:nvSpPr>
          <p:spPr>
            <a:xfrm>
              <a:off x="0" y="176460"/>
              <a:ext cx="1590040" cy="1085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٣أ</a:t>
              </a:r>
            </a:p>
          </p:txBody>
        </p:sp>
      </p:grpSp>
      <p:grpSp>
        <p:nvGrpSpPr>
          <p:cNvPr id="1353" name="تجميع"/>
          <p:cNvGrpSpPr/>
          <p:nvPr/>
        </p:nvGrpSpPr>
        <p:grpSpPr>
          <a:xfrm>
            <a:off x="19864540" y="8470838"/>
            <a:ext cx="2394214" cy="2159044"/>
            <a:chOff x="0" y="0"/>
            <a:chExt cx="2394212" cy="2159042"/>
          </a:xfrm>
        </p:grpSpPr>
        <p:pic>
          <p:nvPicPr>
            <p:cNvPr id="1342" name="IMG_4622.png" descr="IMG_4622.png"/>
            <p:cNvPicPr>
              <a:picLocks noChangeAspect="1"/>
            </p:cNvPicPr>
            <p:nvPr/>
          </p:nvPicPr>
          <p:blipFill>
            <a:blip r:embed="rId4">
              <a:extLst/>
            </a:blip>
            <a:srcRect l="91328" t="26734" r="1414" b="70164"/>
            <a:stretch>
              <a:fillRect/>
            </a:stretch>
          </p:blipFill>
          <p:spPr>
            <a:xfrm>
              <a:off x="298654" y="0"/>
              <a:ext cx="2095559" cy="67148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nvGrpSpPr>
            <p:cNvPr id="1352" name="تجميع"/>
            <p:cNvGrpSpPr/>
            <p:nvPr/>
          </p:nvGrpSpPr>
          <p:grpSpPr>
            <a:xfrm>
              <a:off x="0" y="677862"/>
              <a:ext cx="2270891" cy="1481181"/>
              <a:chOff x="0" y="0"/>
              <a:chExt cx="2270890" cy="1481180"/>
            </a:xfrm>
          </p:grpSpPr>
          <p:sp>
            <p:nvSpPr>
              <p:cNvPr id="1343" name="مستطيل مستدير الزوايا"/>
              <p:cNvSpPr/>
              <p:nvPr/>
            </p:nvSpPr>
            <p:spPr>
              <a:xfrm>
                <a:off x="312426" y="0"/>
                <a:ext cx="1958465" cy="1247281"/>
              </a:xfrm>
              <a:prstGeom prst="roundRect">
                <a:avLst>
                  <a:gd name="adj" fmla="val 24520"/>
                </a:avLst>
              </a:prstGeom>
              <a:solidFill>
                <a:srgbClr val="FFFFFF"/>
              </a:solidFill>
              <a:ln w="12700" cap="flat">
                <a:solidFill>
                  <a:srgbClr val="65B96D"/>
                </a:solidFill>
                <a:custDash>
                  <a:ds d="100000" sp="200000"/>
                </a:custDash>
                <a:round/>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1344" name="فكر…"/>
              <p:cNvSpPr txBox="1"/>
              <p:nvPr/>
            </p:nvSpPr>
            <p:spPr>
              <a:xfrm>
                <a:off x="1587445" y="108717"/>
                <a:ext cx="673044" cy="102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rtl="0">
                  <a:defRPr b="1" sz="1500">
                    <a:solidFill>
                      <a:srgbClr val="728383"/>
                    </a:solidFill>
                    <a:latin typeface="Arial"/>
                    <a:ea typeface="Arial"/>
                    <a:cs typeface="Arial"/>
                    <a:sym typeface="Arial"/>
                  </a:defRPr>
                </a:pPr>
                <a:r>
                  <a:t>فكر </a:t>
                </a:r>
              </a:p>
              <a:p>
                <a:pPr defTabSz="914400" rtl="0">
                  <a:defRPr b="1" sz="1500">
                    <a:solidFill>
                      <a:srgbClr val="728383"/>
                    </a:solidFill>
                    <a:latin typeface="Arial"/>
                    <a:ea typeface="Arial"/>
                    <a:cs typeface="Arial"/>
                    <a:sym typeface="Arial"/>
                  </a:defRPr>
                </a:pPr>
                <a:r>
                  <a:t>زاوج </a:t>
                </a:r>
              </a:p>
              <a:p>
                <a:pPr defTabSz="914400" rtl="0">
                  <a:defRPr b="1" sz="1500">
                    <a:solidFill>
                      <a:srgbClr val="728383"/>
                    </a:solidFill>
                    <a:latin typeface="Arial"/>
                    <a:ea typeface="Arial"/>
                    <a:cs typeface="Arial"/>
                    <a:sym typeface="Arial"/>
                  </a:defRPr>
                </a:pPr>
                <a:r>
                  <a:t>شارك</a:t>
                </a:r>
              </a:p>
            </p:txBody>
          </p:sp>
          <p:pic>
            <p:nvPicPr>
              <p:cNvPr id="1345" name="صورة 7" descr="صورة 7"/>
              <p:cNvPicPr>
                <a:picLocks noChangeAspect="1"/>
              </p:cNvPicPr>
              <p:nvPr/>
            </p:nvPicPr>
            <p:blipFill>
              <a:blip r:embed="rId5">
                <a:extLst/>
              </a:blip>
              <a:stretch>
                <a:fillRect/>
              </a:stretch>
            </p:blipFill>
            <p:spPr>
              <a:xfrm rot="1539754">
                <a:off x="137550" y="512817"/>
                <a:ext cx="841571" cy="826918"/>
              </a:xfrm>
              <a:prstGeom prst="rect">
                <a:avLst/>
              </a:prstGeom>
              <a:ln w="12700" cap="flat">
                <a:noFill/>
                <a:miter lim="400000"/>
              </a:ln>
              <a:effectLst/>
            </p:spPr>
          </p:pic>
          <p:grpSp>
            <p:nvGrpSpPr>
              <p:cNvPr id="1351" name="تجميع"/>
              <p:cNvGrpSpPr/>
              <p:nvPr/>
            </p:nvGrpSpPr>
            <p:grpSpPr>
              <a:xfrm>
                <a:off x="950266" y="186145"/>
                <a:ext cx="637181" cy="640105"/>
                <a:chOff x="0" y="0"/>
                <a:chExt cx="637180" cy="640103"/>
              </a:xfrm>
            </p:grpSpPr>
            <p:sp>
              <p:nvSpPr>
                <p:cNvPr id="1346" name="Google Shape;9829;p102"/>
                <p:cNvSpPr/>
                <p:nvPr/>
              </p:nvSpPr>
              <p:spPr>
                <a:xfrm>
                  <a:off x="56866" y="94933"/>
                  <a:ext cx="110219"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0"/>
                      </a:moveTo>
                      <a:cubicBezTo>
                        <a:pt x="4978" y="0"/>
                        <a:pt x="0" y="4989"/>
                        <a:pt x="0" y="10969"/>
                      </a:cubicBezTo>
                      <a:cubicBezTo>
                        <a:pt x="0" y="16949"/>
                        <a:pt x="4978" y="21600"/>
                        <a:pt x="10969" y="21600"/>
                      </a:cubicBezTo>
                      <a:cubicBezTo>
                        <a:pt x="16949" y="21600"/>
                        <a:pt x="21600" y="16949"/>
                        <a:pt x="21600" y="10969"/>
                      </a:cubicBezTo>
                      <a:cubicBezTo>
                        <a:pt x="21600" y="4989"/>
                        <a:pt x="16949" y="0"/>
                        <a:pt x="1096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47" name="Google Shape;9830;p102"/>
                <p:cNvSpPr/>
                <p:nvPr/>
              </p:nvSpPr>
              <p:spPr>
                <a:xfrm>
                  <a:off x="185705" y="0"/>
                  <a:ext cx="264514" cy="22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0" y="0"/>
                      </a:moveTo>
                      <a:cubicBezTo>
                        <a:pt x="1938" y="0"/>
                        <a:pt x="0" y="2441"/>
                        <a:pt x="0" y="5538"/>
                      </a:cubicBezTo>
                      <a:lnTo>
                        <a:pt x="0" y="9287"/>
                      </a:lnTo>
                      <a:cubicBezTo>
                        <a:pt x="0" y="12219"/>
                        <a:pt x="2079" y="14500"/>
                        <a:pt x="4570" y="14500"/>
                      </a:cubicBezTo>
                      <a:lnTo>
                        <a:pt x="10108" y="14500"/>
                      </a:lnTo>
                      <a:lnTo>
                        <a:pt x="15786" y="21181"/>
                      </a:lnTo>
                      <a:cubicBezTo>
                        <a:pt x="16137" y="21486"/>
                        <a:pt x="16542" y="21600"/>
                        <a:pt x="16933" y="21600"/>
                      </a:cubicBezTo>
                      <a:cubicBezTo>
                        <a:pt x="17161" y="21600"/>
                        <a:pt x="17381" y="21564"/>
                        <a:pt x="17583" y="21507"/>
                      </a:cubicBezTo>
                      <a:cubicBezTo>
                        <a:pt x="18137" y="21181"/>
                        <a:pt x="18414" y="20364"/>
                        <a:pt x="18414" y="19873"/>
                      </a:cubicBezTo>
                      <a:lnTo>
                        <a:pt x="18414" y="14174"/>
                      </a:lnTo>
                      <a:cubicBezTo>
                        <a:pt x="20216" y="13357"/>
                        <a:pt x="21600" y="11402"/>
                        <a:pt x="21600" y="8962"/>
                      </a:cubicBezTo>
                      <a:lnTo>
                        <a:pt x="21600" y="5538"/>
                      </a:lnTo>
                      <a:cubicBezTo>
                        <a:pt x="21600" y="2441"/>
                        <a:pt x="19385" y="0"/>
                        <a:pt x="17030"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48" name="Google Shape;9831;p102"/>
                <p:cNvSpPr/>
                <p:nvPr/>
              </p:nvSpPr>
              <p:spPr>
                <a:xfrm>
                  <a:off x="0" y="223826"/>
                  <a:ext cx="298220" cy="41326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2423" y="12672"/>
                      </a:moveTo>
                      <a:lnTo>
                        <a:pt x="13863" y="15685"/>
                      </a:lnTo>
                      <a:lnTo>
                        <a:pt x="4382" y="15685"/>
                      </a:lnTo>
                      <a:lnTo>
                        <a:pt x="5224" y="12936"/>
                      </a:lnTo>
                      <a:lnTo>
                        <a:pt x="5224" y="12672"/>
                      </a:lnTo>
                      <a:close/>
                      <a:moveTo>
                        <a:pt x="5224" y="0"/>
                      </a:moveTo>
                      <a:cubicBezTo>
                        <a:pt x="4024" y="0"/>
                        <a:pt x="3064" y="619"/>
                        <a:pt x="2703" y="1418"/>
                      </a:cubicBezTo>
                      <a:lnTo>
                        <a:pt x="63" y="10191"/>
                      </a:lnTo>
                      <a:cubicBezTo>
                        <a:pt x="-295" y="11519"/>
                        <a:pt x="905" y="12672"/>
                        <a:pt x="2584" y="12672"/>
                      </a:cubicBezTo>
                      <a:lnTo>
                        <a:pt x="63" y="20382"/>
                      </a:lnTo>
                      <a:cubicBezTo>
                        <a:pt x="-177" y="20914"/>
                        <a:pt x="303" y="21355"/>
                        <a:pt x="905" y="21532"/>
                      </a:cubicBezTo>
                      <a:cubicBezTo>
                        <a:pt x="1034" y="21566"/>
                        <a:pt x="1160" y="21580"/>
                        <a:pt x="1282" y="21580"/>
                      </a:cubicBezTo>
                      <a:cubicBezTo>
                        <a:pt x="1830" y="21580"/>
                        <a:pt x="2287" y="21277"/>
                        <a:pt x="2584" y="20914"/>
                      </a:cubicBezTo>
                      <a:lnTo>
                        <a:pt x="3662" y="17721"/>
                      </a:lnTo>
                      <a:lnTo>
                        <a:pt x="14704" y="17721"/>
                      </a:lnTo>
                      <a:lnTo>
                        <a:pt x="15904" y="20115"/>
                      </a:lnTo>
                      <a:cubicBezTo>
                        <a:pt x="16300" y="21071"/>
                        <a:pt x="17363" y="21600"/>
                        <a:pt x="18395" y="21600"/>
                      </a:cubicBezTo>
                      <a:cubicBezTo>
                        <a:pt x="18608" y="21600"/>
                        <a:pt x="18818" y="21577"/>
                        <a:pt x="19023" y="21532"/>
                      </a:cubicBezTo>
                      <a:cubicBezTo>
                        <a:pt x="20463" y="21355"/>
                        <a:pt x="21305" y="20205"/>
                        <a:pt x="21065" y="19229"/>
                      </a:cubicBezTo>
                      <a:lnTo>
                        <a:pt x="17104" y="10368"/>
                      </a:lnTo>
                      <a:cubicBezTo>
                        <a:pt x="16864" y="9482"/>
                        <a:pt x="15782" y="8951"/>
                        <a:pt x="14582" y="8951"/>
                      </a:cubicBezTo>
                      <a:lnTo>
                        <a:pt x="11825" y="8951"/>
                      </a:lnTo>
                      <a:cubicBezTo>
                        <a:pt x="11105" y="8951"/>
                        <a:pt x="10503" y="8506"/>
                        <a:pt x="10503" y="7974"/>
                      </a:cubicBezTo>
                      <a:cubicBezTo>
                        <a:pt x="10503" y="7353"/>
                        <a:pt x="11105" y="6911"/>
                        <a:pt x="11825" y="6911"/>
                      </a:cubicBezTo>
                      <a:lnTo>
                        <a:pt x="15782" y="6911"/>
                      </a:lnTo>
                      <a:cubicBezTo>
                        <a:pt x="17222" y="6911"/>
                        <a:pt x="18422" y="6025"/>
                        <a:pt x="18422" y="4962"/>
                      </a:cubicBezTo>
                      <a:cubicBezTo>
                        <a:pt x="18422" y="3809"/>
                        <a:pt x="17222" y="2923"/>
                        <a:pt x="15782" y="2923"/>
                      </a:cubicBezTo>
                      <a:lnTo>
                        <a:pt x="8583" y="2923"/>
                      </a:lnTo>
                      <a:lnTo>
                        <a:pt x="7624" y="1063"/>
                      </a:lnTo>
                      <a:cubicBezTo>
                        <a:pt x="7262" y="442"/>
                        <a:pt x="6302" y="0"/>
                        <a:pt x="5224"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49" name="Google Shape;9832;p102"/>
                <p:cNvSpPr/>
                <p:nvPr/>
              </p:nvSpPr>
              <p:spPr>
                <a:xfrm>
                  <a:off x="468892" y="94933"/>
                  <a:ext cx="110165"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6" y="0"/>
                      </a:moveTo>
                      <a:cubicBezTo>
                        <a:pt x="4653" y="0"/>
                        <a:pt x="0" y="4989"/>
                        <a:pt x="0" y="10969"/>
                      </a:cubicBezTo>
                      <a:cubicBezTo>
                        <a:pt x="0" y="16949"/>
                        <a:pt x="4653" y="21600"/>
                        <a:pt x="10636" y="21600"/>
                      </a:cubicBezTo>
                      <a:cubicBezTo>
                        <a:pt x="16619" y="21600"/>
                        <a:pt x="21600" y="16949"/>
                        <a:pt x="21600" y="10969"/>
                      </a:cubicBezTo>
                      <a:cubicBezTo>
                        <a:pt x="21600" y="4989"/>
                        <a:pt x="16619" y="0"/>
                        <a:pt x="10636"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50" name="Google Shape;9833;p102"/>
                <p:cNvSpPr/>
                <p:nvPr/>
              </p:nvSpPr>
              <p:spPr>
                <a:xfrm>
                  <a:off x="338723" y="225494"/>
                  <a:ext cx="298458" cy="414610"/>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15809" y="12544"/>
                      </a:moveTo>
                      <a:lnTo>
                        <a:pt x="15809" y="12807"/>
                      </a:lnTo>
                      <a:lnTo>
                        <a:pt x="16651" y="15547"/>
                      </a:lnTo>
                      <a:lnTo>
                        <a:pt x="7289" y="15547"/>
                      </a:lnTo>
                      <a:lnTo>
                        <a:pt x="8610" y="12544"/>
                      </a:lnTo>
                      <a:close/>
                      <a:moveTo>
                        <a:pt x="15809" y="0"/>
                      </a:moveTo>
                      <a:cubicBezTo>
                        <a:pt x="14731" y="0"/>
                        <a:pt x="13890" y="443"/>
                        <a:pt x="13410" y="1060"/>
                      </a:cubicBezTo>
                      <a:lnTo>
                        <a:pt x="12450" y="3003"/>
                      </a:lnTo>
                      <a:lnTo>
                        <a:pt x="5251" y="3003"/>
                      </a:lnTo>
                      <a:cubicBezTo>
                        <a:pt x="3811" y="3003"/>
                        <a:pt x="2611" y="3886"/>
                        <a:pt x="2611" y="4946"/>
                      </a:cubicBezTo>
                      <a:cubicBezTo>
                        <a:pt x="2611" y="6095"/>
                        <a:pt x="3811" y="6979"/>
                        <a:pt x="5251" y="6979"/>
                      </a:cubicBezTo>
                      <a:lnTo>
                        <a:pt x="9212" y="6979"/>
                      </a:lnTo>
                      <a:cubicBezTo>
                        <a:pt x="9932" y="6979"/>
                        <a:pt x="10530" y="7419"/>
                        <a:pt x="10530" y="7949"/>
                      </a:cubicBezTo>
                      <a:cubicBezTo>
                        <a:pt x="10530" y="8479"/>
                        <a:pt x="9932" y="8921"/>
                        <a:pt x="9212" y="8921"/>
                      </a:cubicBezTo>
                      <a:lnTo>
                        <a:pt x="6451" y="8921"/>
                      </a:lnTo>
                      <a:cubicBezTo>
                        <a:pt x="5251" y="8921"/>
                        <a:pt x="4291" y="9451"/>
                        <a:pt x="3929" y="10335"/>
                      </a:cubicBezTo>
                      <a:lnTo>
                        <a:pt x="90" y="19169"/>
                      </a:lnTo>
                      <a:cubicBezTo>
                        <a:pt x="-268" y="20229"/>
                        <a:pt x="452" y="21289"/>
                        <a:pt x="2010" y="21552"/>
                      </a:cubicBezTo>
                      <a:cubicBezTo>
                        <a:pt x="2177" y="21578"/>
                        <a:pt x="2356" y="21592"/>
                        <a:pt x="2539" y="21592"/>
                      </a:cubicBezTo>
                      <a:cubicBezTo>
                        <a:pt x="3651" y="21592"/>
                        <a:pt x="4923" y="21115"/>
                        <a:pt x="5129" y="20052"/>
                      </a:cubicBezTo>
                      <a:lnTo>
                        <a:pt x="6329" y="17666"/>
                      </a:lnTo>
                      <a:lnTo>
                        <a:pt x="17371" y="17666"/>
                      </a:lnTo>
                      <a:lnTo>
                        <a:pt x="18449" y="20846"/>
                      </a:lnTo>
                      <a:cubicBezTo>
                        <a:pt x="18647" y="21283"/>
                        <a:pt x="19169" y="21600"/>
                        <a:pt x="19751" y="21600"/>
                      </a:cubicBezTo>
                      <a:cubicBezTo>
                        <a:pt x="19877" y="21600"/>
                        <a:pt x="20003" y="21583"/>
                        <a:pt x="20128" y="21552"/>
                      </a:cubicBezTo>
                      <a:cubicBezTo>
                        <a:pt x="20852" y="21376"/>
                        <a:pt x="21332" y="20846"/>
                        <a:pt x="20970" y="20316"/>
                      </a:cubicBezTo>
                      <a:lnTo>
                        <a:pt x="18449" y="12721"/>
                      </a:lnTo>
                      <a:cubicBezTo>
                        <a:pt x="20128" y="12544"/>
                        <a:pt x="21332" y="11394"/>
                        <a:pt x="21092" y="10158"/>
                      </a:cubicBezTo>
                      <a:lnTo>
                        <a:pt x="18331" y="1413"/>
                      </a:lnTo>
                      <a:cubicBezTo>
                        <a:pt x="18091" y="530"/>
                        <a:pt x="17009" y="0"/>
                        <a:pt x="1580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grpSp>
      <p:sp>
        <p:nvSpPr>
          <p:cNvPr id="1354" name="Google Shape;5144;p62"/>
          <p:cNvSpPr/>
          <p:nvPr/>
        </p:nvSpPr>
        <p:spPr>
          <a:xfrm flipH="1">
            <a:off x="1797050" y="5337328"/>
            <a:ext cx="17015435" cy="7120633"/>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38100">
            <a:solidFill>
              <a:srgbClr val="FF8C82"/>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pic>
        <p:nvPicPr>
          <p:cNvPr id="1355" name="IMG_9638.png" descr="IMG_9638.png"/>
          <p:cNvPicPr>
            <a:picLocks noChangeAspect="1"/>
          </p:cNvPicPr>
          <p:nvPr/>
        </p:nvPicPr>
        <p:blipFill>
          <a:blip r:embed="rId6">
            <a:extLst/>
          </a:blip>
          <a:srcRect l="45856" t="79490" r="43125" b="8114"/>
          <a:stretch>
            <a:fillRect/>
          </a:stretch>
        </p:blipFill>
        <p:spPr>
          <a:xfrm>
            <a:off x="11961831" y="5585770"/>
            <a:ext cx="6426381" cy="5421931"/>
          </a:xfrm>
          <a:prstGeom prst="rect">
            <a:avLst/>
          </a:prstGeom>
          <a:ln w="12700">
            <a:miter lim="400000"/>
          </a:ln>
        </p:spPr>
      </p:pic>
      <p:pic>
        <p:nvPicPr>
          <p:cNvPr id="1356" name="IMG_9638.png" descr="IMG_9638.png"/>
          <p:cNvPicPr>
            <a:picLocks noChangeAspect="1"/>
          </p:cNvPicPr>
          <p:nvPr/>
        </p:nvPicPr>
        <p:blipFill>
          <a:blip r:embed="rId6">
            <a:extLst/>
          </a:blip>
          <a:srcRect l="38443" t="48244" r="40752" b="49654"/>
          <a:stretch>
            <a:fillRect/>
          </a:stretch>
        </p:blipFill>
        <p:spPr>
          <a:xfrm>
            <a:off x="2927695" y="3802223"/>
            <a:ext cx="14115673" cy="10692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54"/>
                                        </p:tgtEl>
                                        <p:attrNameLst>
                                          <p:attrName>style.visibility</p:attrName>
                                        </p:attrNameLst>
                                      </p:cBhvr>
                                      <p:to>
                                        <p:strVal val="visible"/>
                                      </p:to>
                                    </p:set>
                                    <p:animEffect filter="dissolve" transition="in">
                                      <p:cBhvr>
                                        <p:cTn id="7" dur="2000"/>
                                        <p:tgtEl>
                                          <p:spTgt spid="1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5" name="تجميع"/>
          <p:cNvGrpSpPr/>
          <p:nvPr/>
        </p:nvGrpSpPr>
        <p:grpSpPr>
          <a:xfrm>
            <a:off x="12390031" y="2582756"/>
            <a:ext cx="6692798" cy="1070402"/>
            <a:chOff x="0" y="0"/>
            <a:chExt cx="6692797" cy="1070400"/>
          </a:xfrm>
        </p:grpSpPr>
        <p:grpSp>
          <p:nvGrpSpPr>
            <p:cNvPr id="1362" name="Google Shape;4333;p67"/>
            <p:cNvGrpSpPr/>
            <p:nvPr/>
          </p:nvGrpSpPr>
          <p:grpSpPr>
            <a:xfrm>
              <a:off x="0" y="76187"/>
              <a:ext cx="5339953" cy="918027"/>
              <a:chOff x="0" y="0"/>
              <a:chExt cx="5339952" cy="918026"/>
            </a:xfrm>
          </p:grpSpPr>
          <p:sp>
            <p:nvSpPr>
              <p:cNvPr id="1358" name="Google Shape;4334;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59" name="Google Shape;4336;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60" name="Google Shape;4337;p67"/>
              <p:cNvSpPr/>
              <p:nvPr/>
            </p:nvSpPr>
            <p:spPr>
              <a:xfrm>
                <a:off x="0" y="116217"/>
                <a:ext cx="5339953" cy="801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6EEF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61" name="Google Shape;4338;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363" name="تحقق من فهمك"/>
            <p:cNvSpPr txBox="1"/>
            <p:nvPr/>
          </p:nvSpPr>
          <p:spPr>
            <a:xfrm>
              <a:off x="1048499" y="168713"/>
              <a:ext cx="3242953"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592566">
                <a:defRPr sz="6500" u="sng">
                  <a:solidFill>
                    <a:srgbClr val="CC0000"/>
                  </a:solidFill>
                  <a:latin typeface="Farah Regular"/>
                  <a:ea typeface="Farah Regular"/>
                  <a:cs typeface="Farah Regular"/>
                  <a:sym typeface="Farah Regular"/>
                </a:defRPr>
              </a:lvl1pPr>
            </a:lstStyle>
            <a:p>
              <a:pPr rtl="0">
                <a:defRPr/>
              </a:pPr>
              <a:r>
                <a:t>تحقق من فهمك</a:t>
              </a:r>
            </a:p>
          </p:txBody>
        </p:sp>
        <p:sp>
          <p:nvSpPr>
            <p:cNvPr id="1364" name="بيضاوي"/>
            <p:cNvSpPr/>
            <p:nvPr/>
          </p:nvSpPr>
          <p:spPr>
            <a:xfrm>
              <a:off x="5566434" y="0"/>
              <a:ext cx="1126364" cy="107040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366" name="٧٣"/>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٧٣</a:t>
            </a:r>
          </a:p>
        </p:txBody>
      </p:sp>
      <p:grpSp>
        <p:nvGrpSpPr>
          <p:cNvPr id="1369" name="تجميع"/>
          <p:cNvGrpSpPr/>
          <p:nvPr/>
        </p:nvGrpSpPr>
        <p:grpSpPr>
          <a:xfrm>
            <a:off x="17075996" y="3638799"/>
            <a:ext cx="1590041" cy="1325851"/>
            <a:chOff x="0" y="-63500"/>
            <a:chExt cx="1590039" cy="1325850"/>
          </a:xfrm>
        </p:grpSpPr>
        <p:pic>
          <p:nvPicPr>
            <p:cNvPr id="1367" name="بيضاوي بيضاوي" descr="بيضاوي بيضاوي"/>
            <p:cNvPicPr>
              <a:picLocks noChangeAspect="0"/>
            </p:cNvPicPr>
            <p:nvPr/>
          </p:nvPicPr>
          <p:blipFill>
            <a:blip r:embed="rId3">
              <a:extLst/>
            </a:blip>
            <a:stretch>
              <a:fillRect/>
            </a:stretch>
          </p:blipFill>
          <p:spPr>
            <a:xfrm>
              <a:off x="111161" y="-63500"/>
              <a:ext cx="1367718" cy="1259145"/>
            </a:xfrm>
            <a:prstGeom prst="rect">
              <a:avLst/>
            </a:prstGeom>
            <a:effectLst>
              <a:outerShdw sx="100000" sy="100000" kx="0" ky="0" algn="b" rotWithShape="0" blurRad="63500" dist="25400" dir="5400000">
                <a:srgbClr val="000000">
                  <a:alpha val="50000"/>
                </a:srgbClr>
              </a:outerShdw>
            </a:effectLst>
          </p:spPr>
        </p:pic>
        <p:sp>
          <p:nvSpPr>
            <p:cNvPr id="1368" name="مستطيل 38"/>
            <p:cNvSpPr txBox="1"/>
            <p:nvPr/>
          </p:nvSpPr>
          <p:spPr>
            <a:xfrm>
              <a:off x="0" y="176460"/>
              <a:ext cx="1590040" cy="1085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٣ب</a:t>
              </a:r>
            </a:p>
          </p:txBody>
        </p:sp>
      </p:grpSp>
      <p:grpSp>
        <p:nvGrpSpPr>
          <p:cNvPr id="1381" name="تجميع"/>
          <p:cNvGrpSpPr/>
          <p:nvPr/>
        </p:nvGrpSpPr>
        <p:grpSpPr>
          <a:xfrm>
            <a:off x="19864540" y="8470838"/>
            <a:ext cx="2394214" cy="2159044"/>
            <a:chOff x="0" y="0"/>
            <a:chExt cx="2394212" cy="2159042"/>
          </a:xfrm>
        </p:grpSpPr>
        <p:pic>
          <p:nvPicPr>
            <p:cNvPr id="1370" name="IMG_4622.png" descr="IMG_4622.png"/>
            <p:cNvPicPr>
              <a:picLocks noChangeAspect="1"/>
            </p:cNvPicPr>
            <p:nvPr/>
          </p:nvPicPr>
          <p:blipFill>
            <a:blip r:embed="rId4">
              <a:extLst/>
            </a:blip>
            <a:srcRect l="91328" t="26734" r="1414" b="70164"/>
            <a:stretch>
              <a:fillRect/>
            </a:stretch>
          </p:blipFill>
          <p:spPr>
            <a:xfrm>
              <a:off x="298654" y="0"/>
              <a:ext cx="2095559" cy="67148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nvGrpSpPr>
            <p:cNvPr id="1380" name="تجميع"/>
            <p:cNvGrpSpPr/>
            <p:nvPr/>
          </p:nvGrpSpPr>
          <p:grpSpPr>
            <a:xfrm>
              <a:off x="0" y="677862"/>
              <a:ext cx="2270891" cy="1481181"/>
              <a:chOff x="0" y="0"/>
              <a:chExt cx="2270890" cy="1481180"/>
            </a:xfrm>
          </p:grpSpPr>
          <p:sp>
            <p:nvSpPr>
              <p:cNvPr id="1371" name="مستطيل مستدير الزوايا"/>
              <p:cNvSpPr/>
              <p:nvPr/>
            </p:nvSpPr>
            <p:spPr>
              <a:xfrm>
                <a:off x="312426" y="0"/>
                <a:ext cx="1958465" cy="1247281"/>
              </a:xfrm>
              <a:prstGeom prst="roundRect">
                <a:avLst>
                  <a:gd name="adj" fmla="val 24520"/>
                </a:avLst>
              </a:prstGeom>
              <a:solidFill>
                <a:srgbClr val="FFFFFF"/>
              </a:solidFill>
              <a:ln w="12700" cap="flat">
                <a:solidFill>
                  <a:srgbClr val="65B96D"/>
                </a:solidFill>
                <a:custDash>
                  <a:ds d="100000" sp="200000"/>
                </a:custDash>
                <a:round/>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1372" name="فكر…"/>
              <p:cNvSpPr txBox="1"/>
              <p:nvPr/>
            </p:nvSpPr>
            <p:spPr>
              <a:xfrm>
                <a:off x="1587445" y="108717"/>
                <a:ext cx="673044" cy="102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rtl="0">
                  <a:defRPr b="1" sz="1500">
                    <a:solidFill>
                      <a:srgbClr val="728383"/>
                    </a:solidFill>
                    <a:latin typeface="Arial"/>
                    <a:ea typeface="Arial"/>
                    <a:cs typeface="Arial"/>
                    <a:sym typeface="Arial"/>
                  </a:defRPr>
                </a:pPr>
                <a:r>
                  <a:t>فكر </a:t>
                </a:r>
              </a:p>
              <a:p>
                <a:pPr defTabSz="914400" rtl="0">
                  <a:defRPr b="1" sz="1500">
                    <a:solidFill>
                      <a:srgbClr val="728383"/>
                    </a:solidFill>
                    <a:latin typeface="Arial"/>
                    <a:ea typeface="Arial"/>
                    <a:cs typeface="Arial"/>
                    <a:sym typeface="Arial"/>
                  </a:defRPr>
                </a:pPr>
                <a:r>
                  <a:t>زاوج </a:t>
                </a:r>
              </a:p>
              <a:p>
                <a:pPr defTabSz="914400" rtl="0">
                  <a:defRPr b="1" sz="1500">
                    <a:solidFill>
                      <a:srgbClr val="728383"/>
                    </a:solidFill>
                    <a:latin typeface="Arial"/>
                    <a:ea typeface="Arial"/>
                    <a:cs typeface="Arial"/>
                    <a:sym typeface="Arial"/>
                  </a:defRPr>
                </a:pPr>
                <a:r>
                  <a:t>شارك</a:t>
                </a:r>
              </a:p>
            </p:txBody>
          </p:sp>
          <p:pic>
            <p:nvPicPr>
              <p:cNvPr id="1373" name="صورة 7" descr="صورة 7"/>
              <p:cNvPicPr>
                <a:picLocks noChangeAspect="1"/>
              </p:cNvPicPr>
              <p:nvPr/>
            </p:nvPicPr>
            <p:blipFill>
              <a:blip r:embed="rId5">
                <a:extLst/>
              </a:blip>
              <a:stretch>
                <a:fillRect/>
              </a:stretch>
            </p:blipFill>
            <p:spPr>
              <a:xfrm rot="1539754">
                <a:off x="137550" y="512817"/>
                <a:ext cx="841571" cy="826918"/>
              </a:xfrm>
              <a:prstGeom prst="rect">
                <a:avLst/>
              </a:prstGeom>
              <a:ln w="12700" cap="flat">
                <a:noFill/>
                <a:miter lim="400000"/>
              </a:ln>
              <a:effectLst/>
            </p:spPr>
          </p:pic>
          <p:grpSp>
            <p:nvGrpSpPr>
              <p:cNvPr id="1379" name="تجميع"/>
              <p:cNvGrpSpPr/>
              <p:nvPr/>
            </p:nvGrpSpPr>
            <p:grpSpPr>
              <a:xfrm>
                <a:off x="950266" y="186145"/>
                <a:ext cx="637181" cy="640105"/>
                <a:chOff x="0" y="0"/>
                <a:chExt cx="637180" cy="640103"/>
              </a:xfrm>
            </p:grpSpPr>
            <p:sp>
              <p:nvSpPr>
                <p:cNvPr id="1374" name="Google Shape;9829;p102"/>
                <p:cNvSpPr/>
                <p:nvPr/>
              </p:nvSpPr>
              <p:spPr>
                <a:xfrm>
                  <a:off x="56866" y="94933"/>
                  <a:ext cx="110219"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0"/>
                      </a:moveTo>
                      <a:cubicBezTo>
                        <a:pt x="4978" y="0"/>
                        <a:pt x="0" y="4989"/>
                        <a:pt x="0" y="10969"/>
                      </a:cubicBezTo>
                      <a:cubicBezTo>
                        <a:pt x="0" y="16949"/>
                        <a:pt x="4978" y="21600"/>
                        <a:pt x="10969" y="21600"/>
                      </a:cubicBezTo>
                      <a:cubicBezTo>
                        <a:pt x="16949" y="21600"/>
                        <a:pt x="21600" y="16949"/>
                        <a:pt x="21600" y="10969"/>
                      </a:cubicBezTo>
                      <a:cubicBezTo>
                        <a:pt x="21600" y="4989"/>
                        <a:pt x="16949" y="0"/>
                        <a:pt x="1096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75" name="Google Shape;9830;p102"/>
                <p:cNvSpPr/>
                <p:nvPr/>
              </p:nvSpPr>
              <p:spPr>
                <a:xfrm>
                  <a:off x="185705" y="0"/>
                  <a:ext cx="264514" cy="22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0" y="0"/>
                      </a:moveTo>
                      <a:cubicBezTo>
                        <a:pt x="1938" y="0"/>
                        <a:pt x="0" y="2441"/>
                        <a:pt x="0" y="5538"/>
                      </a:cubicBezTo>
                      <a:lnTo>
                        <a:pt x="0" y="9287"/>
                      </a:lnTo>
                      <a:cubicBezTo>
                        <a:pt x="0" y="12219"/>
                        <a:pt x="2079" y="14500"/>
                        <a:pt x="4570" y="14500"/>
                      </a:cubicBezTo>
                      <a:lnTo>
                        <a:pt x="10108" y="14500"/>
                      </a:lnTo>
                      <a:lnTo>
                        <a:pt x="15786" y="21181"/>
                      </a:lnTo>
                      <a:cubicBezTo>
                        <a:pt x="16137" y="21486"/>
                        <a:pt x="16542" y="21600"/>
                        <a:pt x="16933" y="21600"/>
                      </a:cubicBezTo>
                      <a:cubicBezTo>
                        <a:pt x="17161" y="21600"/>
                        <a:pt x="17381" y="21564"/>
                        <a:pt x="17583" y="21507"/>
                      </a:cubicBezTo>
                      <a:cubicBezTo>
                        <a:pt x="18137" y="21181"/>
                        <a:pt x="18414" y="20364"/>
                        <a:pt x="18414" y="19873"/>
                      </a:cubicBezTo>
                      <a:lnTo>
                        <a:pt x="18414" y="14174"/>
                      </a:lnTo>
                      <a:cubicBezTo>
                        <a:pt x="20216" y="13357"/>
                        <a:pt x="21600" y="11402"/>
                        <a:pt x="21600" y="8962"/>
                      </a:cubicBezTo>
                      <a:lnTo>
                        <a:pt x="21600" y="5538"/>
                      </a:lnTo>
                      <a:cubicBezTo>
                        <a:pt x="21600" y="2441"/>
                        <a:pt x="19385" y="0"/>
                        <a:pt x="17030"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76" name="Google Shape;9831;p102"/>
                <p:cNvSpPr/>
                <p:nvPr/>
              </p:nvSpPr>
              <p:spPr>
                <a:xfrm>
                  <a:off x="0" y="223826"/>
                  <a:ext cx="298220" cy="41326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2423" y="12672"/>
                      </a:moveTo>
                      <a:lnTo>
                        <a:pt x="13863" y="15685"/>
                      </a:lnTo>
                      <a:lnTo>
                        <a:pt x="4382" y="15685"/>
                      </a:lnTo>
                      <a:lnTo>
                        <a:pt x="5224" y="12936"/>
                      </a:lnTo>
                      <a:lnTo>
                        <a:pt x="5224" y="12672"/>
                      </a:lnTo>
                      <a:close/>
                      <a:moveTo>
                        <a:pt x="5224" y="0"/>
                      </a:moveTo>
                      <a:cubicBezTo>
                        <a:pt x="4024" y="0"/>
                        <a:pt x="3064" y="619"/>
                        <a:pt x="2703" y="1418"/>
                      </a:cubicBezTo>
                      <a:lnTo>
                        <a:pt x="63" y="10191"/>
                      </a:lnTo>
                      <a:cubicBezTo>
                        <a:pt x="-295" y="11519"/>
                        <a:pt x="905" y="12672"/>
                        <a:pt x="2584" y="12672"/>
                      </a:cubicBezTo>
                      <a:lnTo>
                        <a:pt x="63" y="20382"/>
                      </a:lnTo>
                      <a:cubicBezTo>
                        <a:pt x="-177" y="20914"/>
                        <a:pt x="303" y="21355"/>
                        <a:pt x="905" y="21532"/>
                      </a:cubicBezTo>
                      <a:cubicBezTo>
                        <a:pt x="1034" y="21566"/>
                        <a:pt x="1160" y="21580"/>
                        <a:pt x="1282" y="21580"/>
                      </a:cubicBezTo>
                      <a:cubicBezTo>
                        <a:pt x="1830" y="21580"/>
                        <a:pt x="2287" y="21277"/>
                        <a:pt x="2584" y="20914"/>
                      </a:cubicBezTo>
                      <a:lnTo>
                        <a:pt x="3662" y="17721"/>
                      </a:lnTo>
                      <a:lnTo>
                        <a:pt x="14704" y="17721"/>
                      </a:lnTo>
                      <a:lnTo>
                        <a:pt x="15904" y="20115"/>
                      </a:lnTo>
                      <a:cubicBezTo>
                        <a:pt x="16300" y="21071"/>
                        <a:pt x="17363" y="21600"/>
                        <a:pt x="18395" y="21600"/>
                      </a:cubicBezTo>
                      <a:cubicBezTo>
                        <a:pt x="18608" y="21600"/>
                        <a:pt x="18818" y="21577"/>
                        <a:pt x="19023" y="21532"/>
                      </a:cubicBezTo>
                      <a:cubicBezTo>
                        <a:pt x="20463" y="21355"/>
                        <a:pt x="21305" y="20205"/>
                        <a:pt x="21065" y="19229"/>
                      </a:cubicBezTo>
                      <a:lnTo>
                        <a:pt x="17104" y="10368"/>
                      </a:lnTo>
                      <a:cubicBezTo>
                        <a:pt x="16864" y="9482"/>
                        <a:pt x="15782" y="8951"/>
                        <a:pt x="14582" y="8951"/>
                      </a:cubicBezTo>
                      <a:lnTo>
                        <a:pt x="11825" y="8951"/>
                      </a:lnTo>
                      <a:cubicBezTo>
                        <a:pt x="11105" y="8951"/>
                        <a:pt x="10503" y="8506"/>
                        <a:pt x="10503" y="7974"/>
                      </a:cubicBezTo>
                      <a:cubicBezTo>
                        <a:pt x="10503" y="7353"/>
                        <a:pt x="11105" y="6911"/>
                        <a:pt x="11825" y="6911"/>
                      </a:cubicBezTo>
                      <a:lnTo>
                        <a:pt x="15782" y="6911"/>
                      </a:lnTo>
                      <a:cubicBezTo>
                        <a:pt x="17222" y="6911"/>
                        <a:pt x="18422" y="6025"/>
                        <a:pt x="18422" y="4962"/>
                      </a:cubicBezTo>
                      <a:cubicBezTo>
                        <a:pt x="18422" y="3809"/>
                        <a:pt x="17222" y="2923"/>
                        <a:pt x="15782" y="2923"/>
                      </a:cubicBezTo>
                      <a:lnTo>
                        <a:pt x="8583" y="2923"/>
                      </a:lnTo>
                      <a:lnTo>
                        <a:pt x="7624" y="1063"/>
                      </a:lnTo>
                      <a:cubicBezTo>
                        <a:pt x="7262" y="442"/>
                        <a:pt x="6302" y="0"/>
                        <a:pt x="5224"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77" name="Google Shape;9832;p102"/>
                <p:cNvSpPr/>
                <p:nvPr/>
              </p:nvSpPr>
              <p:spPr>
                <a:xfrm>
                  <a:off x="468892" y="94933"/>
                  <a:ext cx="110165"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6" y="0"/>
                      </a:moveTo>
                      <a:cubicBezTo>
                        <a:pt x="4653" y="0"/>
                        <a:pt x="0" y="4989"/>
                        <a:pt x="0" y="10969"/>
                      </a:cubicBezTo>
                      <a:cubicBezTo>
                        <a:pt x="0" y="16949"/>
                        <a:pt x="4653" y="21600"/>
                        <a:pt x="10636" y="21600"/>
                      </a:cubicBezTo>
                      <a:cubicBezTo>
                        <a:pt x="16619" y="21600"/>
                        <a:pt x="21600" y="16949"/>
                        <a:pt x="21600" y="10969"/>
                      </a:cubicBezTo>
                      <a:cubicBezTo>
                        <a:pt x="21600" y="4989"/>
                        <a:pt x="16619" y="0"/>
                        <a:pt x="10636"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378" name="Google Shape;9833;p102"/>
                <p:cNvSpPr/>
                <p:nvPr/>
              </p:nvSpPr>
              <p:spPr>
                <a:xfrm>
                  <a:off x="338723" y="225494"/>
                  <a:ext cx="298458" cy="414610"/>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15809" y="12544"/>
                      </a:moveTo>
                      <a:lnTo>
                        <a:pt x="15809" y="12807"/>
                      </a:lnTo>
                      <a:lnTo>
                        <a:pt x="16651" y="15547"/>
                      </a:lnTo>
                      <a:lnTo>
                        <a:pt x="7289" y="15547"/>
                      </a:lnTo>
                      <a:lnTo>
                        <a:pt x="8610" y="12544"/>
                      </a:lnTo>
                      <a:close/>
                      <a:moveTo>
                        <a:pt x="15809" y="0"/>
                      </a:moveTo>
                      <a:cubicBezTo>
                        <a:pt x="14731" y="0"/>
                        <a:pt x="13890" y="443"/>
                        <a:pt x="13410" y="1060"/>
                      </a:cubicBezTo>
                      <a:lnTo>
                        <a:pt x="12450" y="3003"/>
                      </a:lnTo>
                      <a:lnTo>
                        <a:pt x="5251" y="3003"/>
                      </a:lnTo>
                      <a:cubicBezTo>
                        <a:pt x="3811" y="3003"/>
                        <a:pt x="2611" y="3886"/>
                        <a:pt x="2611" y="4946"/>
                      </a:cubicBezTo>
                      <a:cubicBezTo>
                        <a:pt x="2611" y="6095"/>
                        <a:pt x="3811" y="6979"/>
                        <a:pt x="5251" y="6979"/>
                      </a:cubicBezTo>
                      <a:lnTo>
                        <a:pt x="9212" y="6979"/>
                      </a:lnTo>
                      <a:cubicBezTo>
                        <a:pt x="9932" y="6979"/>
                        <a:pt x="10530" y="7419"/>
                        <a:pt x="10530" y="7949"/>
                      </a:cubicBezTo>
                      <a:cubicBezTo>
                        <a:pt x="10530" y="8479"/>
                        <a:pt x="9932" y="8921"/>
                        <a:pt x="9212" y="8921"/>
                      </a:cubicBezTo>
                      <a:lnTo>
                        <a:pt x="6451" y="8921"/>
                      </a:lnTo>
                      <a:cubicBezTo>
                        <a:pt x="5251" y="8921"/>
                        <a:pt x="4291" y="9451"/>
                        <a:pt x="3929" y="10335"/>
                      </a:cubicBezTo>
                      <a:lnTo>
                        <a:pt x="90" y="19169"/>
                      </a:lnTo>
                      <a:cubicBezTo>
                        <a:pt x="-268" y="20229"/>
                        <a:pt x="452" y="21289"/>
                        <a:pt x="2010" y="21552"/>
                      </a:cubicBezTo>
                      <a:cubicBezTo>
                        <a:pt x="2177" y="21578"/>
                        <a:pt x="2356" y="21592"/>
                        <a:pt x="2539" y="21592"/>
                      </a:cubicBezTo>
                      <a:cubicBezTo>
                        <a:pt x="3651" y="21592"/>
                        <a:pt x="4923" y="21115"/>
                        <a:pt x="5129" y="20052"/>
                      </a:cubicBezTo>
                      <a:lnTo>
                        <a:pt x="6329" y="17666"/>
                      </a:lnTo>
                      <a:lnTo>
                        <a:pt x="17371" y="17666"/>
                      </a:lnTo>
                      <a:lnTo>
                        <a:pt x="18449" y="20846"/>
                      </a:lnTo>
                      <a:cubicBezTo>
                        <a:pt x="18647" y="21283"/>
                        <a:pt x="19169" y="21600"/>
                        <a:pt x="19751" y="21600"/>
                      </a:cubicBezTo>
                      <a:cubicBezTo>
                        <a:pt x="19877" y="21600"/>
                        <a:pt x="20003" y="21583"/>
                        <a:pt x="20128" y="21552"/>
                      </a:cubicBezTo>
                      <a:cubicBezTo>
                        <a:pt x="20852" y="21376"/>
                        <a:pt x="21332" y="20846"/>
                        <a:pt x="20970" y="20316"/>
                      </a:cubicBezTo>
                      <a:lnTo>
                        <a:pt x="18449" y="12721"/>
                      </a:lnTo>
                      <a:cubicBezTo>
                        <a:pt x="20128" y="12544"/>
                        <a:pt x="21332" y="11394"/>
                        <a:pt x="21092" y="10158"/>
                      </a:cubicBezTo>
                      <a:lnTo>
                        <a:pt x="18331" y="1413"/>
                      </a:lnTo>
                      <a:cubicBezTo>
                        <a:pt x="18091" y="530"/>
                        <a:pt x="17009" y="0"/>
                        <a:pt x="1580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grpSp>
      <p:sp>
        <p:nvSpPr>
          <p:cNvPr id="1382" name="Google Shape;5144;p62"/>
          <p:cNvSpPr/>
          <p:nvPr/>
        </p:nvSpPr>
        <p:spPr>
          <a:xfrm flipH="1">
            <a:off x="1797050" y="5264587"/>
            <a:ext cx="17015435" cy="7193374"/>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38100">
            <a:solidFill>
              <a:srgbClr val="FF8C82"/>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pic>
        <p:nvPicPr>
          <p:cNvPr id="1383" name="IMG_9638.png" descr="IMG_9638.png"/>
          <p:cNvPicPr>
            <a:picLocks noChangeAspect="1"/>
          </p:cNvPicPr>
          <p:nvPr/>
        </p:nvPicPr>
        <p:blipFill>
          <a:blip r:embed="rId6">
            <a:extLst/>
          </a:blip>
          <a:srcRect l="31721" t="78576" r="58266" b="11370"/>
          <a:stretch>
            <a:fillRect/>
          </a:stretch>
        </p:blipFill>
        <p:spPr>
          <a:xfrm>
            <a:off x="12066606" y="5493543"/>
            <a:ext cx="6321572" cy="4760873"/>
          </a:xfrm>
          <a:prstGeom prst="rect">
            <a:avLst/>
          </a:prstGeom>
          <a:ln w="12700">
            <a:miter lim="400000"/>
          </a:ln>
        </p:spPr>
      </p:pic>
      <p:pic>
        <p:nvPicPr>
          <p:cNvPr id="1384" name="IMG_9638.png" descr="IMG_9638.png"/>
          <p:cNvPicPr>
            <a:picLocks noChangeAspect="1"/>
          </p:cNvPicPr>
          <p:nvPr/>
        </p:nvPicPr>
        <p:blipFill>
          <a:blip r:embed="rId6">
            <a:extLst/>
          </a:blip>
          <a:srcRect l="38443" t="48244" r="40752" b="49654"/>
          <a:stretch>
            <a:fillRect/>
          </a:stretch>
        </p:blipFill>
        <p:spPr>
          <a:xfrm>
            <a:off x="2927695" y="3802223"/>
            <a:ext cx="14115673" cy="10692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82"/>
                                        </p:tgtEl>
                                        <p:attrNameLst>
                                          <p:attrName>style.visibility</p:attrName>
                                        </p:attrNameLst>
                                      </p:cBhvr>
                                      <p:to>
                                        <p:strVal val="visible"/>
                                      </p:to>
                                    </p:set>
                                    <p:animEffect filter="dissolve" transition="in">
                                      <p:cBhvr>
                                        <p:cTn id="7" dur="2000"/>
                                        <p:tgtEl>
                                          <p:spTgt spid="1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93" name="تجميع"/>
          <p:cNvGrpSpPr/>
          <p:nvPr/>
        </p:nvGrpSpPr>
        <p:grpSpPr>
          <a:xfrm>
            <a:off x="13407539" y="2586357"/>
            <a:ext cx="6026960" cy="1050468"/>
            <a:chOff x="0" y="0"/>
            <a:chExt cx="6026958" cy="1050467"/>
          </a:xfrm>
        </p:grpSpPr>
        <p:grpSp>
          <p:nvGrpSpPr>
            <p:cNvPr id="1390" name="Google Shape;4333;p67"/>
            <p:cNvGrpSpPr/>
            <p:nvPr/>
          </p:nvGrpSpPr>
          <p:grpSpPr>
            <a:xfrm>
              <a:off x="-1" y="0"/>
              <a:ext cx="4819750" cy="938400"/>
              <a:chOff x="0" y="0"/>
              <a:chExt cx="4819748" cy="938398"/>
            </a:xfrm>
          </p:grpSpPr>
          <p:sp>
            <p:nvSpPr>
              <p:cNvPr id="1386" name="Google Shape;4334;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87" name="Google Shape;4336;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88" name="Google Shape;4337;p67"/>
              <p:cNvSpPr/>
              <p:nvPr/>
            </p:nvSpPr>
            <p:spPr>
              <a:xfrm>
                <a:off x="0" y="116718"/>
                <a:ext cx="4819749" cy="821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9D3E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389" name="Google Shape;4338;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391" name="تأكد"/>
            <p:cNvSpPr txBox="1"/>
            <p:nvPr/>
          </p:nvSpPr>
          <p:spPr>
            <a:xfrm>
              <a:off x="748935" y="0"/>
              <a:ext cx="2660737" cy="1050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49250" indent="-349250" defTabSz="914400">
                <a:defRPr sz="8100" u="sng">
                  <a:solidFill>
                    <a:srgbClr val="CC0000"/>
                  </a:solidFill>
                  <a:latin typeface="Beirut Regular"/>
                  <a:ea typeface="Beirut Regular"/>
                  <a:cs typeface="Beirut Regular"/>
                  <a:sym typeface="Beirut Regular"/>
                </a:defRPr>
              </a:lvl1pPr>
            </a:lstStyle>
            <a:p>
              <a:pPr rtl="0">
                <a:defRPr/>
              </a:pPr>
              <a:r>
                <a:t>تأكد</a:t>
              </a:r>
            </a:p>
          </p:txBody>
        </p:sp>
        <p:sp>
          <p:nvSpPr>
            <p:cNvPr id="1392" name="بيضاوي"/>
            <p:cNvSpPr/>
            <p:nvPr/>
          </p:nvSpPr>
          <p:spPr>
            <a:xfrm>
              <a:off x="4929648" y="71045"/>
              <a:ext cx="1097311" cy="908377"/>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394" name="Google Shape;5144;p62"/>
          <p:cNvSpPr/>
          <p:nvPr/>
        </p:nvSpPr>
        <p:spPr>
          <a:xfrm flipH="1">
            <a:off x="2035319" y="4751819"/>
            <a:ext cx="16646771" cy="75421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50800">
            <a:solidFill>
              <a:srgbClr val="74A7F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grpSp>
        <p:nvGrpSpPr>
          <p:cNvPr id="1397" name="تجميع"/>
          <p:cNvGrpSpPr/>
          <p:nvPr/>
        </p:nvGrpSpPr>
        <p:grpSpPr>
          <a:xfrm>
            <a:off x="9980346" y="5149380"/>
            <a:ext cx="1221351" cy="1033143"/>
            <a:chOff x="0" y="-63499"/>
            <a:chExt cx="1221349" cy="1033142"/>
          </a:xfrm>
        </p:grpSpPr>
        <p:pic>
          <p:nvPicPr>
            <p:cNvPr id="1395" name="بيضاوي بيضاوي" descr="بيضاوي بيضاوي"/>
            <p:cNvPicPr>
              <a:picLocks noChangeAspect="0"/>
            </p:cNvPicPr>
            <p:nvPr/>
          </p:nvPicPr>
          <p:blipFill>
            <a:blip r:embed="rId3">
              <a:extLst/>
            </a:blip>
            <a:stretch>
              <a:fillRect/>
            </a:stretch>
          </p:blipFill>
          <p:spPr>
            <a:xfrm>
              <a:off x="70661" y="-63500"/>
              <a:ext cx="1080028" cy="996629"/>
            </a:xfrm>
            <a:prstGeom prst="rect">
              <a:avLst/>
            </a:prstGeom>
            <a:effectLst>
              <a:outerShdw sx="100000" sy="100000" kx="0" ky="0" algn="b" rotWithShape="0" blurRad="63500" dist="25400" dir="5400000">
                <a:srgbClr val="000000">
                  <a:alpha val="50000"/>
                </a:srgbClr>
              </a:outerShdw>
            </a:effectLst>
          </p:spPr>
        </p:pic>
        <p:sp>
          <p:nvSpPr>
            <p:cNvPr id="1396" name="مستطيل 38"/>
            <p:cNvSpPr txBox="1"/>
            <p:nvPr/>
          </p:nvSpPr>
          <p:spPr>
            <a:xfrm>
              <a:off x="0" y="135544"/>
              <a:ext cx="1221350" cy="834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٣</a:t>
              </a:r>
            </a:p>
          </p:txBody>
        </p:sp>
      </p:grpSp>
      <p:sp>
        <p:nvSpPr>
          <p:cNvPr id="1398"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pic>
        <p:nvPicPr>
          <p:cNvPr id="1399" name="IMG_4622.png" descr="IMG_4622.png"/>
          <p:cNvPicPr>
            <a:picLocks noChangeAspect="1"/>
          </p:cNvPicPr>
          <p:nvPr/>
        </p:nvPicPr>
        <p:blipFill>
          <a:blip r:embed="rId4">
            <a:extLst/>
          </a:blip>
          <a:srcRect l="91197" t="22791" r="1545" b="74020"/>
          <a:stretch>
            <a:fillRect/>
          </a:stretch>
        </p:blipFill>
        <p:spPr>
          <a:xfrm>
            <a:off x="20209628" y="9113229"/>
            <a:ext cx="2049151" cy="675175"/>
          </a:xfrm>
          <a:prstGeom prst="rect">
            <a:avLst/>
          </a:prstGeom>
          <a:ln w="12700">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sp>
        <p:nvSpPr>
          <p:cNvPr id="1400" name="خط"/>
          <p:cNvSpPr/>
          <p:nvPr/>
        </p:nvSpPr>
        <p:spPr>
          <a:xfrm flipV="1">
            <a:off x="11576508" y="4753359"/>
            <a:ext cx="1" cy="7319800"/>
          </a:xfrm>
          <a:prstGeom prst="line">
            <a:avLst/>
          </a:prstGeom>
          <a:ln w="38100" cap="rnd">
            <a:solidFill>
              <a:srgbClr val="000000"/>
            </a:solidFill>
            <a:custDash>
              <a:ds d="100000" sp="200000"/>
            </a:custDash>
            <a:miter lim="400000"/>
          </a:ln>
        </p:spPr>
        <p:txBody>
          <a:bodyPr lIns="50800" tIns="50800" rIns="50800" bIns="50800" anchor="ctr"/>
          <a:lstStyle/>
          <a:p>
            <a:pPr/>
          </a:p>
        </p:txBody>
      </p:sp>
      <p:pic>
        <p:nvPicPr>
          <p:cNvPr id="1401" name="IMG_9640.png" descr="IMG_9640.png"/>
          <p:cNvPicPr>
            <a:picLocks noChangeAspect="1"/>
          </p:cNvPicPr>
          <p:nvPr/>
        </p:nvPicPr>
        <p:blipFill>
          <a:blip r:embed="rId5">
            <a:extLst/>
          </a:blip>
          <a:srcRect l="20999" t="46781" r="29872" b="46781"/>
          <a:stretch>
            <a:fillRect/>
          </a:stretch>
        </p:blipFill>
        <p:spPr>
          <a:xfrm>
            <a:off x="2868007" y="2816964"/>
            <a:ext cx="10402106" cy="1022363"/>
          </a:xfrm>
          <a:prstGeom prst="rect">
            <a:avLst/>
          </a:prstGeom>
          <a:ln w="12700">
            <a:miter lim="400000"/>
          </a:ln>
        </p:spPr>
      </p:pic>
      <p:pic>
        <p:nvPicPr>
          <p:cNvPr id="1402" name="IMG_9640.png" descr="IMG_9640.png"/>
          <p:cNvPicPr>
            <a:picLocks noChangeAspect="1"/>
          </p:cNvPicPr>
          <p:nvPr/>
        </p:nvPicPr>
        <p:blipFill>
          <a:blip r:embed="rId5">
            <a:extLst/>
          </a:blip>
          <a:srcRect l="55614" t="52868" r="20165" b="41459"/>
          <a:stretch>
            <a:fillRect/>
          </a:stretch>
        </p:blipFill>
        <p:spPr>
          <a:xfrm>
            <a:off x="2868007" y="5212880"/>
            <a:ext cx="7112202" cy="1249087"/>
          </a:xfrm>
          <a:prstGeom prst="rect">
            <a:avLst/>
          </a:prstGeom>
          <a:ln w="12700">
            <a:miter lim="400000"/>
          </a:ln>
        </p:spPr>
      </p:pic>
      <p:pic>
        <p:nvPicPr>
          <p:cNvPr id="1403" name="IMG_9640.png" descr="IMG_9640.png"/>
          <p:cNvPicPr>
            <a:picLocks noChangeAspect="1"/>
          </p:cNvPicPr>
          <p:nvPr/>
        </p:nvPicPr>
        <p:blipFill>
          <a:blip r:embed="rId5">
            <a:extLst/>
          </a:blip>
          <a:srcRect l="8575" t="53209" r="61613" b="23492"/>
          <a:stretch>
            <a:fillRect/>
          </a:stretch>
        </p:blipFill>
        <p:spPr>
          <a:xfrm>
            <a:off x="11865542" y="6113389"/>
            <a:ext cx="6421500" cy="37639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94"/>
                                        </p:tgtEl>
                                        <p:attrNameLst>
                                          <p:attrName>style.visibility</p:attrName>
                                        </p:attrNameLst>
                                      </p:cBhvr>
                                      <p:to>
                                        <p:strVal val="visible"/>
                                      </p:to>
                                    </p:set>
                                    <p:animEffect filter="dissolve" transition="in">
                                      <p:cBhvr>
                                        <p:cTn id="7" dur="2000"/>
                                        <p:tgtEl>
                                          <p:spTgt spid="1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12" name="تجميع"/>
          <p:cNvGrpSpPr/>
          <p:nvPr/>
        </p:nvGrpSpPr>
        <p:grpSpPr>
          <a:xfrm>
            <a:off x="13407539" y="2586357"/>
            <a:ext cx="6026960" cy="1050468"/>
            <a:chOff x="0" y="0"/>
            <a:chExt cx="6026958" cy="1050467"/>
          </a:xfrm>
        </p:grpSpPr>
        <p:grpSp>
          <p:nvGrpSpPr>
            <p:cNvPr id="1409" name="Google Shape;4333;p67"/>
            <p:cNvGrpSpPr/>
            <p:nvPr/>
          </p:nvGrpSpPr>
          <p:grpSpPr>
            <a:xfrm>
              <a:off x="-1" y="0"/>
              <a:ext cx="4819750" cy="938400"/>
              <a:chOff x="0" y="0"/>
              <a:chExt cx="4819748" cy="938398"/>
            </a:xfrm>
          </p:grpSpPr>
          <p:sp>
            <p:nvSpPr>
              <p:cNvPr id="1405" name="Google Shape;4334;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06" name="Google Shape;4336;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07" name="Google Shape;4337;p67"/>
              <p:cNvSpPr/>
              <p:nvPr/>
            </p:nvSpPr>
            <p:spPr>
              <a:xfrm>
                <a:off x="0" y="116718"/>
                <a:ext cx="4819749" cy="821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9D3E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08" name="Google Shape;4338;p67"/>
              <p:cNvSpPr/>
              <p:nvPr/>
            </p:nvSpPr>
            <p:spPr>
              <a:xfrm>
                <a:off x="4472563" y="0"/>
                <a:ext cx="324028" cy="785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410" name="تأكد"/>
            <p:cNvSpPr txBox="1"/>
            <p:nvPr/>
          </p:nvSpPr>
          <p:spPr>
            <a:xfrm>
              <a:off x="748935" y="0"/>
              <a:ext cx="2660737" cy="1050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49250" indent="-349250" defTabSz="914400">
                <a:defRPr sz="8100" u="sng">
                  <a:solidFill>
                    <a:srgbClr val="CC0000"/>
                  </a:solidFill>
                  <a:latin typeface="Beirut Regular"/>
                  <a:ea typeface="Beirut Regular"/>
                  <a:cs typeface="Beirut Regular"/>
                  <a:sym typeface="Beirut Regular"/>
                </a:defRPr>
              </a:lvl1pPr>
            </a:lstStyle>
            <a:p>
              <a:pPr rtl="0">
                <a:defRPr/>
              </a:pPr>
              <a:r>
                <a:t>تأكد</a:t>
              </a:r>
            </a:p>
          </p:txBody>
        </p:sp>
        <p:sp>
          <p:nvSpPr>
            <p:cNvPr id="1411" name="بيضاوي"/>
            <p:cNvSpPr/>
            <p:nvPr/>
          </p:nvSpPr>
          <p:spPr>
            <a:xfrm>
              <a:off x="4929648" y="71045"/>
              <a:ext cx="1097311" cy="908377"/>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413" name="Google Shape;5144;p62"/>
          <p:cNvSpPr/>
          <p:nvPr/>
        </p:nvSpPr>
        <p:spPr>
          <a:xfrm flipH="1">
            <a:off x="1480891" y="4751819"/>
            <a:ext cx="17201199" cy="75421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50800">
            <a:solidFill>
              <a:srgbClr val="74A7FF"/>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grpSp>
        <p:nvGrpSpPr>
          <p:cNvPr id="1416" name="تجميع"/>
          <p:cNvGrpSpPr/>
          <p:nvPr/>
        </p:nvGrpSpPr>
        <p:grpSpPr>
          <a:xfrm>
            <a:off x="9980346" y="5149380"/>
            <a:ext cx="1221351" cy="1033143"/>
            <a:chOff x="0" y="-63499"/>
            <a:chExt cx="1221349" cy="1033142"/>
          </a:xfrm>
        </p:grpSpPr>
        <p:pic>
          <p:nvPicPr>
            <p:cNvPr id="1414" name="بيضاوي بيضاوي" descr="بيضاوي بيضاوي"/>
            <p:cNvPicPr>
              <a:picLocks noChangeAspect="0"/>
            </p:cNvPicPr>
            <p:nvPr/>
          </p:nvPicPr>
          <p:blipFill>
            <a:blip r:embed="rId3">
              <a:extLst/>
            </a:blip>
            <a:stretch>
              <a:fillRect/>
            </a:stretch>
          </p:blipFill>
          <p:spPr>
            <a:xfrm>
              <a:off x="70661" y="-63500"/>
              <a:ext cx="1080028" cy="996629"/>
            </a:xfrm>
            <a:prstGeom prst="rect">
              <a:avLst/>
            </a:prstGeom>
            <a:effectLst>
              <a:outerShdw sx="100000" sy="100000" kx="0" ky="0" algn="b" rotWithShape="0" blurRad="63500" dist="25400" dir="5400000">
                <a:srgbClr val="000000">
                  <a:alpha val="50000"/>
                </a:srgbClr>
              </a:outerShdw>
            </a:effectLst>
          </p:spPr>
        </p:pic>
        <p:sp>
          <p:nvSpPr>
            <p:cNvPr id="1415" name="مستطيل 38"/>
            <p:cNvSpPr txBox="1"/>
            <p:nvPr/>
          </p:nvSpPr>
          <p:spPr>
            <a:xfrm>
              <a:off x="0" y="135544"/>
              <a:ext cx="1221350" cy="834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٤</a:t>
              </a:r>
            </a:p>
          </p:txBody>
        </p:sp>
      </p:grpSp>
      <p:sp>
        <p:nvSpPr>
          <p:cNvPr id="1417"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pic>
        <p:nvPicPr>
          <p:cNvPr id="1418" name="IMG_4622.png" descr="IMG_4622.png"/>
          <p:cNvPicPr>
            <a:picLocks noChangeAspect="1"/>
          </p:cNvPicPr>
          <p:nvPr/>
        </p:nvPicPr>
        <p:blipFill>
          <a:blip r:embed="rId4">
            <a:extLst/>
          </a:blip>
          <a:srcRect l="91197" t="22791" r="1545" b="74020"/>
          <a:stretch>
            <a:fillRect/>
          </a:stretch>
        </p:blipFill>
        <p:spPr>
          <a:xfrm>
            <a:off x="20209628" y="9113229"/>
            <a:ext cx="2049151" cy="675175"/>
          </a:xfrm>
          <a:prstGeom prst="rect">
            <a:avLst/>
          </a:prstGeom>
          <a:ln w="12700">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sp>
        <p:nvSpPr>
          <p:cNvPr id="1419" name="خط"/>
          <p:cNvSpPr/>
          <p:nvPr/>
        </p:nvSpPr>
        <p:spPr>
          <a:xfrm flipV="1">
            <a:off x="11576508" y="4753359"/>
            <a:ext cx="1" cy="7319800"/>
          </a:xfrm>
          <a:prstGeom prst="line">
            <a:avLst/>
          </a:prstGeom>
          <a:ln w="38100" cap="rnd">
            <a:solidFill>
              <a:srgbClr val="000000"/>
            </a:solidFill>
            <a:custDash>
              <a:ds d="100000" sp="200000"/>
            </a:custDash>
            <a:miter lim="400000"/>
          </a:ln>
        </p:spPr>
        <p:txBody>
          <a:bodyPr lIns="50800" tIns="50800" rIns="50800" bIns="50800" anchor="ctr"/>
          <a:lstStyle/>
          <a:p>
            <a:pPr/>
          </a:p>
        </p:txBody>
      </p:sp>
      <p:pic>
        <p:nvPicPr>
          <p:cNvPr id="1420" name="IMG_9640.png" descr="IMG_9640.png"/>
          <p:cNvPicPr>
            <a:picLocks noChangeAspect="1"/>
          </p:cNvPicPr>
          <p:nvPr/>
        </p:nvPicPr>
        <p:blipFill>
          <a:blip r:embed="rId5">
            <a:extLst/>
          </a:blip>
          <a:srcRect l="20999" t="46781" r="29872" b="46781"/>
          <a:stretch>
            <a:fillRect/>
          </a:stretch>
        </p:blipFill>
        <p:spPr>
          <a:xfrm>
            <a:off x="2868007" y="2816964"/>
            <a:ext cx="10402106" cy="1022363"/>
          </a:xfrm>
          <a:prstGeom prst="rect">
            <a:avLst/>
          </a:prstGeom>
          <a:ln w="12700">
            <a:miter lim="400000"/>
          </a:ln>
        </p:spPr>
      </p:pic>
      <p:pic>
        <p:nvPicPr>
          <p:cNvPr id="1421" name="IMG_9640.png" descr="IMG_9640.png"/>
          <p:cNvPicPr>
            <a:picLocks noChangeAspect="1"/>
          </p:cNvPicPr>
          <p:nvPr/>
        </p:nvPicPr>
        <p:blipFill>
          <a:blip r:embed="rId5">
            <a:extLst/>
          </a:blip>
          <a:srcRect l="53254" t="59008" r="20349" b="34810"/>
          <a:stretch>
            <a:fillRect/>
          </a:stretch>
        </p:blipFill>
        <p:spPr>
          <a:xfrm>
            <a:off x="2229129" y="5212880"/>
            <a:ext cx="7751081" cy="1361291"/>
          </a:xfrm>
          <a:prstGeom prst="rect">
            <a:avLst/>
          </a:prstGeom>
          <a:ln w="12700">
            <a:miter lim="400000"/>
          </a:ln>
        </p:spPr>
      </p:pic>
      <p:pic>
        <p:nvPicPr>
          <p:cNvPr id="1422" name="IMG_9640.png" descr="IMG_9640.png"/>
          <p:cNvPicPr>
            <a:picLocks noChangeAspect="1"/>
          </p:cNvPicPr>
          <p:nvPr/>
        </p:nvPicPr>
        <p:blipFill>
          <a:blip r:embed="rId5">
            <a:extLst/>
          </a:blip>
          <a:srcRect l="8575" t="53209" r="61613" b="23492"/>
          <a:stretch>
            <a:fillRect/>
          </a:stretch>
        </p:blipFill>
        <p:spPr>
          <a:xfrm>
            <a:off x="11865542" y="6113389"/>
            <a:ext cx="6421500" cy="37639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413"/>
                                        </p:tgtEl>
                                        <p:attrNameLst>
                                          <p:attrName>style.visibility</p:attrName>
                                        </p:attrNameLst>
                                      </p:cBhvr>
                                      <p:to>
                                        <p:strVal val="visible"/>
                                      </p:to>
                                    </p:set>
                                    <p:animEffect filter="dissolve" transition="in">
                                      <p:cBhvr>
                                        <p:cTn id="7" dur="2000"/>
                                        <p:tgtEl>
                                          <p:spTgt spid="1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4"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grpSp>
        <p:nvGrpSpPr>
          <p:cNvPr id="1432" name="تجميع"/>
          <p:cNvGrpSpPr/>
          <p:nvPr/>
        </p:nvGrpSpPr>
        <p:grpSpPr>
          <a:xfrm>
            <a:off x="12556836" y="2648254"/>
            <a:ext cx="6964905" cy="953579"/>
            <a:chOff x="0" y="0"/>
            <a:chExt cx="6964904" cy="953578"/>
          </a:xfrm>
        </p:grpSpPr>
        <p:grpSp>
          <p:nvGrpSpPr>
            <p:cNvPr id="1429" name="Google Shape;4333;p67"/>
            <p:cNvGrpSpPr/>
            <p:nvPr/>
          </p:nvGrpSpPr>
          <p:grpSpPr>
            <a:xfrm>
              <a:off x="288117" y="0"/>
              <a:ext cx="5303555" cy="953579"/>
              <a:chOff x="0" y="0"/>
              <a:chExt cx="5303553" cy="953578"/>
            </a:xfrm>
          </p:grpSpPr>
          <p:sp>
            <p:nvSpPr>
              <p:cNvPr id="1425" name="Google Shape;4334;p67"/>
              <p:cNvSpPr/>
              <p:nvPr/>
            </p:nvSpPr>
            <p:spPr>
              <a:xfrm>
                <a:off x="4932918" y="0"/>
                <a:ext cx="345914"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26" name="Google Shape;4336;p67"/>
              <p:cNvSpPr/>
              <p:nvPr/>
            </p:nvSpPr>
            <p:spPr>
              <a:xfrm>
                <a:off x="4932918" y="0"/>
                <a:ext cx="345914"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27" name="Google Shape;4337;p67"/>
              <p:cNvSpPr/>
              <p:nvPr/>
            </p:nvSpPr>
            <p:spPr>
              <a:xfrm>
                <a:off x="0" y="124601"/>
                <a:ext cx="5303554" cy="828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0"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DFEED4"/>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28" name="Google Shape;4338;p67"/>
              <p:cNvSpPr/>
              <p:nvPr/>
            </p:nvSpPr>
            <p:spPr>
              <a:xfrm>
                <a:off x="4932918" y="0"/>
                <a:ext cx="345914" cy="83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430" name="مثال من واقع الحياة"/>
            <p:cNvSpPr txBox="1"/>
            <p:nvPr/>
          </p:nvSpPr>
          <p:spPr>
            <a:xfrm>
              <a:off x="0" y="61531"/>
              <a:ext cx="5591672" cy="8040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592566">
                <a:defRPr sz="6600" u="sng">
                  <a:solidFill>
                    <a:srgbClr val="CC0000"/>
                  </a:solidFill>
                  <a:latin typeface="Farah Regular"/>
                  <a:ea typeface="Farah Regular"/>
                  <a:cs typeface="Farah Regular"/>
                  <a:sym typeface="Farah Regular"/>
                </a:defRPr>
              </a:lvl1pPr>
            </a:lstStyle>
            <a:p>
              <a:pPr rtl="0">
                <a:defRPr/>
              </a:pPr>
              <a:r>
                <a:t>مثال من واقع الحياة </a:t>
              </a:r>
            </a:p>
          </p:txBody>
        </p:sp>
        <p:sp>
          <p:nvSpPr>
            <p:cNvPr id="1431" name="بيضاوي"/>
            <p:cNvSpPr/>
            <p:nvPr/>
          </p:nvSpPr>
          <p:spPr>
            <a:xfrm>
              <a:off x="5890506" y="0"/>
              <a:ext cx="1074399" cy="927069"/>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pic>
        <p:nvPicPr>
          <p:cNvPr id="1433" name="IMG_9641.png" descr="IMG_9641.png"/>
          <p:cNvPicPr>
            <a:picLocks noChangeAspect="1"/>
          </p:cNvPicPr>
          <p:nvPr/>
        </p:nvPicPr>
        <p:blipFill>
          <a:blip r:embed="rId3">
            <a:extLst/>
          </a:blip>
          <a:srcRect l="29166" t="16354" r="37571" b="53827"/>
          <a:stretch>
            <a:fillRect/>
          </a:stretch>
        </p:blipFill>
        <p:spPr>
          <a:xfrm>
            <a:off x="5460621" y="3750612"/>
            <a:ext cx="12927212" cy="86917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2" name="تجميع"/>
          <p:cNvGrpSpPr/>
          <p:nvPr/>
        </p:nvGrpSpPr>
        <p:grpSpPr>
          <a:xfrm>
            <a:off x="12390031" y="2582756"/>
            <a:ext cx="6692798" cy="1070402"/>
            <a:chOff x="0" y="0"/>
            <a:chExt cx="6692797" cy="1070400"/>
          </a:xfrm>
        </p:grpSpPr>
        <p:grpSp>
          <p:nvGrpSpPr>
            <p:cNvPr id="1439" name="Google Shape;4333;p67"/>
            <p:cNvGrpSpPr/>
            <p:nvPr/>
          </p:nvGrpSpPr>
          <p:grpSpPr>
            <a:xfrm>
              <a:off x="0" y="76187"/>
              <a:ext cx="5339953" cy="918027"/>
              <a:chOff x="0" y="0"/>
              <a:chExt cx="5339952" cy="918026"/>
            </a:xfrm>
          </p:grpSpPr>
          <p:sp>
            <p:nvSpPr>
              <p:cNvPr id="1435" name="Google Shape;4334;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36" name="Google Shape;4336;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37" name="Google Shape;4337;p67"/>
              <p:cNvSpPr/>
              <p:nvPr/>
            </p:nvSpPr>
            <p:spPr>
              <a:xfrm>
                <a:off x="0" y="116217"/>
                <a:ext cx="5339953" cy="801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E6EEF0"/>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38" name="Google Shape;4338;p67"/>
              <p:cNvSpPr/>
              <p:nvPr/>
            </p:nvSpPr>
            <p:spPr>
              <a:xfrm>
                <a:off x="4994255" y="0"/>
                <a:ext cx="322639"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440" name="تحقق من فهمك"/>
            <p:cNvSpPr txBox="1"/>
            <p:nvPr/>
          </p:nvSpPr>
          <p:spPr>
            <a:xfrm>
              <a:off x="1048499" y="168713"/>
              <a:ext cx="3242953"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592566">
                <a:defRPr sz="6500" u="sng">
                  <a:solidFill>
                    <a:srgbClr val="CC0000"/>
                  </a:solidFill>
                  <a:latin typeface="Farah Regular"/>
                  <a:ea typeface="Farah Regular"/>
                  <a:cs typeface="Farah Regular"/>
                  <a:sym typeface="Farah Regular"/>
                </a:defRPr>
              </a:lvl1pPr>
            </a:lstStyle>
            <a:p>
              <a:pPr rtl="0">
                <a:defRPr/>
              </a:pPr>
              <a:r>
                <a:t>تحقق من فهمك</a:t>
              </a:r>
            </a:p>
          </p:txBody>
        </p:sp>
        <p:sp>
          <p:nvSpPr>
            <p:cNvPr id="1441" name="بيضاوي"/>
            <p:cNvSpPr/>
            <p:nvPr/>
          </p:nvSpPr>
          <p:spPr>
            <a:xfrm>
              <a:off x="5566434" y="0"/>
              <a:ext cx="1126364" cy="1070401"/>
            </a:xfrm>
            <a:prstGeom prst="ellipse">
              <a:avLst/>
            </a:prstGeom>
            <a:blipFill rotWithShape="1">
              <a:blip r:embed="rId2"/>
              <a:srcRect l="0" t="0" r="0" b="0"/>
              <a:stretch>
                <a:fillRect/>
              </a:stretch>
            </a:blipFill>
            <a:ln w="12700" cap="flat">
              <a:noFill/>
              <a:miter lim="400000"/>
            </a:ln>
            <a:effectLst>
              <a:outerShdw sx="100000" sy="100000" kx="0" ky="0" algn="b" rotWithShape="0" blurRad="63500" dist="19050" dir="5400000">
                <a:srgbClr val="000000">
                  <a:alpha val="63000"/>
                </a:srgbClr>
              </a:outerShdw>
            </a:effectLst>
          </p:spPr>
          <p:txBody>
            <a:bodyPr wrap="square" lIns="45719" tIns="45719" rIns="45719" bIns="45719" numCol="1" anchor="t">
              <a:noAutofit/>
            </a:bodyPr>
            <a:lstStyle/>
            <a:p>
              <a:pPr algn="r" defTabSz="914400" rtl="0">
                <a:defRPr sz="1800">
                  <a:latin typeface="Calibri"/>
                  <a:ea typeface="Calibri"/>
                  <a:cs typeface="Calibri"/>
                  <a:sym typeface="Calibri"/>
                </a:defRPr>
              </a:pPr>
            </a:p>
          </p:txBody>
        </p:sp>
      </p:grpSp>
      <p:sp>
        <p:nvSpPr>
          <p:cNvPr id="1443"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grpSp>
        <p:nvGrpSpPr>
          <p:cNvPr id="1446" name="تجميع"/>
          <p:cNvGrpSpPr/>
          <p:nvPr/>
        </p:nvGrpSpPr>
        <p:grpSpPr>
          <a:xfrm>
            <a:off x="17075996" y="3638799"/>
            <a:ext cx="1590041" cy="1325851"/>
            <a:chOff x="0" y="-63500"/>
            <a:chExt cx="1590039" cy="1325850"/>
          </a:xfrm>
        </p:grpSpPr>
        <p:pic>
          <p:nvPicPr>
            <p:cNvPr id="1444" name="بيضاوي بيضاوي" descr="بيضاوي بيضاوي"/>
            <p:cNvPicPr>
              <a:picLocks noChangeAspect="0"/>
            </p:cNvPicPr>
            <p:nvPr/>
          </p:nvPicPr>
          <p:blipFill>
            <a:blip r:embed="rId3">
              <a:extLst/>
            </a:blip>
            <a:stretch>
              <a:fillRect/>
            </a:stretch>
          </p:blipFill>
          <p:spPr>
            <a:xfrm>
              <a:off x="111161" y="-63500"/>
              <a:ext cx="1367718" cy="1259145"/>
            </a:xfrm>
            <a:prstGeom prst="rect">
              <a:avLst/>
            </a:prstGeom>
            <a:effectLst>
              <a:outerShdw sx="100000" sy="100000" kx="0" ky="0" algn="b" rotWithShape="0" blurRad="63500" dist="25400" dir="5400000">
                <a:srgbClr val="000000">
                  <a:alpha val="50000"/>
                </a:srgbClr>
              </a:outerShdw>
            </a:effectLst>
          </p:spPr>
        </p:pic>
        <p:sp>
          <p:nvSpPr>
            <p:cNvPr id="1445" name="مستطيل 38"/>
            <p:cNvSpPr txBox="1"/>
            <p:nvPr/>
          </p:nvSpPr>
          <p:spPr>
            <a:xfrm>
              <a:off x="0" y="176460"/>
              <a:ext cx="1590040" cy="1085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5600">
                  <a:ln w="6600" cap="flat">
                    <a:solidFill>
                      <a:srgbClr val="953735"/>
                    </a:solidFill>
                    <a:prstDash val="solid"/>
                    <a:round/>
                  </a:ln>
                  <a:solidFill>
                    <a:srgbClr val="FFFFFF"/>
                  </a:solidFill>
                  <a:effectLst>
                    <a:outerShdw sx="100000" sy="100000" kx="0" ky="0" algn="b" rotWithShape="0" blurRad="0" dist="38100" dir="2700000">
                      <a:srgbClr val="C0504D"/>
                    </a:outerShdw>
                  </a:effectLst>
                  <a:latin typeface="Calibri"/>
                  <a:ea typeface="Calibri"/>
                  <a:cs typeface="Calibri"/>
                  <a:sym typeface="Calibri"/>
                </a:defRPr>
              </a:lvl1pPr>
            </a:lstStyle>
            <a:p>
              <a:pPr rtl="0">
                <a:defRPr/>
              </a:pPr>
              <a:r>
                <a:t>٤</a:t>
              </a:r>
            </a:p>
          </p:txBody>
        </p:sp>
      </p:grpSp>
      <p:grpSp>
        <p:nvGrpSpPr>
          <p:cNvPr id="1458" name="تجميع"/>
          <p:cNvGrpSpPr/>
          <p:nvPr/>
        </p:nvGrpSpPr>
        <p:grpSpPr>
          <a:xfrm>
            <a:off x="19864540" y="8470838"/>
            <a:ext cx="2394214" cy="2159044"/>
            <a:chOff x="0" y="0"/>
            <a:chExt cx="2394212" cy="2159042"/>
          </a:xfrm>
        </p:grpSpPr>
        <p:pic>
          <p:nvPicPr>
            <p:cNvPr id="1447" name="IMG_4622.png" descr="IMG_4622.png"/>
            <p:cNvPicPr>
              <a:picLocks noChangeAspect="1"/>
            </p:cNvPicPr>
            <p:nvPr/>
          </p:nvPicPr>
          <p:blipFill>
            <a:blip r:embed="rId4">
              <a:extLst/>
            </a:blip>
            <a:srcRect l="91328" t="26734" r="1414" b="70164"/>
            <a:stretch>
              <a:fillRect/>
            </a:stretch>
          </p:blipFill>
          <p:spPr>
            <a:xfrm>
              <a:off x="298654" y="0"/>
              <a:ext cx="2095559" cy="671486"/>
            </a:xfrm>
            <a:prstGeom prst="rect">
              <a:avLst/>
            </a:prstGeom>
            <a:ln w="12700" cap="flat">
              <a:solidFill>
                <a:srgbClr val="000000"/>
              </a:solidFill>
              <a:custDash>
                <a:ds d="100000" sp="200000"/>
              </a:custDash>
              <a:miter lim="400000"/>
            </a:ln>
            <a:effectLst>
              <a:outerShdw sx="100000" sy="100000" kx="0" ky="0" algn="b" rotWithShape="0" blurRad="63500" dist="25400" dir="5400000">
                <a:srgbClr val="000000">
                  <a:alpha val="50000"/>
                </a:srgbClr>
              </a:outerShdw>
            </a:effectLst>
          </p:spPr>
        </p:pic>
        <p:grpSp>
          <p:nvGrpSpPr>
            <p:cNvPr id="1457" name="تجميع"/>
            <p:cNvGrpSpPr/>
            <p:nvPr/>
          </p:nvGrpSpPr>
          <p:grpSpPr>
            <a:xfrm>
              <a:off x="0" y="677862"/>
              <a:ext cx="2270891" cy="1481181"/>
              <a:chOff x="0" y="0"/>
              <a:chExt cx="2270890" cy="1481180"/>
            </a:xfrm>
          </p:grpSpPr>
          <p:sp>
            <p:nvSpPr>
              <p:cNvPr id="1448" name="مستطيل مستدير الزوايا"/>
              <p:cNvSpPr/>
              <p:nvPr/>
            </p:nvSpPr>
            <p:spPr>
              <a:xfrm>
                <a:off x="312426" y="0"/>
                <a:ext cx="1958465" cy="1247281"/>
              </a:xfrm>
              <a:prstGeom prst="roundRect">
                <a:avLst>
                  <a:gd name="adj" fmla="val 24520"/>
                </a:avLst>
              </a:prstGeom>
              <a:solidFill>
                <a:srgbClr val="FFFFFF"/>
              </a:solidFill>
              <a:ln w="12700" cap="flat">
                <a:solidFill>
                  <a:srgbClr val="65B96D"/>
                </a:solidFill>
                <a:custDash>
                  <a:ds d="100000" sp="200000"/>
                </a:custDash>
                <a:round/>
              </a:ln>
              <a:effectLst/>
            </p:spPr>
            <p:txBody>
              <a:bodyPr wrap="square" lIns="0" tIns="0" rIns="0" bIns="0" numCol="1" anchor="t">
                <a:noAutofit/>
              </a:bodyPr>
              <a:lstStyle/>
              <a:p>
                <a:pPr algn="l" defTabSz="914400" rtl="0">
                  <a:defRPr sz="1400">
                    <a:latin typeface="Arial"/>
                    <a:ea typeface="Arial"/>
                    <a:cs typeface="Arial"/>
                    <a:sym typeface="Arial"/>
                  </a:defRPr>
                </a:pPr>
              </a:p>
            </p:txBody>
          </p:sp>
          <p:sp>
            <p:nvSpPr>
              <p:cNvPr id="1449" name="فكر…"/>
              <p:cNvSpPr txBox="1"/>
              <p:nvPr/>
            </p:nvSpPr>
            <p:spPr>
              <a:xfrm>
                <a:off x="1587445" y="108717"/>
                <a:ext cx="673044" cy="102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rtl="0">
                  <a:defRPr b="1" sz="1500">
                    <a:solidFill>
                      <a:srgbClr val="728383"/>
                    </a:solidFill>
                    <a:latin typeface="Arial"/>
                    <a:ea typeface="Arial"/>
                    <a:cs typeface="Arial"/>
                    <a:sym typeface="Arial"/>
                  </a:defRPr>
                </a:pPr>
                <a:r>
                  <a:t>فكر </a:t>
                </a:r>
              </a:p>
              <a:p>
                <a:pPr defTabSz="914400" rtl="0">
                  <a:defRPr b="1" sz="1500">
                    <a:solidFill>
                      <a:srgbClr val="728383"/>
                    </a:solidFill>
                    <a:latin typeface="Arial"/>
                    <a:ea typeface="Arial"/>
                    <a:cs typeface="Arial"/>
                    <a:sym typeface="Arial"/>
                  </a:defRPr>
                </a:pPr>
                <a:r>
                  <a:t>زاوج </a:t>
                </a:r>
              </a:p>
              <a:p>
                <a:pPr defTabSz="914400" rtl="0">
                  <a:defRPr b="1" sz="1500">
                    <a:solidFill>
                      <a:srgbClr val="728383"/>
                    </a:solidFill>
                    <a:latin typeface="Arial"/>
                    <a:ea typeface="Arial"/>
                    <a:cs typeface="Arial"/>
                    <a:sym typeface="Arial"/>
                  </a:defRPr>
                </a:pPr>
                <a:r>
                  <a:t>شارك</a:t>
                </a:r>
              </a:p>
            </p:txBody>
          </p:sp>
          <p:pic>
            <p:nvPicPr>
              <p:cNvPr id="1450" name="صورة 7" descr="صورة 7"/>
              <p:cNvPicPr>
                <a:picLocks noChangeAspect="1"/>
              </p:cNvPicPr>
              <p:nvPr/>
            </p:nvPicPr>
            <p:blipFill>
              <a:blip r:embed="rId5">
                <a:extLst/>
              </a:blip>
              <a:stretch>
                <a:fillRect/>
              </a:stretch>
            </p:blipFill>
            <p:spPr>
              <a:xfrm rot="1539754">
                <a:off x="137550" y="512817"/>
                <a:ext cx="841571" cy="826918"/>
              </a:xfrm>
              <a:prstGeom prst="rect">
                <a:avLst/>
              </a:prstGeom>
              <a:ln w="12700" cap="flat">
                <a:noFill/>
                <a:miter lim="400000"/>
              </a:ln>
              <a:effectLst/>
            </p:spPr>
          </p:pic>
          <p:grpSp>
            <p:nvGrpSpPr>
              <p:cNvPr id="1456" name="تجميع"/>
              <p:cNvGrpSpPr/>
              <p:nvPr/>
            </p:nvGrpSpPr>
            <p:grpSpPr>
              <a:xfrm>
                <a:off x="950266" y="186145"/>
                <a:ext cx="637181" cy="640105"/>
                <a:chOff x="0" y="0"/>
                <a:chExt cx="637180" cy="640103"/>
              </a:xfrm>
            </p:grpSpPr>
            <p:sp>
              <p:nvSpPr>
                <p:cNvPr id="1451" name="Google Shape;9829;p102"/>
                <p:cNvSpPr/>
                <p:nvPr/>
              </p:nvSpPr>
              <p:spPr>
                <a:xfrm>
                  <a:off x="56866" y="94933"/>
                  <a:ext cx="110219"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0"/>
                      </a:moveTo>
                      <a:cubicBezTo>
                        <a:pt x="4978" y="0"/>
                        <a:pt x="0" y="4989"/>
                        <a:pt x="0" y="10969"/>
                      </a:cubicBezTo>
                      <a:cubicBezTo>
                        <a:pt x="0" y="16949"/>
                        <a:pt x="4978" y="21600"/>
                        <a:pt x="10969" y="21600"/>
                      </a:cubicBezTo>
                      <a:cubicBezTo>
                        <a:pt x="16949" y="21600"/>
                        <a:pt x="21600" y="16949"/>
                        <a:pt x="21600" y="10969"/>
                      </a:cubicBezTo>
                      <a:cubicBezTo>
                        <a:pt x="21600" y="4989"/>
                        <a:pt x="16949" y="0"/>
                        <a:pt x="1096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452" name="Google Shape;9830;p102"/>
                <p:cNvSpPr/>
                <p:nvPr/>
              </p:nvSpPr>
              <p:spPr>
                <a:xfrm>
                  <a:off x="185705" y="0"/>
                  <a:ext cx="264514" cy="22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0" y="0"/>
                      </a:moveTo>
                      <a:cubicBezTo>
                        <a:pt x="1938" y="0"/>
                        <a:pt x="0" y="2441"/>
                        <a:pt x="0" y="5538"/>
                      </a:cubicBezTo>
                      <a:lnTo>
                        <a:pt x="0" y="9287"/>
                      </a:lnTo>
                      <a:cubicBezTo>
                        <a:pt x="0" y="12219"/>
                        <a:pt x="2079" y="14500"/>
                        <a:pt x="4570" y="14500"/>
                      </a:cubicBezTo>
                      <a:lnTo>
                        <a:pt x="10108" y="14500"/>
                      </a:lnTo>
                      <a:lnTo>
                        <a:pt x="15786" y="21181"/>
                      </a:lnTo>
                      <a:cubicBezTo>
                        <a:pt x="16137" y="21486"/>
                        <a:pt x="16542" y="21600"/>
                        <a:pt x="16933" y="21600"/>
                      </a:cubicBezTo>
                      <a:cubicBezTo>
                        <a:pt x="17161" y="21600"/>
                        <a:pt x="17381" y="21564"/>
                        <a:pt x="17583" y="21507"/>
                      </a:cubicBezTo>
                      <a:cubicBezTo>
                        <a:pt x="18137" y="21181"/>
                        <a:pt x="18414" y="20364"/>
                        <a:pt x="18414" y="19873"/>
                      </a:cubicBezTo>
                      <a:lnTo>
                        <a:pt x="18414" y="14174"/>
                      </a:lnTo>
                      <a:cubicBezTo>
                        <a:pt x="20216" y="13357"/>
                        <a:pt x="21600" y="11402"/>
                        <a:pt x="21600" y="8962"/>
                      </a:cubicBezTo>
                      <a:lnTo>
                        <a:pt x="21600" y="5538"/>
                      </a:lnTo>
                      <a:cubicBezTo>
                        <a:pt x="21600" y="2441"/>
                        <a:pt x="19385" y="0"/>
                        <a:pt x="17030"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453" name="Google Shape;9831;p102"/>
                <p:cNvSpPr/>
                <p:nvPr/>
              </p:nvSpPr>
              <p:spPr>
                <a:xfrm>
                  <a:off x="0" y="223826"/>
                  <a:ext cx="298220" cy="41326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2423" y="12672"/>
                      </a:moveTo>
                      <a:lnTo>
                        <a:pt x="13863" y="15685"/>
                      </a:lnTo>
                      <a:lnTo>
                        <a:pt x="4382" y="15685"/>
                      </a:lnTo>
                      <a:lnTo>
                        <a:pt x="5224" y="12936"/>
                      </a:lnTo>
                      <a:lnTo>
                        <a:pt x="5224" y="12672"/>
                      </a:lnTo>
                      <a:close/>
                      <a:moveTo>
                        <a:pt x="5224" y="0"/>
                      </a:moveTo>
                      <a:cubicBezTo>
                        <a:pt x="4024" y="0"/>
                        <a:pt x="3064" y="619"/>
                        <a:pt x="2703" y="1418"/>
                      </a:cubicBezTo>
                      <a:lnTo>
                        <a:pt x="63" y="10191"/>
                      </a:lnTo>
                      <a:cubicBezTo>
                        <a:pt x="-295" y="11519"/>
                        <a:pt x="905" y="12672"/>
                        <a:pt x="2584" y="12672"/>
                      </a:cubicBezTo>
                      <a:lnTo>
                        <a:pt x="63" y="20382"/>
                      </a:lnTo>
                      <a:cubicBezTo>
                        <a:pt x="-177" y="20914"/>
                        <a:pt x="303" y="21355"/>
                        <a:pt x="905" y="21532"/>
                      </a:cubicBezTo>
                      <a:cubicBezTo>
                        <a:pt x="1034" y="21566"/>
                        <a:pt x="1160" y="21580"/>
                        <a:pt x="1282" y="21580"/>
                      </a:cubicBezTo>
                      <a:cubicBezTo>
                        <a:pt x="1830" y="21580"/>
                        <a:pt x="2287" y="21277"/>
                        <a:pt x="2584" y="20914"/>
                      </a:cubicBezTo>
                      <a:lnTo>
                        <a:pt x="3662" y="17721"/>
                      </a:lnTo>
                      <a:lnTo>
                        <a:pt x="14704" y="17721"/>
                      </a:lnTo>
                      <a:lnTo>
                        <a:pt x="15904" y="20115"/>
                      </a:lnTo>
                      <a:cubicBezTo>
                        <a:pt x="16300" y="21071"/>
                        <a:pt x="17363" y="21600"/>
                        <a:pt x="18395" y="21600"/>
                      </a:cubicBezTo>
                      <a:cubicBezTo>
                        <a:pt x="18608" y="21600"/>
                        <a:pt x="18818" y="21577"/>
                        <a:pt x="19023" y="21532"/>
                      </a:cubicBezTo>
                      <a:cubicBezTo>
                        <a:pt x="20463" y="21355"/>
                        <a:pt x="21305" y="20205"/>
                        <a:pt x="21065" y="19229"/>
                      </a:cubicBezTo>
                      <a:lnTo>
                        <a:pt x="17104" y="10368"/>
                      </a:lnTo>
                      <a:cubicBezTo>
                        <a:pt x="16864" y="9482"/>
                        <a:pt x="15782" y="8951"/>
                        <a:pt x="14582" y="8951"/>
                      </a:cubicBezTo>
                      <a:lnTo>
                        <a:pt x="11825" y="8951"/>
                      </a:lnTo>
                      <a:cubicBezTo>
                        <a:pt x="11105" y="8951"/>
                        <a:pt x="10503" y="8506"/>
                        <a:pt x="10503" y="7974"/>
                      </a:cubicBezTo>
                      <a:cubicBezTo>
                        <a:pt x="10503" y="7353"/>
                        <a:pt x="11105" y="6911"/>
                        <a:pt x="11825" y="6911"/>
                      </a:cubicBezTo>
                      <a:lnTo>
                        <a:pt x="15782" y="6911"/>
                      </a:lnTo>
                      <a:cubicBezTo>
                        <a:pt x="17222" y="6911"/>
                        <a:pt x="18422" y="6025"/>
                        <a:pt x="18422" y="4962"/>
                      </a:cubicBezTo>
                      <a:cubicBezTo>
                        <a:pt x="18422" y="3809"/>
                        <a:pt x="17222" y="2923"/>
                        <a:pt x="15782" y="2923"/>
                      </a:cubicBezTo>
                      <a:lnTo>
                        <a:pt x="8583" y="2923"/>
                      </a:lnTo>
                      <a:lnTo>
                        <a:pt x="7624" y="1063"/>
                      </a:lnTo>
                      <a:cubicBezTo>
                        <a:pt x="7262" y="442"/>
                        <a:pt x="6302" y="0"/>
                        <a:pt x="5224"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454" name="Google Shape;9832;p102"/>
                <p:cNvSpPr/>
                <p:nvPr/>
              </p:nvSpPr>
              <p:spPr>
                <a:xfrm>
                  <a:off x="468892" y="94933"/>
                  <a:ext cx="110165" cy="110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6" y="0"/>
                      </a:moveTo>
                      <a:cubicBezTo>
                        <a:pt x="4653" y="0"/>
                        <a:pt x="0" y="4989"/>
                        <a:pt x="0" y="10969"/>
                      </a:cubicBezTo>
                      <a:cubicBezTo>
                        <a:pt x="0" y="16949"/>
                        <a:pt x="4653" y="21600"/>
                        <a:pt x="10636" y="21600"/>
                      </a:cubicBezTo>
                      <a:cubicBezTo>
                        <a:pt x="16619" y="21600"/>
                        <a:pt x="21600" y="16949"/>
                        <a:pt x="21600" y="10969"/>
                      </a:cubicBezTo>
                      <a:cubicBezTo>
                        <a:pt x="21600" y="4989"/>
                        <a:pt x="16619" y="0"/>
                        <a:pt x="10636"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455" name="Google Shape;9833;p102"/>
                <p:cNvSpPr/>
                <p:nvPr/>
              </p:nvSpPr>
              <p:spPr>
                <a:xfrm>
                  <a:off x="338723" y="225494"/>
                  <a:ext cx="298458" cy="414610"/>
                </a:xfrm>
                <a:custGeom>
                  <a:avLst/>
                  <a:gdLst/>
                  <a:ahLst/>
                  <a:cxnLst>
                    <a:cxn ang="0">
                      <a:pos x="wd2" y="hd2"/>
                    </a:cxn>
                    <a:cxn ang="5400000">
                      <a:pos x="wd2" y="hd2"/>
                    </a:cxn>
                    <a:cxn ang="10800000">
                      <a:pos x="wd2" y="hd2"/>
                    </a:cxn>
                    <a:cxn ang="16200000">
                      <a:pos x="wd2" y="hd2"/>
                    </a:cxn>
                  </a:cxnLst>
                  <a:rect l="0" t="0" r="r" b="b"/>
                  <a:pathLst>
                    <a:path w="21123" h="21600" fill="norm" stroke="1" extrusionOk="0">
                      <a:moveTo>
                        <a:pt x="15809" y="12544"/>
                      </a:moveTo>
                      <a:lnTo>
                        <a:pt x="15809" y="12807"/>
                      </a:lnTo>
                      <a:lnTo>
                        <a:pt x="16651" y="15547"/>
                      </a:lnTo>
                      <a:lnTo>
                        <a:pt x="7289" y="15547"/>
                      </a:lnTo>
                      <a:lnTo>
                        <a:pt x="8610" y="12544"/>
                      </a:lnTo>
                      <a:close/>
                      <a:moveTo>
                        <a:pt x="15809" y="0"/>
                      </a:moveTo>
                      <a:cubicBezTo>
                        <a:pt x="14731" y="0"/>
                        <a:pt x="13890" y="443"/>
                        <a:pt x="13410" y="1060"/>
                      </a:cubicBezTo>
                      <a:lnTo>
                        <a:pt x="12450" y="3003"/>
                      </a:lnTo>
                      <a:lnTo>
                        <a:pt x="5251" y="3003"/>
                      </a:lnTo>
                      <a:cubicBezTo>
                        <a:pt x="3811" y="3003"/>
                        <a:pt x="2611" y="3886"/>
                        <a:pt x="2611" y="4946"/>
                      </a:cubicBezTo>
                      <a:cubicBezTo>
                        <a:pt x="2611" y="6095"/>
                        <a:pt x="3811" y="6979"/>
                        <a:pt x="5251" y="6979"/>
                      </a:cubicBezTo>
                      <a:lnTo>
                        <a:pt x="9212" y="6979"/>
                      </a:lnTo>
                      <a:cubicBezTo>
                        <a:pt x="9932" y="6979"/>
                        <a:pt x="10530" y="7419"/>
                        <a:pt x="10530" y="7949"/>
                      </a:cubicBezTo>
                      <a:cubicBezTo>
                        <a:pt x="10530" y="8479"/>
                        <a:pt x="9932" y="8921"/>
                        <a:pt x="9212" y="8921"/>
                      </a:cubicBezTo>
                      <a:lnTo>
                        <a:pt x="6451" y="8921"/>
                      </a:lnTo>
                      <a:cubicBezTo>
                        <a:pt x="5251" y="8921"/>
                        <a:pt x="4291" y="9451"/>
                        <a:pt x="3929" y="10335"/>
                      </a:cubicBezTo>
                      <a:lnTo>
                        <a:pt x="90" y="19169"/>
                      </a:lnTo>
                      <a:cubicBezTo>
                        <a:pt x="-268" y="20229"/>
                        <a:pt x="452" y="21289"/>
                        <a:pt x="2010" y="21552"/>
                      </a:cubicBezTo>
                      <a:cubicBezTo>
                        <a:pt x="2177" y="21578"/>
                        <a:pt x="2356" y="21592"/>
                        <a:pt x="2539" y="21592"/>
                      </a:cubicBezTo>
                      <a:cubicBezTo>
                        <a:pt x="3651" y="21592"/>
                        <a:pt x="4923" y="21115"/>
                        <a:pt x="5129" y="20052"/>
                      </a:cubicBezTo>
                      <a:lnTo>
                        <a:pt x="6329" y="17666"/>
                      </a:lnTo>
                      <a:lnTo>
                        <a:pt x="17371" y="17666"/>
                      </a:lnTo>
                      <a:lnTo>
                        <a:pt x="18449" y="20846"/>
                      </a:lnTo>
                      <a:cubicBezTo>
                        <a:pt x="18647" y="21283"/>
                        <a:pt x="19169" y="21600"/>
                        <a:pt x="19751" y="21600"/>
                      </a:cubicBezTo>
                      <a:cubicBezTo>
                        <a:pt x="19877" y="21600"/>
                        <a:pt x="20003" y="21583"/>
                        <a:pt x="20128" y="21552"/>
                      </a:cubicBezTo>
                      <a:cubicBezTo>
                        <a:pt x="20852" y="21376"/>
                        <a:pt x="21332" y="20846"/>
                        <a:pt x="20970" y="20316"/>
                      </a:cubicBezTo>
                      <a:lnTo>
                        <a:pt x="18449" y="12721"/>
                      </a:lnTo>
                      <a:cubicBezTo>
                        <a:pt x="20128" y="12544"/>
                        <a:pt x="21332" y="11394"/>
                        <a:pt x="21092" y="10158"/>
                      </a:cubicBezTo>
                      <a:lnTo>
                        <a:pt x="18331" y="1413"/>
                      </a:lnTo>
                      <a:cubicBezTo>
                        <a:pt x="18091" y="530"/>
                        <a:pt x="17009" y="0"/>
                        <a:pt x="15809" y="0"/>
                      </a:cubicBezTo>
                      <a:close/>
                    </a:path>
                  </a:pathLst>
                </a:custGeom>
                <a:solidFill>
                  <a:srgbClr val="008CB4"/>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grpSp>
      <p:sp>
        <p:nvSpPr>
          <p:cNvPr id="1459" name="Google Shape;5144;p62"/>
          <p:cNvSpPr/>
          <p:nvPr/>
        </p:nvSpPr>
        <p:spPr>
          <a:xfrm flipH="1">
            <a:off x="1797050" y="5737879"/>
            <a:ext cx="17015435" cy="6720082"/>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295" y="388"/>
                </a:moveTo>
                <a:cubicBezTo>
                  <a:pt x="21292" y="410"/>
                  <a:pt x="21291" y="431"/>
                  <a:pt x="21292" y="451"/>
                </a:cubicBezTo>
                <a:lnTo>
                  <a:pt x="21295" y="388"/>
                </a:lnTo>
                <a:close/>
                <a:moveTo>
                  <a:pt x="759" y="850"/>
                </a:moveTo>
                <a:cubicBezTo>
                  <a:pt x="772" y="875"/>
                  <a:pt x="785" y="875"/>
                  <a:pt x="811" y="875"/>
                </a:cubicBezTo>
                <a:lnTo>
                  <a:pt x="759" y="875"/>
                </a:lnTo>
                <a:lnTo>
                  <a:pt x="759" y="850"/>
                </a:lnTo>
                <a:close/>
                <a:moveTo>
                  <a:pt x="2148" y="21279"/>
                </a:moveTo>
                <a:cubicBezTo>
                  <a:pt x="1901" y="21292"/>
                  <a:pt x="1681" y="21331"/>
                  <a:pt x="1447" y="21356"/>
                </a:cubicBezTo>
                <a:lnTo>
                  <a:pt x="1447" y="21318"/>
                </a:lnTo>
                <a:cubicBezTo>
                  <a:pt x="1681" y="21292"/>
                  <a:pt x="1901" y="21292"/>
                  <a:pt x="2148" y="21279"/>
                </a:cubicBezTo>
                <a:close/>
                <a:moveTo>
                  <a:pt x="2893" y="0"/>
                </a:moveTo>
                <a:cubicBezTo>
                  <a:pt x="2201" y="0"/>
                  <a:pt x="1511" y="15"/>
                  <a:pt x="811" y="55"/>
                </a:cubicBezTo>
                <a:cubicBezTo>
                  <a:pt x="850" y="55"/>
                  <a:pt x="876" y="67"/>
                  <a:pt x="915" y="67"/>
                </a:cubicBezTo>
                <a:lnTo>
                  <a:pt x="759" y="67"/>
                </a:lnTo>
                <a:cubicBezTo>
                  <a:pt x="668" y="67"/>
                  <a:pt x="577" y="183"/>
                  <a:pt x="499" y="183"/>
                </a:cubicBezTo>
                <a:cubicBezTo>
                  <a:pt x="642" y="196"/>
                  <a:pt x="785" y="196"/>
                  <a:pt x="928" y="208"/>
                </a:cubicBezTo>
                <a:lnTo>
                  <a:pt x="538" y="208"/>
                </a:lnTo>
                <a:cubicBezTo>
                  <a:pt x="513" y="208"/>
                  <a:pt x="460" y="311"/>
                  <a:pt x="435" y="375"/>
                </a:cubicBezTo>
                <a:lnTo>
                  <a:pt x="331" y="375"/>
                </a:lnTo>
                <a:cubicBezTo>
                  <a:pt x="318" y="375"/>
                  <a:pt x="305" y="644"/>
                  <a:pt x="305" y="644"/>
                </a:cubicBezTo>
                <a:lnTo>
                  <a:pt x="331" y="644"/>
                </a:lnTo>
                <a:cubicBezTo>
                  <a:pt x="344" y="721"/>
                  <a:pt x="383" y="850"/>
                  <a:pt x="396" y="850"/>
                </a:cubicBezTo>
                <a:lnTo>
                  <a:pt x="474" y="850"/>
                </a:lnTo>
                <a:lnTo>
                  <a:pt x="474" y="888"/>
                </a:lnTo>
                <a:cubicBezTo>
                  <a:pt x="435" y="940"/>
                  <a:pt x="383" y="965"/>
                  <a:pt x="383" y="1017"/>
                </a:cubicBezTo>
                <a:cubicBezTo>
                  <a:pt x="383" y="1132"/>
                  <a:pt x="370" y="1221"/>
                  <a:pt x="370" y="1337"/>
                </a:cubicBezTo>
                <a:cubicBezTo>
                  <a:pt x="370" y="1324"/>
                  <a:pt x="344" y="1324"/>
                  <a:pt x="344" y="1299"/>
                </a:cubicBezTo>
                <a:cubicBezTo>
                  <a:pt x="344" y="1196"/>
                  <a:pt x="344" y="1080"/>
                  <a:pt x="331" y="965"/>
                </a:cubicBezTo>
                <a:cubicBezTo>
                  <a:pt x="331" y="1042"/>
                  <a:pt x="305" y="1145"/>
                  <a:pt x="305" y="1221"/>
                </a:cubicBezTo>
                <a:cubicBezTo>
                  <a:pt x="240" y="1914"/>
                  <a:pt x="149" y="2581"/>
                  <a:pt x="84" y="3274"/>
                </a:cubicBezTo>
                <a:cubicBezTo>
                  <a:pt x="71" y="4017"/>
                  <a:pt x="45" y="4749"/>
                  <a:pt x="19" y="5492"/>
                </a:cubicBezTo>
                <a:cubicBezTo>
                  <a:pt x="-7" y="7326"/>
                  <a:pt x="-7" y="9173"/>
                  <a:pt x="19" y="11020"/>
                </a:cubicBezTo>
                <a:cubicBezTo>
                  <a:pt x="84" y="14290"/>
                  <a:pt x="279" y="17547"/>
                  <a:pt x="538" y="20792"/>
                </a:cubicBezTo>
                <a:lnTo>
                  <a:pt x="513" y="20792"/>
                </a:lnTo>
                <a:cubicBezTo>
                  <a:pt x="499" y="20792"/>
                  <a:pt x="499" y="20946"/>
                  <a:pt x="474" y="21023"/>
                </a:cubicBezTo>
                <a:cubicBezTo>
                  <a:pt x="474" y="21049"/>
                  <a:pt x="474" y="21074"/>
                  <a:pt x="460" y="21074"/>
                </a:cubicBezTo>
                <a:lnTo>
                  <a:pt x="499" y="21074"/>
                </a:lnTo>
                <a:cubicBezTo>
                  <a:pt x="512" y="21148"/>
                  <a:pt x="536" y="21280"/>
                  <a:pt x="561" y="21280"/>
                </a:cubicBezTo>
                <a:cubicBezTo>
                  <a:pt x="562" y="21280"/>
                  <a:pt x="563" y="21280"/>
                  <a:pt x="564" y="21279"/>
                </a:cubicBezTo>
                <a:cubicBezTo>
                  <a:pt x="668" y="21279"/>
                  <a:pt x="772" y="21267"/>
                  <a:pt x="889" y="21267"/>
                </a:cubicBezTo>
                <a:cubicBezTo>
                  <a:pt x="889" y="21305"/>
                  <a:pt x="902" y="21369"/>
                  <a:pt x="902" y="21420"/>
                </a:cubicBezTo>
                <a:cubicBezTo>
                  <a:pt x="837" y="21420"/>
                  <a:pt x="785" y="21433"/>
                  <a:pt x="720" y="21433"/>
                </a:cubicBezTo>
                <a:cubicBezTo>
                  <a:pt x="785" y="21433"/>
                  <a:pt x="837" y="21472"/>
                  <a:pt x="902" y="21485"/>
                </a:cubicBezTo>
                <a:lnTo>
                  <a:pt x="902" y="21523"/>
                </a:lnTo>
                <a:cubicBezTo>
                  <a:pt x="908" y="21574"/>
                  <a:pt x="976" y="21600"/>
                  <a:pt x="1043" y="21600"/>
                </a:cubicBezTo>
                <a:cubicBezTo>
                  <a:pt x="1109" y="21600"/>
                  <a:pt x="1174" y="21574"/>
                  <a:pt x="1174" y="21523"/>
                </a:cubicBezTo>
                <a:lnTo>
                  <a:pt x="1226" y="21523"/>
                </a:lnTo>
                <a:cubicBezTo>
                  <a:pt x="1252" y="21536"/>
                  <a:pt x="1281" y="21542"/>
                  <a:pt x="1309" y="21542"/>
                </a:cubicBezTo>
                <a:cubicBezTo>
                  <a:pt x="1337" y="21542"/>
                  <a:pt x="1363" y="21536"/>
                  <a:pt x="1382" y="21523"/>
                </a:cubicBezTo>
                <a:cubicBezTo>
                  <a:pt x="2265" y="21523"/>
                  <a:pt x="3161" y="21497"/>
                  <a:pt x="4030" y="21459"/>
                </a:cubicBezTo>
                <a:lnTo>
                  <a:pt x="7249" y="21318"/>
                </a:lnTo>
                <a:cubicBezTo>
                  <a:pt x="9404" y="21228"/>
                  <a:pt x="11559" y="21190"/>
                  <a:pt x="13701" y="21151"/>
                </a:cubicBezTo>
                <a:cubicBezTo>
                  <a:pt x="14812" y="21142"/>
                  <a:pt x="15935" y="21116"/>
                  <a:pt x="17053" y="21116"/>
                </a:cubicBezTo>
                <a:cubicBezTo>
                  <a:pt x="17582" y="21116"/>
                  <a:pt x="18109" y="21122"/>
                  <a:pt x="18633" y="21138"/>
                </a:cubicBezTo>
                <a:cubicBezTo>
                  <a:pt x="18841" y="21151"/>
                  <a:pt x="19036" y="21151"/>
                  <a:pt x="19256" y="21164"/>
                </a:cubicBezTo>
                <a:cubicBezTo>
                  <a:pt x="19659" y="21202"/>
                  <a:pt x="20074" y="21267"/>
                  <a:pt x="20464" y="21382"/>
                </a:cubicBezTo>
                <a:cubicBezTo>
                  <a:pt x="20469" y="21383"/>
                  <a:pt x="20475" y="21384"/>
                  <a:pt x="20480" y="21384"/>
                </a:cubicBezTo>
                <a:cubicBezTo>
                  <a:pt x="20524" y="21384"/>
                  <a:pt x="20556" y="21338"/>
                  <a:pt x="20568" y="21292"/>
                </a:cubicBezTo>
                <a:cubicBezTo>
                  <a:pt x="20593" y="21292"/>
                  <a:pt x="20619" y="21318"/>
                  <a:pt x="20645" y="21318"/>
                </a:cubicBezTo>
                <a:cubicBezTo>
                  <a:pt x="20670" y="21322"/>
                  <a:pt x="20691" y="21325"/>
                  <a:pt x="20710" y="21325"/>
                </a:cubicBezTo>
                <a:cubicBezTo>
                  <a:pt x="20754" y="21325"/>
                  <a:pt x="20787" y="21311"/>
                  <a:pt x="20814" y="21267"/>
                </a:cubicBezTo>
                <a:lnTo>
                  <a:pt x="20814" y="21382"/>
                </a:lnTo>
                <a:cubicBezTo>
                  <a:pt x="20814" y="21420"/>
                  <a:pt x="20882" y="21440"/>
                  <a:pt x="20951" y="21440"/>
                </a:cubicBezTo>
                <a:cubicBezTo>
                  <a:pt x="21019" y="21440"/>
                  <a:pt x="21087" y="21420"/>
                  <a:pt x="21087" y="21382"/>
                </a:cubicBezTo>
                <a:lnTo>
                  <a:pt x="21087" y="21318"/>
                </a:lnTo>
                <a:cubicBezTo>
                  <a:pt x="21093" y="21358"/>
                  <a:pt x="21148" y="21378"/>
                  <a:pt x="21208" y="21378"/>
                </a:cubicBezTo>
                <a:cubicBezTo>
                  <a:pt x="21281" y="21378"/>
                  <a:pt x="21359" y="21349"/>
                  <a:pt x="21359" y="21292"/>
                </a:cubicBezTo>
                <a:lnTo>
                  <a:pt x="21359" y="21138"/>
                </a:lnTo>
                <a:cubicBezTo>
                  <a:pt x="21437" y="21138"/>
                  <a:pt x="21541" y="21112"/>
                  <a:pt x="21541" y="21061"/>
                </a:cubicBezTo>
                <a:lnTo>
                  <a:pt x="21541" y="20869"/>
                </a:lnTo>
                <a:cubicBezTo>
                  <a:pt x="21567" y="20843"/>
                  <a:pt x="21593" y="20831"/>
                  <a:pt x="21593" y="20805"/>
                </a:cubicBezTo>
                <a:cubicBezTo>
                  <a:pt x="21554" y="17380"/>
                  <a:pt x="21541" y="13982"/>
                  <a:pt x="21528" y="10571"/>
                </a:cubicBezTo>
                <a:cubicBezTo>
                  <a:pt x="21502" y="9083"/>
                  <a:pt x="21502" y="7608"/>
                  <a:pt x="21489" y="6121"/>
                </a:cubicBezTo>
                <a:cubicBezTo>
                  <a:pt x="21489" y="5377"/>
                  <a:pt x="21476" y="4620"/>
                  <a:pt x="21476" y="3889"/>
                </a:cubicBezTo>
                <a:cubicBezTo>
                  <a:pt x="21489" y="2902"/>
                  <a:pt x="21437" y="1940"/>
                  <a:pt x="21359" y="965"/>
                </a:cubicBezTo>
                <a:cubicBezTo>
                  <a:pt x="21359" y="875"/>
                  <a:pt x="21359" y="773"/>
                  <a:pt x="21346" y="683"/>
                </a:cubicBezTo>
                <a:cubicBezTo>
                  <a:pt x="21346" y="696"/>
                  <a:pt x="21346" y="696"/>
                  <a:pt x="21320" y="709"/>
                </a:cubicBezTo>
                <a:lnTo>
                  <a:pt x="21320" y="657"/>
                </a:lnTo>
                <a:cubicBezTo>
                  <a:pt x="21320" y="597"/>
                  <a:pt x="21296" y="528"/>
                  <a:pt x="21292" y="451"/>
                </a:cubicBezTo>
                <a:lnTo>
                  <a:pt x="21281" y="773"/>
                </a:lnTo>
                <a:lnTo>
                  <a:pt x="21216" y="837"/>
                </a:lnTo>
                <a:lnTo>
                  <a:pt x="21216" y="644"/>
                </a:lnTo>
                <a:cubicBezTo>
                  <a:pt x="21230" y="593"/>
                  <a:pt x="21230" y="555"/>
                  <a:pt x="21216" y="516"/>
                </a:cubicBezTo>
                <a:lnTo>
                  <a:pt x="21216" y="144"/>
                </a:lnTo>
                <a:cubicBezTo>
                  <a:pt x="21216" y="131"/>
                  <a:pt x="21087" y="119"/>
                  <a:pt x="20996" y="106"/>
                </a:cubicBezTo>
                <a:cubicBezTo>
                  <a:pt x="20983" y="67"/>
                  <a:pt x="20957" y="42"/>
                  <a:pt x="20918" y="42"/>
                </a:cubicBezTo>
                <a:cubicBezTo>
                  <a:pt x="17973" y="75"/>
                  <a:pt x="15037" y="108"/>
                  <a:pt x="12086" y="108"/>
                </a:cubicBezTo>
                <a:cubicBezTo>
                  <a:pt x="11629" y="108"/>
                  <a:pt x="11173" y="108"/>
                  <a:pt x="10715" y="106"/>
                </a:cubicBezTo>
                <a:cubicBezTo>
                  <a:pt x="9274" y="106"/>
                  <a:pt x="7807" y="80"/>
                  <a:pt x="6367" y="55"/>
                </a:cubicBezTo>
                <a:cubicBezTo>
                  <a:pt x="5653" y="42"/>
                  <a:pt x="4926" y="42"/>
                  <a:pt x="4212" y="16"/>
                </a:cubicBezTo>
                <a:cubicBezTo>
                  <a:pt x="3769" y="6"/>
                  <a:pt x="3331" y="0"/>
                  <a:pt x="2893" y="0"/>
                </a:cubicBezTo>
                <a:close/>
              </a:path>
            </a:pathLst>
          </a:custGeom>
          <a:solidFill>
            <a:srgbClr val="FFFFFF"/>
          </a:solidFill>
          <a:ln w="38100">
            <a:solidFill>
              <a:srgbClr val="FF8C82"/>
            </a:solidFill>
            <a:miter lim="400000"/>
          </a:ln>
          <a:effectLst>
            <a:outerShdw sx="100000" sy="100000" kx="0" ky="0" algn="b" rotWithShape="0" blurRad="63500" dist="25400" dir="5400000">
              <a:srgbClr val="000000">
                <a:alpha val="50000"/>
              </a:srgbClr>
            </a:outerShdw>
          </a:effectLst>
        </p:spPr>
        <p:txBody>
          <a:bodyPr lIns="0" tIns="0" rIns="0" bIns="0" anchor="ctr"/>
          <a:lstStyle/>
          <a:p>
            <a:pPr algn="l" defTabSz="914400" rtl="0">
              <a:defRPr sz="1400">
                <a:latin typeface="Arial"/>
                <a:ea typeface="Arial"/>
                <a:cs typeface="Arial"/>
                <a:sym typeface="Arial"/>
              </a:defRPr>
            </a:pPr>
          </a:p>
        </p:txBody>
      </p:sp>
      <p:pic>
        <p:nvPicPr>
          <p:cNvPr id="1460" name="IMG_9641.png" descr="IMG_9641.png"/>
          <p:cNvPicPr>
            <a:picLocks noChangeAspect="1"/>
          </p:cNvPicPr>
          <p:nvPr/>
        </p:nvPicPr>
        <p:blipFill>
          <a:blip r:embed="rId6">
            <a:extLst/>
          </a:blip>
          <a:srcRect l="31203" t="47816" r="38936" b="46973"/>
          <a:stretch>
            <a:fillRect/>
          </a:stretch>
        </p:blipFill>
        <p:spPr>
          <a:xfrm>
            <a:off x="2379409" y="3661147"/>
            <a:ext cx="14696600" cy="19231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459"/>
                                        </p:tgtEl>
                                        <p:attrNameLst>
                                          <p:attrName>style.visibility</p:attrName>
                                        </p:attrNameLst>
                                      </p:cBhvr>
                                      <p:to>
                                        <p:strVal val="visible"/>
                                      </p:to>
                                    </p:set>
                                    <p:animEffect filter="dissolve" transition="in">
                                      <p:cBhvr>
                                        <p:cTn id="7" dur="20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Google Shape;3048;p57"/>
          <p:cNvSpPr/>
          <p:nvPr/>
        </p:nvSpPr>
        <p:spPr>
          <a:xfrm flipH="1" rot="4930230">
            <a:off x="19982205" y="8000751"/>
            <a:ext cx="604568" cy="1632512"/>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9933" y="0"/>
                </a:moveTo>
                <a:cubicBezTo>
                  <a:pt x="9628" y="0"/>
                  <a:pt x="9315" y="4"/>
                  <a:pt x="8994" y="12"/>
                </a:cubicBezTo>
                <a:cubicBezTo>
                  <a:pt x="8885" y="12"/>
                  <a:pt x="8815" y="26"/>
                  <a:pt x="8742" y="39"/>
                </a:cubicBezTo>
                <a:lnTo>
                  <a:pt x="8488" y="39"/>
                </a:lnTo>
                <a:cubicBezTo>
                  <a:pt x="1699" y="400"/>
                  <a:pt x="-36" y="2317"/>
                  <a:pt x="0" y="3295"/>
                </a:cubicBezTo>
                <a:lnTo>
                  <a:pt x="0" y="3348"/>
                </a:lnTo>
                <a:lnTo>
                  <a:pt x="2384" y="11414"/>
                </a:lnTo>
                <a:lnTo>
                  <a:pt x="4732" y="19278"/>
                </a:lnTo>
                <a:lnTo>
                  <a:pt x="4732" y="19332"/>
                </a:lnTo>
                <a:cubicBezTo>
                  <a:pt x="5140" y="20152"/>
                  <a:pt x="7149" y="21600"/>
                  <a:pt x="11478" y="21600"/>
                </a:cubicBezTo>
                <a:cubicBezTo>
                  <a:pt x="11749" y="21600"/>
                  <a:pt x="12029" y="21595"/>
                  <a:pt x="12316" y="21582"/>
                </a:cubicBezTo>
                <a:cubicBezTo>
                  <a:pt x="17229" y="21381"/>
                  <a:pt x="18456" y="19667"/>
                  <a:pt x="18420" y="18782"/>
                </a:cubicBezTo>
                <a:lnTo>
                  <a:pt x="18420" y="18729"/>
                </a:lnTo>
                <a:lnTo>
                  <a:pt x="14991" y="7193"/>
                </a:lnTo>
                <a:lnTo>
                  <a:pt x="11847" y="7327"/>
                </a:lnTo>
                <a:lnTo>
                  <a:pt x="15242" y="18823"/>
                </a:lnTo>
                <a:cubicBezTo>
                  <a:pt x="15242" y="19051"/>
                  <a:pt x="15061" y="20283"/>
                  <a:pt x="11992" y="20404"/>
                </a:cubicBezTo>
                <a:cubicBezTo>
                  <a:pt x="11844" y="20410"/>
                  <a:pt x="11699" y="20412"/>
                  <a:pt x="11562" y="20412"/>
                </a:cubicBezTo>
                <a:cubicBezTo>
                  <a:pt x="8840" y="20412"/>
                  <a:pt x="8049" y="19334"/>
                  <a:pt x="7909" y="19117"/>
                </a:cubicBezTo>
                <a:lnTo>
                  <a:pt x="5562" y="11280"/>
                </a:lnTo>
                <a:lnTo>
                  <a:pt x="3214" y="3254"/>
                </a:lnTo>
                <a:cubicBezTo>
                  <a:pt x="3214" y="2987"/>
                  <a:pt x="3578" y="1459"/>
                  <a:pt x="9066" y="1191"/>
                </a:cubicBezTo>
                <a:cubicBezTo>
                  <a:pt x="9376" y="1182"/>
                  <a:pt x="9673" y="1177"/>
                  <a:pt x="9955" y="1177"/>
                </a:cubicBezTo>
                <a:cubicBezTo>
                  <a:pt x="14731" y="1177"/>
                  <a:pt x="15866" y="2491"/>
                  <a:pt x="16000" y="2732"/>
                </a:cubicBezTo>
                <a:lnTo>
                  <a:pt x="18456" y="10972"/>
                </a:lnTo>
                <a:lnTo>
                  <a:pt x="21564" y="10972"/>
                </a:lnTo>
                <a:lnTo>
                  <a:pt x="19180" y="2571"/>
                </a:lnTo>
                <a:lnTo>
                  <a:pt x="19144" y="2531"/>
                </a:lnTo>
                <a:cubicBezTo>
                  <a:pt x="18627" y="1612"/>
                  <a:pt x="16047" y="0"/>
                  <a:pt x="9933"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277" name="Google Shape;3049;p57"/>
          <p:cNvGrpSpPr/>
          <p:nvPr/>
        </p:nvGrpSpPr>
        <p:grpSpPr>
          <a:xfrm>
            <a:off x="3318134" y="1908617"/>
            <a:ext cx="16939611" cy="10022319"/>
            <a:chOff x="116" y="116"/>
            <a:chExt cx="16939608" cy="10022317"/>
          </a:xfrm>
        </p:grpSpPr>
        <p:sp>
          <p:nvSpPr>
            <p:cNvPr id="234" name="Google Shape;3050;p57"/>
            <p:cNvSpPr/>
            <p:nvPr/>
          </p:nvSpPr>
          <p:spPr>
            <a:xfrm>
              <a:off x="116" y="203317"/>
              <a:ext cx="16702086" cy="9819118"/>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0" y="0"/>
                  </a:moveTo>
                  <a:lnTo>
                    <a:pt x="0" y="1223"/>
                  </a:lnTo>
                  <a:cubicBezTo>
                    <a:pt x="76" y="1141"/>
                    <a:pt x="165" y="1098"/>
                    <a:pt x="261" y="1098"/>
                  </a:cubicBezTo>
                  <a:cubicBezTo>
                    <a:pt x="521" y="1098"/>
                    <a:pt x="734" y="1455"/>
                    <a:pt x="734" y="1899"/>
                  </a:cubicBezTo>
                  <a:cubicBezTo>
                    <a:pt x="734" y="2348"/>
                    <a:pt x="521" y="2705"/>
                    <a:pt x="261" y="2705"/>
                  </a:cubicBezTo>
                  <a:cubicBezTo>
                    <a:pt x="165" y="2705"/>
                    <a:pt x="76" y="2656"/>
                    <a:pt x="0" y="2575"/>
                  </a:cubicBezTo>
                  <a:lnTo>
                    <a:pt x="0" y="3765"/>
                  </a:lnTo>
                  <a:cubicBezTo>
                    <a:pt x="76" y="3684"/>
                    <a:pt x="165" y="3640"/>
                    <a:pt x="261" y="3640"/>
                  </a:cubicBezTo>
                  <a:cubicBezTo>
                    <a:pt x="521" y="3640"/>
                    <a:pt x="734" y="3997"/>
                    <a:pt x="734" y="4441"/>
                  </a:cubicBezTo>
                  <a:cubicBezTo>
                    <a:pt x="734" y="4890"/>
                    <a:pt x="521" y="5247"/>
                    <a:pt x="261" y="5247"/>
                  </a:cubicBezTo>
                  <a:cubicBezTo>
                    <a:pt x="165" y="5247"/>
                    <a:pt x="76" y="5198"/>
                    <a:pt x="0" y="5117"/>
                  </a:cubicBezTo>
                  <a:lnTo>
                    <a:pt x="0" y="6307"/>
                  </a:lnTo>
                  <a:cubicBezTo>
                    <a:pt x="76" y="6226"/>
                    <a:pt x="165" y="6183"/>
                    <a:pt x="261" y="6183"/>
                  </a:cubicBezTo>
                  <a:cubicBezTo>
                    <a:pt x="521" y="6183"/>
                    <a:pt x="734" y="6540"/>
                    <a:pt x="734" y="6984"/>
                  </a:cubicBezTo>
                  <a:cubicBezTo>
                    <a:pt x="734" y="7433"/>
                    <a:pt x="521" y="7790"/>
                    <a:pt x="261" y="7790"/>
                  </a:cubicBezTo>
                  <a:cubicBezTo>
                    <a:pt x="165" y="7790"/>
                    <a:pt x="76" y="7741"/>
                    <a:pt x="0" y="7660"/>
                  </a:cubicBezTo>
                  <a:lnTo>
                    <a:pt x="0" y="8850"/>
                  </a:lnTo>
                  <a:cubicBezTo>
                    <a:pt x="76" y="8769"/>
                    <a:pt x="165" y="8726"/>
                    <a:pt x="261" y="8726"/>
                  </a:cubicBezTo>
                  <a:cubicBezTo>
                    <a:pt x="521" y="8726"/>
                    <a:pt x="734" y="9083"/>
                    <a:pt x="734" y="9526"/>
                  </a:cubicBezTo>
                  <a:cubicBezTo>
                    <a:pt x="734" y="9975"/>
                    <a:pt x="521" y="10332"/>
                    <a:pt x="261" y="10332"/>
                  </a:cubicBezTo>
                  <a:cubicBezTo>
                    <a:pt x="165" y="10332"/>
                    <a:pt x="76" y="10283"/>
                    <a:pt x="0" y="10202"/>
                  </a:cubicBezTo>
                  <a:lnTo>
                    <a:pt x="0" y="11392"/>
                  </a:lnTo>
                  <a:cubicBezTo>
                    <a:pt x="76" y="11311"/>
                    <a:pt x="165" y="11268"/>
                    <a:pt x="261" y="11268"/>
                  </a:cubicBezTo>
                  <a:cubicBezTo>
                    <a:pt x="521" y="11268"/>
                    <a:pt x="734" y="11625"/>
                    <a:pt x="734" y="12068"/>
                  </a:cubicBezTo>
                  <a:cubicBezTo>
                    <a:pt x="734" y="12517"/>
                    <a:pt x="521" y="12874"/>
                    <a:pt x="261" y="12874"/>
                  </a:cubicBezTo>
                  <a:cubicBezTo>
                    <a:pt x="165" y="12874"/>
                    <a:pt x="76" y="12826"/>
                    <a:pt x="0" y="12745"/>
                  </a:cubicBezTo>
                  <a:lnTo>
                    <a:pt x="0" y="13935"/>
                  </a:lnTo>
                  <a:cubicBezTo>
                    <a:pt x="76" y="13854"/>
                    <a:pt x="165" y="13810"/>
                    <a:pt x="261" y="13810"/>
                  </a:cubicBezTo>
                  <a:cubicBezTo>
                    <a:pt x="521" y="13810"/>
                    <a:pt x="734" y="14167"/>
                    <a:pt x="734" y="14611"/>
                  </a:cubicBezTo>
                  <a:cubicBezTo>
                    <a:pt x="734" y="15060"/>
                    <a:pt x="521" y="15417"/>
                    <a:pt x="261" y="15417"/>
                  </a:cubicBezTo>
                  <a:cubicBezTo>
                    <a:pt x="165" y="15417"/>
                    <a:pt x="76" y="15368"/>
                    <a:pt x="0" y="15287"/>
                  </a:cubicBezTo>
                  <a:lnTo>
                    <a:pt x="0" y="16477"/>
                  </a:lnTo>
                  <a:cubicBezTo>
                    <a:pt x="76" y="16396"/>
                    <a:pt x="165" y="16353"/>
                    <a:pt x="261" y="16353"/>
                  </a:cubicBezTo>
                  <a:cubicBezTo>
                    <a:pt x="521" y="16353"/>
                    <a:pt x="734" y="16710"/>
                    <a:pt x="734" y="17153"/>
                  </a:cubicBezTo>
                  <a:cubicBezTo>
                    <a:pt x="734" y="17602"/>
                    <a:pt x="521" y="17959"/>
                    <a:pt x="261" y="17959"/>
                  </a:cubicBezTo>
                  <a:cubicBezTo>
                    <a:pt x="165" y="17959"/>
                    <a:pt x="76" y="17911"/>
                    <a:pt x="0" y="17830"/>
                  </a:cubicBezTo>
                  <a:lnTo>
                    <a:pt x="0" y="19020"/>
                  </a:lnTo>
                  <a:cubicBezTo>
                    <a:pt x="76" y="18938"/>
                    <a:pt x="165" y="18895"/>
                    <a:pt x="261" y="18895"/>
                  </a:cubicBezTo>
                  <a:cubicBezTo>
                    <a:pt x="521" y="18895"/>
                    <a:pt x="734" y="19252"/>
                    <a:pt x="734" y="19696"/>
                  </a:cubicBezTo>
                  <a:cubicBezTo>
                    <a:pt x="734" y="20145"/>
                    <a:pt x="521" y="20502"/>
                    <a:pt x="261" y="20502"/>
                  </a:cubicBezTo>
                  <a:cubicBezTo>
                    <a:pt x="165" y="20502"/>
                    <a:pt x="76" y="20453"/>
                    <a:pt x="0" y="20372"/>
                  </a:cubicBezTo>
                  <a:lnTo>
                    <a:pt x="0" y="21600"/>
                  </a:lnTo>
                  <a:lnTo>
                    <a:pt x="20703" y="21600"/>
                  </a:lnTo>
                  <a:cubicBezTo>
                    <a:pt x="21196" y="21600"/>
                    <a:pt x="21597" y="20913"/>
                    <a:pt x="21597" y="20074"/>
                  </a:cubicBezTo>
                  <a:lnTo>
                    <a:pt x="21597" y="1520"/>
                  </a:lnTo>
                  <a:cubicBezTo>
                    <a:pt x="21600" y="681"/>
                    <a:pt x="21199" y="0"/>
                    <a:pt x="20706" y="0"/>
                  </a:cubicBez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nvGrpSpPr>
            <p:cNvPr id="276" name="Google Shape;3051;p57"/>
            <p:cNvGrpSpPr/>
            <p:nvPr/>
          </p:nvGrpSpPr>
          <p:grpSpPr>
            <a:xfrm>
              <a:off x="177697" y="116"/>
              <a:ext cx="16762029" cy="9836278"/>
              <a:chOff x="116" y="116"/>
              <a:chExt cx="16762027" cy="9836277"/>
            </a:xfrm>
          </p:grpSpPr>
          <p:sp>
            <p:nvSpPr>
              <p:cNvPr id="235" name="Google Shape;3052;p57"/>
              <p:cNvSpPr/>
              <p:nvPr/>
            </p:nvSpPr>
            <p:spPr>
              <a:xfrm>
                <a:off x="337" y="117"/>
                <a:ext cx="16702086" cy="9819119"/>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0" y="0"/>
                    </a:moveTo>
                    <a:lnTo>
                      <a:pt x="0" y="1223"/>
                    </a:lnTo>
                    <a:cubicBezTo>
                      <a:pt x="76" y="1141"/>
                      <a:pt x="165" y="1098"/>
                      <a:pt x="261" y="1098"/>
                    </a:cubicBezTo>
                    <a:cubicBezTo>
                      <a:pt x="521" y="1098"/>
                      <a:pt x="734" y="1455"/>
                      <a:pt x="734" y="1899"/>
                    </a:cubicBezTo>
                    <a:cubicBezTo>
                      <a:pt x="734" y="2348"/>
                      <a:pt x="521" y="2705"/>
                      <a:pt x="261" y="2705"/>
                    </a:cubicBezTo>
                    <a:cubicBezTo>
                      <a:pt x="165" y="2705"/>
                      <a:pt x="76" y="2656"/>
                      <a:pt x="0" y="2575"/>
                    </a:cubicBezTo>
                    <a:lnTo>
                      <a:pt x="0" y="3765"/>
                    </a:lnTo>
                    <a:cubicBezTo>
                      <a:pt x="76" y="3684"/>
                      <a:pt x="165" y="3640"/>
                      <a:pt x="261" y="3640"/>
                    </a:cubicBezTo>
                    <a:cubicBezTo>
                      <a:pt x="521" y="3640"/>
                      <a:pt x="734" y="3997"/>
                      <a:pt x="734" y="4441"/>
                    </a:cubicBezTo>
                    <a:cubicBezTo>
                      <a:pt x="734" y="4890"/>
                      <a:pt x="521" y="5247"/>
                      <a:pt x="261" y="5247"/>
                    </a:cubicBezTo>
                    <a:cubicBezTo>
                      <a:pt x="165" y="5247"/>
                      <a:pt x="76" y="5198"/>
                      <a:pt x="0" y="5117"/>
                    </a:cubicBezTo>
                    <a:lnTo>
                      <a:pt x="0" y="6307"/>
                    </a:lnTo>
                    <a:cubicBezTo>
                      <a:pt x="76" y="6226"/>
                      <a:pt x="165" y="6183"/>
                      <a:pt x="261" y="6183"/>
                    </a:cubicBezTo>
                    <a:cubicBezTo>
                      <a:pt x="521" y="6183"/>
                      <a:pt x="734" y="6540"/>
                      <a:pt x="734" y="6984"/>
                    </a:cubicBezTo>
                    <a:cubicBezTo>
                      <a:pt x="734" y="7433"/>
                      <a:pt x="521" y="7790"/>
                      <a:pt x="261" y="7790"/>
                    </a:cubicBezTo>
                    <a:cubicBezTo>
                      <a:pt x="165" y="7790"/>
                      <a:pt x="76" y="7741"/>
                      <a:pt x="0" y="7660"/>
                    </a:cubicBezTo>
                    <a:lnTo>
                      <a:pt x="0" y="8850"/>
                    </a:lnTo>
                    <a:cubicBezTo>
                      <a:pt x="76" y="8769"/>
                      <a:pt x="165" y="8726"/>
                      <a:pt x="261" y="8726"/>
                    </a:cubicBezTo>
                    <a:cubicBezTo>
                      <a:pt x="521" y="8726"/>
                      <a:pt x="734" y="9083"/>
                      <a:pt x="734" y="9526"/>
                    </a:cubicBezTo>
                    <a:cubicBezTo>
                      <a:pt x="734" y="9975"/>
                      <a:pt x="521" y="10332"/>
                      <a:pt x="261" y="10332"/>
                    </a:cubicBezTo>
                    <a:cubicBezTo>
                      <a:pt x="165" y="10332"/>
                      <a:pt x="76" y="10283"/>
                      <a:pt x="0" y="10202"/>
                    </a:cubicBezTo>
                    <a:lnTo>
                      <a:pt x="0" y="11392"/>
                    </a:lnTo>
                    <a:cubicBezTo>
                      <a:pt x="76" y="11311"/>
                      <a:pt x="165" y="11268"/>
                      <a:pt x="261" y="11268"/>
                    </a:cubicBezTo>
                    <a:cubicBezTo>
                      <a:pt x="521" y="11268"/>
                      <a:pt x="734" y="11625"/>
                      <a:pt x="734" y="12068"/>
                    </a:cubicBezTo>
                    <a:cubicBezTo>
                      <a:pt x="734" y="12517"/>
                      <a:pt x="521" y="12874"/>
                      <a:pt x="261" y="12874"/>
                    </a:cubicBezTo>
                    <a:cubicBezTo>
                      <a:pt x="165" y="12874"/>
                      <a:pt x="76" y="12826"/>
                      <a:pt x="0" y="12745"/>
                    </a:cubicBezTo>
                    <a:lnTo>
                      <a:pt x="0" y="13935"/>
                    </a:lnTo>
                    <a:cubicBezTo>
                      <a:pt x="76" y="13854"/>
                      <a:pt x="165" y="13810"/>
                      <a:pt x="261" y="13810"/>
                    </a:cubicBezTo>
                    <a:cubicBezTo>
                      <a:pt x="521" y="13810"/>
                      <a:pt x="734" y="14167"/>
                      <a:pt x="734" y="14611"/>
                    </a:cubicBezTo>
                    <a:cubicBezTo>
                      <a:pt x="734" y="15060"/>
                      <a:pt x="521" y="15417"/>
                      <a:pt x="261" y="15417"/>
                    </a:cubicBezTo>
                    <a:cubicBezTo>
                      <a:pt x="165" y="15417"/>
                      <a:pt x="76" y="15368"/>
                      <a:pt x="0" y="15287"/>
                    </a:cubicBezTo>
                    <a:lnTo>
                      <a:pt x="0" y="16477"/>
                    </a:lnTo>
                    <a:cubicBezTo>
                      <a:pt x="76" y="16396"/>
                      <a:pt x="165" y="16353"/>
                      <a:pt x="261" y="16353"/>
                    </a:cubicBezTo>
                    <a:cubicBezTo>
                      <a:pt x="521" y="16353"/>
                      <a:pt x="734" y="16710"/>
                      <a:pt x="734" y="17153"/>
                    </a:cubicBezTo>
                    <a:cubicBezTo>
                      <a:pt x="734" y="17602"/>
                      <a:pt x="521" y="17959"/>
                      <a:pt x="261" y="17959"/>
                    </a:cubicBezTo>
                    <a:cubicBezTo>
                      <a:pt x="165" y="17959"/>
                      <a:pt x="76" y="17911"/>
                      <a:pt x="0" y="17830"/>
                    </a:cubicBezTo>
                    <a:lnTo>
                      <a:pt x="0" y="19020"/>
                    </a:lnTo>
                    <a:cubicBezTo>
                      <a:pt x="76" y="18938"/>
                      <a:pt x="165" y="18895"/>
                      <a:pt x="261" y="18895"/>
                    </a:cubicBezTo>
                    <a:cubicBezTo>
                      <a:pt x="521" y="18895"/>
                      <a:pt x="734" y="19252"/>
                      <a:pt x="734" y="19696"/>
                    </a:cubicBezTo>
                    <a:cubicBezTo>
                      <a:pt x="734" y="20145"/>
                      <a:pt x="521" y="20502"/>
                      <a:pt x="261" y="20502"/>
                    </a:cubicBezTo>
                    <a:cubicBezTo>
                      <a:pt x="165" y="20502"/>
                      <a:pt x="76" y="20453"/>
                      <a:pt x="0" y="20372"/>
                    </a:cubicBezTo>
                    <a:lnTo>
                      <a:pt x="0" y="21600"/>
                    </a:lnTo>
                    <a:lnTo>
                      <a:pt x="20703" y="21600"/>
                    </a:lnTo>
                    <a:cubicBezTo>
                      <a:pt x="21196" y="21600"/>
                      <a:pt x="21597" y="20913"/>
                      <a:pt x="21597" y="20074"/>
                    </a:cubicBezTo>
                    <a:lnTo>
                      <a:pt x="21597" y="1520"/>
                    </a:lnTo>
                    <a:cubicBezTo>
                      <a:pt x="21600" y="681"/>
                      <a:pt x="21199" y="0"/>
                      <a:pt x="20706" y="0"/>
                    </a:cubicBezTo>
                    <a:close/>
                  </a:path>
                </a:pathLst>
              </a:custGeom>
              <a:solidFill>
                <a:srgbClr val="FFFFFF"/>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36" name="Google Shape;3053;p57"/>
              <p:cNvSpPr/>
              <p:nvPr/>
            </p:nvSpPr>
            <p:spPr>
              <a:xfrm>
                <a:off x="486842" y="635099"/>
                <a:ext cx="16217039"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37" name="Google Shape;3054;p57"/>
              <p:cNvSpPr/>
              <p:nvPr/>
            </p:nvSpPr>
            <p:spPr>
              <a:xfrm>
                <a:off x="318" y="1301269"/>
                <a:ext cx="16704032"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38" name="Google Shape;3055;p57"/>
              <p:cNvSpPr/>
              <p:nvPr/>
            </p:nvSpPr>
            <p:spPr>
              <a:xfrm>
                <a:off x="558397" y="1946232"/>
                <a:ext cx="16146503"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39" name="Google Shape;3056;p57"/>
              <p:cNvSpPr/>
              <p:nvPr/>
            </p:nvSpPr>
            <p:spPr>
              <a:xfrm>
                <a:off x="582" y="2605932"/>
                <a:ext cx="16761130"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0" name="Google Shape;3057;p57"/>
              <p:cNvSpPr/>
              <p:nvPr/>
            </p:nvSpPr>
            <p:spPr>
              <a:xfrm>
                <a:off x="559517" y="3264900"/>
                <a:ext cx="16201921"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1" name="Google Shape;3058;p57"/>
              <p:cNvSpPr/>
              <p:nvPr/>
            </p:nvSpPr>
            <p:spPr>
              <a:xfrm>
                <a:off x="116" y="3922278"/>
                <a:ext cx="16761131"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2" name="Google Shape;3059;p57"/>
              <p:cNvSpPr/>
              <p:nvPr/>
            </p:nvSpPr>
            <p:spPr>
              <a:xfrm>
                <a:off x="478583" y="4576619"/>
                <a:ext cx="16282528"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3" name="Google Shape;3060;p57"/>
              <p:cNvSpPr/>
              <p:nvPr/>
            </p:nvSpPr>
            <p:spPr>
              <a:xfrm>
                <a:off x="466182" y="5234764"/>
                <a:ext cx="16295963"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4" name="Google Shape;3061;p57"/>
              <p:cNvSpPr/>
              <p:nvPr/>
            </p:nvSpPr>
            <p:spPr>
              <a:xfrm>
                <a:off x="252" y="5901893"/>
                <a:ext cx="16761131"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5" name="Google Shape;3062;p57"/>
              <p:cNvSpPr/>
              <p:nvPr/>
            </p:nvSpPr>
            <p:spPr>
              <a:xfrm>
                <a:off x="559517" y="6549483"/>
                <a:ext cx="16201921"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6" name="Google Shape;3063;p57"/>
              <p:cNvSpPr/>
              <p:nvPr/>
            </p:nvSpPr>
            <p:spPr>
              <a:xfrm>
                <a:off x="784" y="7201644"/>
                <a:ext cx="16761130"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7" name="Google Shape;3064;p57"/>
              <p:cNvSpPr/>
              <p:nvPr/>
            </p:nvSpPr>
            <p:spPr>
              <a:xfrm>
                <a:off x="557626" y="7866831"/>
                <a:ext cx="16146503"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8" name="Google Shape;3065;p57"/>
              <p:cNvSpPr/>
              <p:nvPr/>
            </p:nvSpPr>
            <p:spPr>
              <a:xfrm>
                <a:off x="252" y="8523499"/>
                <a:ext cx="16704032"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49" name="Google Shape;3066;p57"/>
              <p:cNvSpPr/>
              <p:nvPr/>
            </p:nvSpPr>
            <p:spPr>
              <a:xfrm>
                <a:off x="497049" y="9177032"/>
                <a:ext cx="16201921" cy="1"/>
              </a:xfrm>
              <a:prstGeom prst="line">
                <a:avLst/>
              </a:prstGeom>
              <a:noFill/>
              <a:ln w="127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0" name="Google Shape;3067;p57"/>
              <p:cNvSpPr/>
              <p:nvPr/>
            </p:nvSpPr>
            <p:spPr>
              <a:xfrm flipV="1">
                <a:off x="659310"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1" name="Google Shape;3068;p57"/>
              <p:cNvSpPr/>
              <p:nvPr/>
            </p:nvSpPr>
            <p:spPr>
              <a:xfrm flipV="1">
                <a:off x="1318400"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2" name="Google Shape;3069;p57"/>
              <p:cNvSpPr/>
              <p:nvPr/>
            </p:nvSpPr>
            <p:spPr>
              <a:xfrm flipV="1">
                <a:off x="1974903"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3" name="Google Shape;3070;p57"/>
              <p:cNvSpPr/>
              <p:nvPr/>
            </p:nvSpPr>
            <p:spPr>
              <a:xfrm flipV="1">
                <a:off x="2633993"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4" name="Google Shape;3071;p57"/>
              <p:cNvSpPr/>
              <p:nvPr/>
            </p:nvSpPr>
            <p:spPr>
              <a:xfrm flipV="1">
                <a:off x="3288147"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5" name="Google Shape;3072;p57"/>
              <p:cNvSpPr/>
              <p:nvPr/>
            </p:nvSpPr>
            <p:spPr>
              <a:xfrm flipV="1">
                <a:off x="394465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6" name="Google Shape;3073;p57"/>
              <p:cNvSpPr/>
              <p:nvPr/>
            </p:nvSpPr>
            <p:spPr>
              <a:xfrm flipV="1">
                <a:off x="4603740" y="116"/>
                <a:ext cx="1" cy="9836279"/>
              </a:xfrm>
              <a:prstGeom prst="line">
                <a:avLst/>
              </a:prstGeom>
              <a:noFill/>
              <a:ln w="25400"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7" name="Google Shape;3074;p57"/>
              <p:cNvSpPr/>
              <p:nvPr/>
            </p:nvSpPr>
            <p:spPr>
              <a:xfrm flipV="1">
                <a:off x="5260244"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8" name="Google Shape;3075;p57"/>
              <p:cNvSpPr/>
              <p:nvPr/>
            </p:nvSpPr>
            <p:spPr>
              <a:xfrm flipV="1">
                <a:off x="5916866"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59" name="Google Shape;3076;p57"/>
              <p:cNvSpPr/>
              <p:nvPr/>
            </p:nvSpPr>
            <p:spPr>
              <a:xfrm flipV="1">
                <a:off x="6573370"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0" name="Google Shape;3077;p57"/>
              <p:cNvSpPr/>
              <p:nvPr/>
            </p:nvSpPr>
            <p:spPr>
              <a:xfrm flipV="1">
                <a:off x="7229992"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1" name="Google Shape;3078;p57"/>
              <p:cNvSpPr/>
              <p:nvPr/>
            </p:nvSpPr>
            <p:spPr>
              <a:xfrm flipV="1">
                <a:off x="788908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2" name="Google Shape;3079;p57"/>
              <p:cNvSpPr/>
              <p:nvPr/>
            </p:nvSpPr>
            <p:spPr>
              <a:xfrm flipV="1">
                <a:off x="8548054"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3" name="Google Shape;3080;p57"/>
              <p:cNvSpPr/>
              <p:nvPr/>
            </p:nvSpPr>
            <p:spPr>
              <a:xfrm flipV="1">
                <a:off x="9202207"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4" name="Google Shape;3081;p57"/>
              <p:cNvSpPr/>
              <p:nvPr/>
            </p:nvSpPr>
            <p:spPr>
              <a:xfrm flipV="1">
                <a:off x="985871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5" name="Google Shape;3082;p57"/>
              <p:cNvSpPr/>
              <p:nvPr/>
            </p:nvSpPr>
            <p:spPr>
              <a:xfrm flipV="1">
                <a:off x="1051780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6" name="Google Shape;3083;p57"/>
              <p:cNvSpPr/>
              <p:nvPr/>
            </p:nvSpPr>
            <p:spPr>
              <a:xfrm flipV="1">
                <a:off x="11174422"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7" name="Google Shape;3084;p57"/>
              <p:cNvSpPr/>
              <p:nvPr/>
            </p:nvSpPr>
            <p:spPr>
              <a:xfrm flipV="1">
                <a:off x="11830926"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8" name="Google Shape;3085;p57"/>
              <p:cNvSpPr/>
              <p:nvPr/>
            </p:nvSpPr>
            <p:spPr>
              <a:xfrm flipV="1">
                <a:off x="12487548"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69" name="Google Shape;3086;p57"/>
              <p:cNvSpPr/>
              <p:nvPr/>
            </p:nvSpPr>
            <p:spPr>
              <a:xfrm flipV="1">
                <a:off x="1314405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0" name="Google Shape;3087;p57"/>
              <p:cNvSpPr/>
              <p:nvPr/>
            </p:nvSpPr>
            <p:spPr>
              <a:xfrm flipV="1">
                <a:off x="13803141"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1" name="Google Shape;3088;p57"/>
              <p:cNvSpPr/>
              <p:nvPr/>
            </p:nvSpPr>
            <p:spPr>
              <a:xfrm flipV="1">
                <a:off x="14457295"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2" name="Google Shape;3089;p57"/>
              <p:cNvSpPr/>
              <p:nvPr/>
            </p:nvSpPr>
            <p:spPr>
              <a:xfrm flipV="1">
                <a:off x="15116268"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3" name="Google Shape;3090;p57"/>
              <p:cNvSpPr/>
              <p:nvPr/>
            </p:nvSpPr>
            <p:spPr>
              <a:xfrm flipV="1">
                <a:off x="15772889" y="116"/>
                <a:ext cx="1" cy="9836279"/>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4" name="Google Shape;3091;p57"/>
              <p:cNvSpPr/>
              <p:nvPr/>
            </p:nvSpPr>
            <p:spPr>
              <a:xfrm flipV="1">
                <a:off x="16427508" y="126812"/>
                <a:ext cx="1" cy="9562828"/>
              </a:xfrm>
              <a:prstGeom prst="line">
                <a:avLst/>
              </a:prstGeom>
              <a:noFill/>
              <a:ln w="3175" cap="flat">
                <a:solidFill>
                  <a:srgbClr val="E4FFFB"/>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275" name="Google Shape;3092;p57"/>
              <p:cNvSpPr/>
              <p:nvPr/>
            </p:nvSpPr>
            <p:spPr>
              <a:xfrm flipH="1">
                <a:off x="2951197" y="117"/>
                <a:ext cx="1" cy="9806779"/>
              </a:xfrm>
              <a:prstGeom prst="line">
                <a:avLst/>
              </a:prstGeom>
              <a:noFill/>
              <a:ln w="12700" cap="flat">
                <a:solidFill>
                  <a:srgbClr val="FC6460"/>
                </a:solidFill>
                <a:prstDash val="solid"/>
                <a:miter lim="20923"/>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grpSp>
      <p:grpSp>
        <p:nvGrpSpPr>
          <p:cNvPr id="280" name="Google Shape;3095;p57"/>
          <p:cNvGrpSpPr/>
          <p:nvPr/>
        </p:nvGrpSpPr>
        <p:grpSpPr>
          <a:xfrm>
            <a:off x="14379043" y="3755307"/>
            <a:ext cx="6514608" cy="6143017"/>
            <a:chOff x="0" y="0"/>
            <a:chExt cx="6514606" cy="6143016"/>
          </a:xfrm>
        </p:grpSpPr>
        <p:sp>
          <p:nvSpPr>
            <p:cNvPr id="278" name="Google Shape;3096;p57"/>
            <p:cNvSpPr/>
            <p:nvPr/>
          </p:nvSpPr>
          <p:spPr>
            <a:xfrm flipH="1" rot="21187310">
              <a:off x="308391" y="373143"/>
              <a:ext cx="5328990" cy="5470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11" y="0"/>
                  </a:moveTo>
                  <a:lnTo>
                    <a:pt x="13706" y="18971"/>
                  </a:lnTo>
                  <a:lnTo>
                    <a:pt x="0" y="21112"/>
                  </a:lnTo>
                  <a:lnTo>
                    <a:pt x="0" y="21600"/>
                  </a:lnTo>
                  <a:lnTo>
                    <a:pt x="21600" y="18729"/>
                  </a:lnTo>
                  <a:lnTo>
                    <a:pt x="17311" y="0"/>
                  </a:lnTo>
                  <a:close/>
                </a:path>
              </a:pathLst>
            </a:custGeom>
            <a:solidFill>
              <a:srgbClr val="29486D">
                <a:alpha val="23660"/>
              </a:srgbClr>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79" name="Google Shape;3097;p57"/>
            <p:cNvSpPr/>
            <p:nvPr/>
          </p:nvSpPr>
          <p:spPr>
            <a:xfrm flipH="1" rot="21187310">
              <a:off x="693734" y="311870"/>
              <a:ext cx="5525103" cy="5271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51" y="0"/>
                  </a:moveTo>
                  <a:lnTo>
                    <a:pt x="0" y="2764"/>
                  </a:lnTo>
                  <a:lnTo>
                    <a:pt x="2344" y="21600"/>
                  </a:lnTo>
                  <a:cubicBezTo>
                    <a:pt x="2344" y="21600"/>
                    <a:pt x="5626" y="21411"/>
                    <a:pt x="13112" y="20612"/>
                  </a:cubicBezTo>
                  <a:cubicBezTo>
                    <a:pt x="20604" y="19814"/>
                    <a:pt x="21600" y="17485"/>
                    <a:pt x="21600" y="17485"/>
                  </a:cubicBezTo>
                  <a:cubicBezTo>
                    <a:pt x="20780" y="14787"/>
                    <a:pt x="18851" y="0"/>
                    <a:pt x="18851" y="0"/>
                  </a:cubicBezTo>
                  <a:close/>
                </a:path>
              </a:pathLst>
            </a:custGeom>
            <a:solidFill>
              <a:srgbClr val="E4FFFB"/>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281" name="Google Shape;3098;p57"/>
          <p:cNvSpPr txBox="1"/>
          <p:nvPr/>
        </p:nvSpPr>
        <p:spPr>
          <a:xfrm>
            <a:off x="15157766" y="3836890"/>
            <a:ext cx="5443975" cy="5235999"/>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chor="ctr">
            <a:normAutofit fontScale="100000" lnSpcReduction="0"/>
          </a:bodyPr>
          <a:lstStyle>
            <a:lvl1pPr defTabSz="2438400">
              <a:defRPr b="1" sz="6600">
                <a:solidFill>
                  <a:srgbClr val="FC6460"/>
                </a:solidFill>
                <a:latin typeface="Gloria Hallelujah"/>
                <a:ea typeface="Gloria Hallelujah"/>
                <a:cs typeface="Gloria Hallelujah"/>
                <a:sym typeface="Gloria Hallelujah"/>
              </a:defRPr>
            </a:lvl1pPr>
          </a:lstStyle>
          <a:p>
            <a:pPr rtl="0">
              <a:defRPr/>
            </a:pPr>
            <a:r>
              <a:t>حل الواجب</a:t>
            </a:r>
          </a:p>
        </p:txBody>
      </p:sp>
      <p:sp>
        <p:nvSpPr>
          <p:cNvPr id="282" name="Google Shape;3099;p57"/>
          <p:cNvSpPr/>
          <p:nvPr/>
        </p:nvSpPr>
        <p:spPr>
          <a:xfrm flipH="1" rot="4930230">
            <a:off x="20045670" y="7911885"/>
            <a:ext cx="604569" cy="1632511"/>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9933" y="0"/>
                </a:moveTo>
                <a:cubicBezTo>
                  <a:pt x="9628" y="0"/>
                  <a:pt x="9315" y="4"/>
                  <a:pt x="8994" y="12"/>
                </a:cubicBezTo>
                <a:cubicBezTo>
                  <a:pt x="8885" y="12"/>
                  <a:pt x="8815" y="26"/>
                  <a:pt x="8742" y="39"/>
                </a:cubicBezTo>
                <a:lnTo>
                  <a:pt x="8488" y="39"/>
                </a:lnTo>
                <a:cubicBezTo>
                  <a:pt x="1699" y="400"/>
                  <a:pt x="-36" y="2317"/>
                  <a:pt x="0" y="3295"/>
                </a:cubicBezTo>
                <a:lnTo>
                  <a:pt x="0" y="3348"/>
                </a:lnTo>
                <a:lnTo>
                  <a:pt x="2384" y="11414"/>
                </a:lnTo>
                <a:lnTo>
                  <a:pt x="4732" y="19278"/>
                </a:lnTo>
                <a:lnTo>
                  <a:pt x="4732" y="19332"/>
                </a:lnTo>
                <a:cubicBezTo>
                  <a:pt x="5140" y="20152"/>
                  <a:pt x="7149" y="21600"/>
                  <a:pt x="11478" y="21600"/>
                </a:cubicBezTo>
                <a:cubicBezTo>
                  <a:pt x="11749" y="21600"/>
                  <a:pt x="12029" y="21595"/>
                  <a:pt x="12316" y="21582"/>
                </a:cubicBezTo>
                <a:cubicBezTo>
                  <a:pt x="17229" y="21381"/>
                  <a:pt x="18456" y="19667"/>
                  <a:pt x="18420" y="18782"/>
                </a:cubicBezTo>
                <a:lnTo>
                  <a:pt x="18420" y="18729"/>
                </a:lnTo>
                <a:lnTo>
                  <a:pt x="14991" y="7193"/>
                </a:lnTo>
                <a:lnTo>
                  <a:pt x="11847" y="7327"/>
                </a:lnTo>
                <a:lnTo>
                  <a:pt x="15242" y="18823"/>
                </a:lnTo>
                <a:cubicBezTo>
                  <a:pt x="15242" y="19051"/>
                  <a:pt x="15061" y="20283"/>
                  <a:pt x="11992" y="20404"/>
                </a:cubicBezTo>
                <a:cubicBezTo>
                  <a:pt x="11844" y="20410"/>
                  <a:pt x="11699" y="20412"/>
                  <a:pt x="11562" y="20412"/>
                </a:cubicBezTo>
                <a:cubicBezTo>
                  <a:pt x="8840" y="20412"/>
                  <a:pt x="8049" y="19334"/>
                  <a:pt x="7909" y="19117"/>
                </a:cubicBezTo>
                <a:lnTo>
                  <a:pt x="5562" y="11280"/>
                </a:lnTo>
                <a:lnTo>
                  <a:pt x="3214" y="3254"/>
                </a:lnTo>
                <a:cubicBezTo>
                  <a:pt x="3214" y="2987"/>
                  <a:pt x="3578" y="1459"/>
                  <a:pt x="9066" y="1191"/>
                </a:cubicBezTo>
                <a:cubicBezTo>
                  <a:pt x="9376" y="1182"/>
                  <a:pt x="9673" y="1177"/>
                  <a:pt x="9955" y="1177"/>
                </a:cubicBezTo>
                <a:cubicBezTo>
                  <a:pt x="14731" y="1177"/>
                  <a:pt x="15866" y="2491"/>
                  <a:pt x="16000" y="2732"/>
                </a:cubicBezTo>
                <a:lnTo>
                  <a:pt x="18456" y="10972"/>
                </a:lnTo>
                <a:lnTo>
                  <a:pt x="21564" y="10972"/>
                </a:lnTo>
                <a:lnTo>
                  <a:pt x="19180" y="2571"/>
                </a:lnTo>
                <a:lnTo>
                  <a:pt x="19144" y="2531"/>
                </a:lnTo>
                <a:cubicBezTo>
                  <a:pt x="18627" y="1612"/>
                  <a:pt x="16047" y="0"/>
                  <a:pt x="9933" y="0"/>
                </a:cubicBezTo>
                <a:close/>
              </a:path>
            </a:pathLst>
          </a:custGeom>
          <a:solidFill>
            <a:srgbClr val="FC8E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283" name="Google Shape;3100;p57"/>
          <p:cNvSpPr/>
          <p:nvPr/>
        </p:nvSpPr>
        <p:spPr>
          <a:xfrm>
            <a:off x="9582909" y="3333924"/>
            <a:ext cx="6402614"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defTabSz="2438400" rtl="0">
              <a:defRPr sz="3600">
                <a:latin typeface="Arial"/>
                <a:ea typeface="Arial"/>
                <a:cs typeface="Arial"/>
                <a:sym typeface="Arial"/>
              </a:defRPr>
            </a:pPr>
          </a:p>
        </p:txBody>
      </p:sp>
      <p:grpSp>
        <p:nvGrpSpPr>
          <p:cNvPr id="295" name="Google Shape;3101;p57"/>
          <p:cNvGrpSpPr/>
          <p:nvPr/>
        </p:nvGrpSpPr>
        <p:grpSpPr>
          <a:xfrm>
            <a:off x="15694473" y="7451720"/>
            <a:ext cx="1339555" cy="1396694"/>
            <a:chOff x="0" y="0"/>
            <a:chExt cx="1339554" cy="1396693"/>
          </a:xfrm>
        </p:grpSpPr>
        <p:sp>
          <p:nvSpPr>
            <p:cNvPr id="284" name="Google Shape;3102;p57"/>
            <p:cNvSpPr/>
            <p:nvPr/>
          </p:nvSpPr>
          <p:spPr>
            <a:xfrm rot="11884691">
              <a:off x="375851" y="809089"/>
              <a:ext cx="413700" cy="290514"/>
            </a:xfrm>
            <a:custGeom>
              <a:avLst/>
              <a:gdLst/>
              <a:ahLst/>
              <a:cxnLst>
                <a:cxn ang="0">
                  <a:pos x="wd2" y="hd2"/>
                </a:cxn>
                <a:cxn ang="5400000">
                  <a:pos x="wd2" y="hd2"/>
                </a:cxn>
                <a:cxn ang="10800000">
                  <a:pos x="wd2" y="hd2"/>
                </a:cxn>
                <a:cxn ang="16200000">
                  <a:pos x="wd2" y="hd2"/>
                </a:cxn>
              </a:cxnLst>
              <a:rect l="0" t="0" r="r" b="b"/>
              <a:pathLst>
                <a:path w="21000" h="21600" fill="norm" stroke="1" extrusionOk="0">
                  <a:moveTo>
                    <a:pt x="899" y="0"/>
                  </a:moveTo>
                  <a:cubicBezTo>
                    <a:pt x="348" y="0"/>
                    <a:pt x="-245" y="1007"/>
                    <a:pt x="105" y="1780"/>
                  </a:cubicBezTo>
                  <a:cubicBezTo>
                    <a:pt x="6040" y="9606"/>
                    <a:pt x="13161" y="15399"/>
                    <a:pt x="19689" y="21478"/>
                  </a:cubicBezTo>
                  <a:cubicBezTo>
                    <a:pt x="19825" y="21565"/>
                    <a:pt x="19962" y="21600"/>
                    <a:pt x="20086" y="21600"/>
                  </a:cubicBezTo>
                  <a:cubicBezTo>
                    <a:pt x="20869" y="21600"/>
                    <a:pt x="21355" y="20245"/>
                    <a:pt x="20679" y="19741"/>
                  </a:cubicBezTo>
                  <a:cubicBezTo>
                    <a:pt x="14548" y="12793"/>
                    <a:pt x="8020" y="4681"/>
                    <a:pt x="1095" y="43"/>
                  </a:cubicBezTo>
                  <a:cubicBezTo>
                    <a:pt x="1036" y="9"/>
                    <a:pt x="965" y="0"/>
                    <a:pt x="899"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85" name="Google Shape;3103;p57"/>
            <p:cNvSpPr/>
            <p:nvPr/>
          </p:nvSpPr>
          <p:spPr>
            <a:xfrm rot="11884691">
              <a:off x="452356" y="721337"/>
              <a:ext cx="233366" cy="333852"/>
            </a:xfrm>
            <a:custGeom>
              <a:avLst/>
              <a:gdLst/>
              <a:ahLst/>
              <a:cxnLst>
                <a:cxn ang="0">
                  <a:pos x="wd2" y="hd2"/>
                </a:cxn>
                <a:cxn ang="5400000">
                  <a:pos x="wd2" y="hd2"/>
                </a:cxn>
                <a:cxn ang="10800000">
                  <a:pos x="wd2" y="hd2"/>
                </a:cxn>
                <a:cxn ang="16200000">
                  <a:pos x="wd2" y="hd2"/>
                </a:cxn>
              </a:cxnLst>
              <a:rect l="0" t="0" r="r" b="b"/>
              <a:pathLst>
                <a:path w="20797" h="21600" fill="norm" stroke="1" extrusionOk="0">
                  <a:moveTo>
                    <a:pt x="19955" y="0"/>
                  </a:moveTo>
                  <a:cubicBezTo>
                    <a:pt x="19747" y="0"/>
                    <a:pt x="19549" y="53"/>
                    <a:pt x="19383" y="174"/>
                  </a:cubicBezTo>
                  <a:cubicBezTo>
                    <a:pt x="12429" y="6477"/>
                    <a:pt x="5840" y="13536"/>
                    <a:pt x="281" y="20088"/>
                  </a:cubicBezTo>
                  <a:cubicBezTo>
                    <a:pt x="-385" y="20897"/>
                    <a:pt x="229" y="21600"/>
                    <a:pt x="1124" y="21600"/>
                  </a:cubicBezTo>
                  <a:cubicBezTo>
                    <a:pt x="1624" y="21600"/>
                    <a:pt x="2217" y="21381"/>
                    <a:pt x="2707" y="20844"/>
                  </a:cubicBezTo>
                  <a:cubicBezTo>
                    <a:pt x="9306" y="14541"/>
                    <a:pt x="15209" y="7732"/>
                    <a:pt x="20424" y="673"/>
                  </a:cubicBezTo>
                  <a:cubicBezTo>
                    <a:pt x="21215" y="484"/>
                    <a:pt x="20601" y="0"/>
                    <a:pt x="19955"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86" name="Google Shape;3104;p57"/>
            <p:cNvSpPr/>
            <p:nvPr/>
          </p:nvSpPr>
          <p:spPr>
            <a:xfrm rot="11884691">
              <a:off x="527040" y="655411"/>
              <a:ext cx="62776" cy="493184"/>
            </a:xfrm>
            <a:custGeom>
              <a:avLst/>
              <a:gdLst/>
              <a:ahLst/>
              <a:cxnLst>
                <a:cxn ang="0">
                  <a:pos x="wd2" y="hd2"/>
                </a:cxn>
                <a:cxn ang="5400000">
                  <a:pos x="wd2" y="hd2"/>
                </a:cxn>
                <a:cxn ang="10800000">
                  <a:pos x="wd2" y="hd2"/>
                </a:cxn>
                <a:cxn ang="16200000">
                  <a:pos x="wd2" y="hd2"/>
                </a:cxn>
              </a:cxnLst>
              <a:rect l="0" t="0" r="r" b="b"/>
              <a:pathLst>
                <a:path w="17404" h="21600" fill="norm" stroke="1" extrusionOk="0">
                  <a:moveTo>
                    <a:pt x="3851" y="0"/>
                  </a:moveTo>
                  <a:cubicBezTo>
                    <a:pt x="2297" y="0"/>
                    <a:pt x="451" y="169"/>
                    <a:pt x="451" y="568"/>
                  </a:cubicBezTo>
                  <a:cubicBezTo>
                    <a:pt x="-618" y="6881"/>
                    <a:pt x="-618" y="15072"/>
                    <a:pt x="10166" y="21216"/>
                  </a:cubicBezTo>
                  <a:cubicBezTo>
                    <a:pt x="10619" y="21487"/>
                    <a:pt x="11558" y="21600"/>
                    <a:pt x="12530" y="21600"/>
                  </a:cubicBezTo>
                  <a:cubicBezTo>
                    <a:pt x="14019" y="21600"/>
                    <a:pt x="15574" y="21354"/>
                    <a:pt x="15574" y="21047"/>
                  </a:cubicBezTo>
                  <a:cubicBezTo>
                    <a:pt x="20982" y="14560"/>
                    <a:pt x="13404" y="6712"/>
                    <a:pt x="5859" y="225"/>
                  </a:cubicBezTo>
                  <a:cubicBezTo>
                    <a:pt x="5859" y="82"/>
                    <a:pt x="4920" y="0"/>
                    <a:pt x="385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87" name="Google Shape;3105;p57"/>
            <p:cNvSpPr/>
            <p:nvPr/>
          </p:nvSpPr>
          <p:spPr>
            <a:xfrm rot="11884691">
              <a:off x="281702" y="849268"/>
              <a:ext cx="540332" cy="110156"/>
            </a:xfrm>
            <a:custGeom>
              <a:avLst/>
              <a:gdLst/>
              <a:ahLst/>
              <a:cxnLst>
                <a:cxn ang="0">
                  <a:pos x="wd2" y="hd2"/>
                </a:cxn>
                <a:cxn ang="5400000">
                  <a:pos x="wd2" y="hd2"/>
                </a:cxn>
                <a:cxn ang="10800000">
                  <a:pos x="wd2" y="hd2"/>
                </a:cxn>
                <a:cxn ang="16200000">
                  <a:pos x="wd2" y="hd2"/>
                </a:cxn>
              </a:cxnLst>
              <a:rect l="0" t="0" r="r" b="b"/>
              <a:pathLst>
                <a:path w="21246" h="21600" fill="norm" stroke="1" extrusionOk="0">
                  <a:moveTo>
                    <a:pt x="19271" y="0"/>
                  </a:moveTo>
                  <a:cubicBezTo>
                    <a:pt x="13030" y="0"/>
                    <a:pt x="6384" y="7101"/>
                    <a:pt x="505" y="15484"/>
                  </a:cubicBezTo>
                  <a:cubicBezTo>
                    <a:pt x="-262" y="16240"/>
                    <a:pt x="-110" y="21600"/>
                    <a:pt x="657" y="21600"/>
                  </a:cubicBezTo>
                  <a:cubicBezTo>
                    <a:pt x="7399" y="17019"/>
                    <a:pt x="14444" y="11659"/>
                    <a:pt x="20879" y="2497"/>
                  </a:cubicBezTo>
                  <a:cubicBezTo>
                    <a:pt x="21338" y="2497"/>
                    <a:pt x="21338" y="206"/>
                    <a:pt x="21035" y="206"/>
                  </a:cubicBezTo>
                  <a:cubicBezTo>
                    <a:pt x="20452" y="69"/>
                    <a:pt x="19864" y="0"/>
                    <a:pt x="192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88" name="Google Shape;3106;p57"/>
            <p:cNvSpPr/>
            <p:nvPr/>
          </p:nvSpPr>
          <p:spPr>
            <a:xfrm rot="11884691">
              <a:off x="106795" y="18321"/>
              <a:ext cx="155938" cy="431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14" y="0"/>
                  </a:moveTo>
                  <a:cubicBezTo>
                    <a:pt x="19545" y="0"/>
                    <a:pt x="19092" y="129"/>
                    <a:pt x="18898" y="427"/>
                  </a:cubicBezTo>
                  <a:cubicBezTo>
                    <a:pt x="14578" y="3743"/>
                    <a:pt x="11876" y="7253"/>
                    <a:pt x="8640" y="10569"/>
                  </a:cubicBezTo>
                  <a:cubicBezTo>
                    <a:pt x="5404" y="14084"/>
                    <a:pt x="1084" y="17400"/>
                    <a:pt x="0" y="21109"/>
                  </a:cubicBezTo>
                  <a:cubicBezTo>
                    <a:pt x="0" y="21354"/>
                    <a:pt x="647" y="21600"/>
                    <a:pt x="1408" y="21600"/>
                  </a:cubicBezTo>
                  <a:cubicBezTo>
                    <a:pt x="1828" y="21600"/>
                    <a:pt x="2298" y="21518"/>
                    <a:pt x="2702" y="21302"/>
                  </a:cubicBezTo>
                  <a:cubicBezTo>
                    <a:pt x="7022" y="18377"/>
                    <a:pt x="9174" y="15061"/>
                    <a:pt x="11876" y="11739"/>
                  </a:cubicBezTo>
                  <a:cubicBezTo>
                    <a:pt x="15112" y="8036"/>
                    <a:pt x="18898" y="4521"/>
                    <a:pt x="21600" y="813"/>
                  </a:cubicBezTo>
                  <a:cubicBezTo>
                    <a:pt x="21600" y="333"/>
                    <a:pt x="20775" y="0"/>
                    <a:pt x="20014"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89" name="Google Shape;3107;p57"/>
            <p:cNvSpPr/>
            <p:nvPr/>
          </p:nvSpPr>
          <p:spPr>
            <a:xfrm rot="11884691">
              <a:off x="61663" y="149596"/>
              <a:ext cx="304145" cy="168094"/>
            </a:xfrm>
            <a:custGeom>
              <a:avLst/>
              <a:gdLst/>
              <a:ahLst/>
              <a:cxnLst>
                <a:cxn ang="0">
                  <a:pos x="wd2" y="hd2"/>
                </a:cxn>
                <a:cxn ang="5400000">
                  <a:pos x="wd2" y="hd2"/>
                </a:cxn>
                <a:cxn ang="10800000">
                  <a:pos x="wd2" y="hd2"/>
                </a:cxn>
                <a:cxn ang="16200000">
                  <a:pos x="wd2" y="hd2"/>
                </a:cxn>
              </a:cxnLst>
              <a:rect l="0" t="0" r="r" b="b"/>
              <a:pathLst>
                <a:path w="20808" h="21600" fill="norm" stroke="1" extrusionOk="0">
                  <a:moveTo>
                    <a:pt x="1879" y="0"/>
                  </a:moveTo>
                  <a:cubicBezTo>
                    <a:pt x="1855" y="135"/>
                    <a:pt x="1831" y="270"/>
                    <a:pt x="1791" y="405"/>
                  </a:cubicBezTo>
                  <a:cubicBezTo>
                    <a:pt x="1616" y="240"/>
                    <a:pt x="1440" y="165"/>
                    <a:pt x="1272" y="165"/>
                  </a:cubicBezTo>
                  <a:cubicBezTo>
                    <a:pt x="201" y="165"/>
                    <a:pt x="-574" y="3152"/>
                    <a:pt x="553" y="4008"/>
                  </a:cubicBezTo>
                  <a:cubicBezTo>
                    <a:pt x="553" y="4008"/>
                    <a:pt x="553" y="4008"/>
                    <a:pt x="553" y="4008"/>
                  </a:cubicBezTo>
                  <a:cubicBezTo>
                    <a:pt x="1040" y="4698"/>
                    <a:pt x="1360" y="5074"/>
                    <a:pt x="1672" y="5314"/>
                  </a:cubicBezTo>
                  <a:cubicBezTo>
                    <a:pt x="7257" y="11768"/>
                    <a:pt x="13498" y="17307"/>
                    <a:pt x="19739" y="21525"/>
                  </a:cubicBezTo>
                  <a:cubicBezTo>
                    <a:pt x="19835" y="21570"/>
                    <a:pt x="19931" y="21600"/>
                    <a:pt x="20011" y="21600"/>
                  </a:cubicBezTo>
                  <a:cubicBezTo>
                    <a:pt x="20850" y="21600"/>
                    <a:pt x="21026" y="19484"/>
                    <a:pt x="20539" y="19018"/>
                  </a:cubicBezTo>
                  <a:cubicBezTo>
                    <a:pt x="15097" y="11723"/>
                    <a:pt x="8648" y="5839"/>
                    <a:pt x="2415" y="916"/>
                  </a:cubicBezTo>
                  <a:cubicBezTo>
                    <a:pt x="2231" y="600"/>
                    <a:pt x="2047" y="300"/>
                    <a:pt x="1879"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0" name="Google Shape;3108;p57"/>
            <p:cNvSpPr/>
            <p:nvPr/>
          </p:nvSpPr>
          <p:spPr>
            <a:xfrm rot="11884691">
              <a:off x="35347" y="59826"/>
              <a:ext cx="365463" cy="285958"/>
            </a:xfrm>
            <a:custGeom>
              <a:avLst/>
              <a:gdLst/>
              <a:ahLst/>
              <a:cxnLst>
                <a:cxn ang="0">
                  <a:pos x="wd2" y="hd2"/>
                </a:cxn>
                <a:cxn ang="5400000">
                  <a:pos x="wd2" y="hd2"/>
                </a:cxn>
                <a:cxn ang="10800000">
                  <a:pos x="wd2" y="hd2"/>
                </a:cxn>
                <a:cxn ang="16200000">
                  <a:pos x="wd2" y="hd2"/>
                </a:cxn>
              </a:cxnLst>
              <a:rect l="0" t="0" r="r" b="b"/>
              <a:pathLst>
                <a:path w="21185" h="21600" fill="norm" stroke="1" extrusionOk="0">
                  <a:moveTo>
                    <a:pt x="20687" y="0"/>
                  </a:moveTo>
                  <a:cubicBezTo>
                    <a:pt x="20613" y="0"/>
                    <a:pt x="20531" y="18"/>
                    <a:pt x="20450" y="71"/>
                  </a:cubicBezTo>
                  <a:cubicBezTo>
                    <a:pt x="16834" y="3018"/>
                    <a:pt x="13225" y="6847"/>
                    <a:pt x="9833" y="10085"/>
                  </a:cubicBezTo>
                  <a:cubicBezTo>
                    <a:pt x="6671" y="13024"/>
                    <a:pt x="3055" y="15971"/>
                    <a:pt x="123" y="19500"/>
                  </a:cubicBezTo>
                  <a:cubicBezTo>
                    <a:pt x="-290" y="20303"/>
                    <a:pt x="421" y="21600"/>
                    <a:pt x="1064" y="21600"/>
                  </a:cubicBezTo>
                  <a:cubicBezTo>
                    <a:pt x="1132" y="21600"/>
                    <a:pt x="1193" y="21582"/>
                    <a:pt x="1254" y="21556"/>
                  </a:cubicBezTo>
                  <a:cubicBezTo>
                    <a:pt x="5317" y="18909"/>
                    <a:pt x="8702" y="14788"/>
                    <a:pt x="12094" y="11550"/>
                  </a:cubicBezTo>
                  <a:cubicBezTo>
                    <a:pt x="15257" y="8312"/>
                    <a:pt x="18188" y="5374"/>
                    <a:pt x="21127" y="1253"/>
                  </a:cubicBezTo>
                  <a:cubicBezTo>
                    <a:pt x="21310" y="521"/>
                    <a:pt x="21039" y="0"/>
                    <a:pt x="20687"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1" name="Google Shape;3109;p57"/>
            <p:cNvSpPr/>
            <p:nvPr/>
          </p:nvSpPr>
          <p:spPr>
            <a:xfrm rot="11884691">
              <a:off x="112698" y="16497"/>
              <a:ext cx="170141" cy="401135"/>
            </a:xfrm>
            <a:custGeom>
              <a:avLst/>
              <a:gdLst/>
              <a:ahLst/>
              <a:cxnLst>
                <a:cxn ang="0">
                  <a:pos x="wd2" y="hd2"/>
                </a:cxn>
                <a:cxn ang="5400000">
                  <a:pos x="wd2" y="hd2"/>
                </a:cxn>
                <a:cxn ang="10800000">
                  <a:pos x="wd2" y="hd2"/>
                </a:cxn>
                <a:cxn ang="16200000">
                  <a:pos x="wd2" y="hd2"/>
                </a:cxn>
              </a:cxnLst>
              <a:rect l="0" t="0" r="r" b="b"/>
              <a:pathLst>
                <a:path w="21432" h="21600" fill="norm" stroke="1" extrusionOk="0">
                  <a:moveTo>
                    <a:pt x="1186" y="0"/>
                  </a:moveTo>
                  <a:cubicBezTo>
                    <a:pt x="906" y="0"/>
                    <a:pt x="627" y="6"/>
                    <a:pt x="318" y="25"/>
                  </a:cubicBezTo>
                  <a:cubicBezTo>
                    <a:pt x="-168" y="25"/>
                    <a:pt x="-168" y="1076"/>
                    <a:pt x="818" y="1076"/>
                  </a:cubicBezTo>
                  <a:cubicBezTo>
                    <a:pt x="5718" y="1705"/>
                    <a:pt x="10632" y="10309"/>
                    <a:pt x="12103" y="12196"/>
                  </a:cubicBezTo>
                  <a:cubicBezTo>
                    <a:pt x="14561" y="15341"/>
                    <a:pt x="15532" y="18493"/>
                    <a:pt x="19460" y="21216"/>
                  </a:cubicBezTo>
                  <a:cubicBezTo>
                    <a:pt x="19666" y="21480"/>
                    <a:pt x="20049" y="21600"/>
                    <a:pt x="20417" y="21600"/>
                  </a:cubicBezTo>
                  <a:cubicBezTo>
                    <a:pt x="20932" y="21600"/>
                    <a:pt x="21432" y="21374"/>
                    <a:pt x="21432" y="21009"/>
                  </a:cubicBezTo>
                  <a:cubicBezTo>
                    <a:pt x="21432" y="15763"/>
                    <a:pt x="15046" y="10309"/>
                    <a:pt x="10132" y="5485"/>
                  </a:cubicBezTo>
                  <a:cubicBezTo>
                    <a:pt x="8263" y="3881"/>
                    <a:pt x="6836" y="0"/>
                    <a:pt x="118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2" name="Google Shape;3110;p57"/>
            <p:cNvSpPr/>
            <p:nvPr/>
          </p:nvSpPr>
          <p:spPr>
            <a:xfrm rot="11884691">
              <a:off x="1021182" y="1320101"/>
              <a:ext cx="69228" cy="67518"/>
            </a:xfrm>
            <a:custGeom>
              <a:avLst/>
              <a:gdLst/>
              <a:ahLst/>
              <a:cxnLst>
                <a:cxn ang="0">
                  <a:pos x="wd2" y="hd2"/>
                </a:cxn>
                <a:cxn ang="5400000">
                  <a:pos x="wd2" y="hd2"/>
                </a:cxn>
                <a:cxn ang="10800000">
                  <a:pos x="wd2" y="hd2"/>
                </a:cxn>
                <a:cxn ang="16200000">
                  <a:pos x="wd2" y="hd2"/>
                </a:cxn>
              </a:cxnLst>
              <a:rect l="0" t="0" r="r" b="b"/>
              <a:pathLst>
                <a:path w="15707" h="21600" fill="norm" stroke="1" extrusionOk="0">
                  <a:moveTo>
                    <a:pt x="8264" y="0"/>
                  </a:moveTo>
                  <a:cubicBezTo>
                    <a:pt x="7151" y="0"/>
                    <a:pt x="6038" y="486"/>
                    <a:pt x="4925" y="1644"/>
                  </a:cubicBezTo>
                  <a:cubicBezTo>
                    <a:pt x="3176" y="1644"/>
                    <a:pt x="2275" y="2915"/>
                    <a:pt x="1400" y="5381"/>
                  </a:cubicBezTo>
                  <a:cubicBezTo>
                    <a:pt x="-2125" y="12893"/>
                    <a:pt x="1400" y="21600"/>
                    <a:pt x="7602" y="21600"/>
                  </a:cubicBezTo>
                  <a:cubicBezTo>
                    <a:pt x="8476" y="21600"/>
                    <a:pt x="10252" y="21600"/>
                    <a:pt x="12001" y="20367"/>
                  </a:cubicBezTo>
                  <a:cubicBezTo>
                    <a:pt x="19475" y="15098"/>
                    <a:pt x="14307" y="0"/>
                    <a:pt x="8264"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3" name="Google Shape;3111;p57"/>
            <p:cNvSpPr/>
            <p:nvPr/>
          </p:nvSpPr>
          <p:spPr>
            <a:xfrm rot="11884691">
              <a:off x="1269467" y="1145712"/>
              <a:ext cx="61325" cy="6623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471" y="0"/>
                  </a:moveTo>
                  <a:cubicBezTo>
                    <a:pt x="-2823" y="0"/>
                    <a:pt x="-2823" y="21600"/>
                    <a:pt x="8471" y="21600"/>
                  </a:cubicBezTo>
                  <a:cubicBezTo>
                    <a:pt x="18777" y="21600"/>
                    <a:pt x="18777" y="0"/>
                    <a:pt x="84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4" name="Google Shape;3112;p57"/>
            <p:cNvSpPr/>
            <p:nvPr/>
          </p:nvSpPr>
          <p:spPr>
            <a:xfrm rot="11884691">
              <a:off x="1062156" y="1129999"/>
              <a:ext cx="55543" cy="54552"/>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509" y="0"/>
                  </a:moveTo>
                  <a:cubicBezTo>
                    <a:pt x="-2836" y="0"/>
                    <a:pt x="-2836" y="21600"/>
                    <a:pt x="8509" y="21600"/>
                  </a:cubicBezTo>
                  <a:cubicBezTo>
                    <a:pt x="18764" y="21600"/>
                    <a:pt x="18764" y="0"/>
                    <a:pt x="8509"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302" name="Google Shape;3113;p57"/>
          <p:cNvGrpSpPr/>
          <p:nvPr/>
        </p:nvGrpSpPr>
        <p:grpSpPr>
          <a:xfrm>
            <a:off x="4457999" y="2756399"/>
            <a:ext cx="1351396" cy="1350512"/>
            <a:chOff x="0" y="0"/>
            <a:chExt cx="1351394" cy="1350510"/>
          </a:xfrm>
        </p:grpSpPr>
        <p:sp>
          <p:nvSpPr>
            <p:cNvPr id="296" name="Google Shape;3114;p57"/>
            <p:cNvSpPr/>
            <p:nvPr/>
          </p:nvSpPr>
          <p:spPr>
            <a:xfrm>
              <a:off x="-1" y="0"/>
              <a:ext cx="1351396" cy="1350511"/>
            </a:xfrm>
            <a:custGeom>
              <a:avLst/>
              <a:gdLst/>
              <a:ahLst/>
              <a:cxnLst>
                <a:cxn ang="0">
                  <a:pos x="wd2" y="hd2"/>
                </a:cxn>
                <a:cxn ang="5400000">
                  <a:pos x="wd2" y="hd2"/>
                </a:cxn>
                <a:cxn ang="10800000">
                  <a:pos x="wd2" y="hd2"/>
                </a:cxn>
                <a:cxn ang="16200000">
                  <a:pos x="wd2" y="hd2"/>
                </a:cxn>
              </a:cxnLst>
              <a:rect l="0" t="0" r="r" b="b"/>
              <a:pathLst>
                <a:path w="19031" h="21600" fill="norm" stroke="1" extrusionOk="0">
                  <a:moveTo>
                    <a:pt x="9501" y="0"/>
                  </a:moveTo>
                  <a:cubicBezTo>
                    <a:pt x="6567" y="0"/>
                    <a:pt x="3670" y="1548"/>
                    <a:pt x="1806" y="4471"/>
                  </a:cubicBezTo>
                  <a:cubicBezTo>
                    <a:pt x="-1285" y="9322"/>
                    <a:pt x="-308" y="16067"/>
                    <a:pt x="3962" y="19532"/>
                  </a:cubicBezTo>
                  <a:cubicBezTo>
                    <a:pt x="5644" y="20927"/>
                    <a:pt x="7595" y="21600"/>
                    <a:pt x="9529" y="21600"/>
                  </a:cubicBezTo>
                  <a:cubicBezTo>
                    <a:pt x="12463" y="21600"/>
                    <a:pt x="15360" y="20053"/>
                    <a:pt x="17224" y="17129"/>
                  </a:cubicBezTo>
                  <a:cubicBezTo>
                    <a:pt x="20315" y="12279"/>
                    <a:pt x="19338" y="5534"/>
                    <a:pt x="15068" y="2069"/>
                  </a:cubicBezTo>
                  <a:cubicBezTo>
                    <a:pt x="13386" y="673"/>
                    <a:pt x="11435" y="0"/>
                    <a:pt x="9501"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7" name="Google Shape;3115;p57"/>
            <p:cNvSpPr/>
            <p:nvPr/>
          </p:nvSpPr>
          <p:spPr>
            <a:xfrm>
              <a:off x="47421" y="184790"/>
              <a:ext cx="1109038" cy="950017"/>
            </a:xfrm>
            <a:custGeom>
              <a:avLst/>
              <a:gdLst/>
              <a:ahLst/>
              <a:cxnLst>
                <a:cxn ang="0">
                  <a:pos x="wd2" y="hd2"/>
                </a:cxn>
                <a:cxn ang="5400000">
                  <a:pos x="wd2" y="hd2"/>
                </a:cxn>
                <a:cxn ang="10800000">
                  <a:pos x="wd2" y="hd2"/>
                </a:cxn>
                <a:cxn ang="16200000">
                  <a:pos x="wd2" y="hd2"/>
                </a:cxn>
              </a:cxnLst>
              <a:rect l="0" t="0" r="r" b="b"/>
              <a:pathLst>
                <a:path w="21384" h="21600" fill="norm" stroke="1" extrusionOk="0">
                  <a:moveTo>
                    <a:pt x="9373" y="2052"/>
                  </a:moveTo>
                  <a:cubicBezTo>
                    <a:pt x="7039" y="4617"/>
                    <a:pt x="5071" y="7566"/>
                    <a:pt x="3040" y="10523"/>
                  </a:cubicBezTo>
                  <a:cubicBezTo>
                    <a:pt x="4715" y="7438"/>
                    <a:pt x="6648" y="4668"/>
                    <a:pt x="9066" y="2264"/>
                  </a:cubicBezTo>
                  <a:cubicBezTo>
                    <a:pt x="9168" y="2191"/>
                    <a:pt x="9270" y="2120"/>
                    <a:pt x="9373" y="2052"/>
                  </a:cubicBezTo>
                  <a:close/>
                  <a:moveTo>
                    <a:pt x="9347" y="10488"/>
                  </a:moveTo>
                  <a:cubicBezTo>
                    <a:pt x="7892" y="12289"/>
                    <a:pt x="6490" y="14156"/>
                    <a:pt x="5096" y="16016"/>
                  </a:cubicBezTo>
                  <a:cubicBezTo>
                    <a:pt x="5293" y="15603"/>
                    <a:pt x="5521" y="15197"/>
                    <a:pt x="5775" y="14798"/>
                  </a:cubicBezTo>
                  <a:cubicBezTo>
                    <a:pt x="5912" y="14591"/>
                    <a:pt x="6051" y="14386"/>
                    <a:pt x="6193" y="14179"/>
                  </a:cubicBezTo>
                  <a:cubicBezTo>
                    <a:pt x="7143" y="12835"/>
                    <a:pt x="8320" y="11587"/>
                    <a:pt x="9347" y="10488"/>
                  </a:cubicBezTo>
                  <a:close/>
                  <a:moveTo>
                    <a:pt x="3750" y="14991"/>
                  </a:moveTo>
                  <a:cubicBezTo>
                    <a:pt x="3568" y="15310"/>
                    <a:pt x="3393" y="15636"/>
                    <a:pt x="3224" y="15971"/>
                  </a:cubicBezTo>
                  <a:cubicBezTo>
                    <a:pt x="3156" y="16009"/>
                    <a:pt x="3087" y="16042"/>
                    <a:pt x="3019" y="16074"/>
                  </a:cubicBezTo>
                  <a:cubicBezTo>
                    <a:pt x="3261" y="15709"/>
                    <a:pt x="3505" y="15349"/>
                    <a:pt x="3750" y="14991"/>
                  </a:cubicBezTo>
                  <a:close/>
                  <a:moveTo>
                    <a:pt x="11460" y="0"/>
                  </a:moveTo>
                  <a:cubicBezTo>
                    <a:pt x="11427" y="0"/>
                    <a:pt x="11394" y="16"/>
                    <a:pt x="11362" y="53"/>
                  </a:cubicBezTo>
                  <a:cubicBezTo>
                    <a:pt x="10963" y="417"/>
                    <a:pt x="10574" y="791"/>
                    <a:pt x="10196" y="1177"/>
                  </a:cubicBezTo>
                  <a:lnTo>
                    <a:pt x="10168" y="1112"/>
                  </a:lnTo>
                  <a:cubicBezTo>
                    <a:pt x="10196" y="945"/>
                    <a:pt x="10103" y="788"/>
                    <a:pt x="9981" y="788"/>
                  </a:cubicBezTo>
                  <a:cubicBezTo>
                    <a:pt x="9943" y="788"/>
                    <a:pt x="9901" y="803"/>
                    <a:pt x="9859" y="841"/>
                  </a:cubicBezTo>
                  <a:cubicBezTo>
                    <a:pt x="6183" y="3270"/>
                    <a:pt x="2842" y="6292"/>
                    <a:pt x="0" y="10035"/>
                  </a:cubicBezTo>
                  <a:cubicBezTo>
                    <a:pt x="47" y="10254"/>
                    <a:pt x="207" y="10382"/>
                    <a:pt x="292" y="10382"/>
                  </a:cubicBezTo>
                  <a:cubicBezTo>
                    <a:pt x="311" y="10382"/>
                    <a:pt x="326" y="10376"/>
                    <a:pt x="334" y="10364"/>
                  </a:cubicBezTo>
                  <a:cubicBezTo>
                    <a:pt x="2638" y="7647"/>
                    <a:pt x="5106" y="5239"/>
                    <a:pt x="7785" y="3199"/>
                  </a:cubicBezTo>
                  <a:cubicBezTo>
                    <a:pt x="5470" y="5731"/>
                    <a:pt x="3451" y="8679"/>
                    <a:pt x="2040" y="11968"/>
                  </a:cubicBezTo>
                  <a:cubicBezTo>
                    <a:pt x="1862" y="12222"/>
                    <a:pt x="1685" y="12476"/>
                    <a:pt x="1504" y="12728"/>
                  </a:cubicBezTo>
                  <a:cubicBezTo>
                    <a:pt x="1591" y="12780"/>
                    <a:pt x="1678" y="12831"/>
                    <a:pt x="1740" y="12914"/>
                  </a:cubicBezTo>
                  <a:cubicBezTo>
                    <a:pt x="1775" y="13020"/>
                    <a:pt x="1857" y="13101"/>
                    <a:pt x="1933" y="13101"/>
                  </a:cubicBezTo>
                  <a:cubicBezTo>
                    <a:pt x="1982" y="13101"/>
                    <a:pt x="2029" y="13067"/>
                    <a:pt x="2062" y="12990"/>
                  </a:cubicBezTo>
                  <a:cubicBezTo>
                    <a:pt x="4251" y="9173"/>
                    <a:pt x="6775" y="5487"/>
                    <a:pt x="9759" y="2437"/>
                  </a:cubicBezTo>
                  <a:cubicBezTo>
                    <a:pt x="6951" y="6040"/>
                    <a:pt x="3919" y="9758"/>
                    <a:pt x="2134" y="14115"/>
                  </a:cubicBezTo>
                  <a:cubicBezTo>
                    <a:pt x="1962" y="14355"/>
                    <a:pt x="1790" y="14593"/>
                    <a:pt x="1616" y="14829"/>
                  </a:cubicBezTo>
                  <a:cubicBezTo>
                    <a:pt x="1678" y="14878"/>
                    <a:pt x="1738" y="14926"/>
                    <a:pt x="1803" y="14971"/>
                  </a:cubicBezTo>
                  <a:cubicBezTo>
                    <a:pt x="1797" y="14991"/>
                    <a:pt x="1790" y="15008"/>
                    <a:pt x="1783" y="15026"/>
                  </a:cubicBezTo>
                  <a:cubicBezTo>
                    <a:pt x="1705" y="15258"/>
                    <a:pt x="1932" y="15491"/>
                    <a:pt x="2130" y="15491"/>
                  </a:cubicBezTo>
                  <a:cubicBezTo>
                    <a:pt x="2214" y="15491"/>
                    <a:pt x="2291" y="15451"/>
                    <a:pt x="2339" y="15355"/>
                  </a:cubicBezTo>
                  <a:cubicBezTo>
                    <a:pt x="5097" y="11236"/>
                    <a:pt x="7817" y="6716"/>
                    <a:pt x="11282" y="3304"/>
                  </a:cubicBezTo>
                  <a:cubicBezTo>
                    <a:pt x="8978" y="6269"/>
                    <a:pt x="6705" y="9252"/>
                    <a:pt x="4578" y="12402"/>
                  </a:cubicBezTo>
                  <a:cubicBezTo>
                    <a:pt x="3767" y="13516"/>
                    <a:pt x="2982" y="14654"/>
                    <a:pt x="2229" y="15816"/>
                  </a:cubicBezTo>
                  <a:cubicBezTo>
                    <a:pt x="2252" y="15859"/>
                    <a:pt x="2282" y="15898"/>
                    <a:pt x="2317" y="15938"/>
                  </a:cubicBezTo>
                  <a:cubicBezTo>
                    <a:pt x="2247" y="16176"/>
                    <a:pt x="2454" y="16453"/>
                    <a:pt x="2651" y="16453"/>
                  </a:cubicBezTo>
                  <a:cubicBezTo>
                    <a:pt x="2720" y="16453"/>
                    <a:pt x="2787" y="16420"/>
                    <a:pt x="2842" y="16341"/>
                  </a:cubicBezTo>
                  <a:cubicBezTo>
                    <a:pt x="2897" y="16255"/>
                    <a:pt x="2954" y="16170"/>
                    <a:pt x="3010" y="16085"/>
                  </a:cubicBezTo>
                  <a:cubicBezTo>
                    <a:pt x="3034" y="16138"/>
                    <a:pt x="3059" y="16192"/>
                    <a:pt x="3085" y="16245"/>
                  </a:cubicBezTo>
                  <a:cubicBezTo>
                    <a:pt x="3060" y="16298"/>
                    <a:pt x="3034" y="16353"/>
                    <a:pt x="3009" y="16406"/>
                  </a:cubicBezTo>
                  <a:cubicBezTo>
                    <a:pt x="2857" y="16702"/>
                    <a:pt x="3069" y="17213"/>
                    <a:pt x="3358" y="17213"/>
                  </a:cubicBezTo>
                  <a:cubicBezTo>
                    <a:pt x="3389" y="17213"/>
                    <a:pt x="3421" y="17208"/>
                    <a:pt x="3453" y="17194"/>
                  </a:cubicBezTo>
                  <a:cubicBezTo>
                    <a:pt x="3780" y="17022"/>
                    <a:pt x="4059" y="16832"/>
                    <a:pt x="4309" y="16619"/>
                  </a:cubicBezTo>
                  <a:cubicBezTo>
                    <a:pt x="4212" y="16873"/>
                    <a:pt x="4129" y="17135"/>
                    <a:pt x="4057" y="17400"/>
                  </a:cubicBezTo>
                  <a:cubicBezTo>
                    <a:pt x="3912" y="17595"/>
                    <a:pt x="3767" y="17788"/>
                    <a:pt x="3621" y="17983"/>
                  </a:cubicBezTo>
                  <a:cubicBezTo>
                    <a:pt x="3715" y="18048"/>
                    <a:pt x="3808" y="18099"/>
                    <a:pt x="3900" y="18145"/>
                  </a:cubicBezTo>
                  <a:cubicBezTo>
                    <a:pt x="3877" y="18284"/>
                    <a:pt x="3859" y="18428"/>
                    <a:pt x="3843" y="18574"/>
                  </a:cubicBezTo>
                  <a:cubicBezTo>
                    <a:pt x="3767" y="18891"/>
                    <a:pt x="4061" y="19113"/>
                    <a:pt x="4306" y="19113"/>
                  </a:cubicBezTo>
                  <a:cubicBezTo>
                    <a:pt x="4416" y="19113"/>
                    <a:pt x="4516" y="19070"/>
                    <a:pt x="4568" y="18968"/>
                  </a:cubicBezTo>
                  <a:cubicBezTo>
                    <a:pt x="4817" y="18637"/>
                    <a:pt x="5064" y="18306"/>
                    <a:pt x="5313" y="17973"/>
                  </a:cubicBezTo>
                  <a:cubicBezTo>
                    <a:pt x="5281" y="18060"/>
                    <a:pt x="5251" y="18149"/>
                    <a:pt x="5219" y="18237"/>
                  </a:cubicBezTo>
                  <a:cubicBezTo>
                    <a:pt x="5132" y="18328"/>
                    <a:pt x="5046" y="18418"/>
                    <a:pt x="4957" y="18507"/>
                  </a:cubicBezTo>
                  <a:cubicBezTo>
                    <a:pt x="5007" y="18531"/>
                    <a:pt x="5057" y="18556"/>
                    <a:pt x="5107" y="18584"/>
                  </a:cubicBezTo>
                  <a:cubicBezTo>
                    <a:pt x="5074" y="18690"/>
                    <a:pt x="5044" y="18794"/>
                    <a:pt x="5012" y="18903"/>
                  </a:cubicBezTo>
                  <a:cubicBezTo>
                    <a:pt x="4895" y="19320"/>
                    <a:pt x="5194" y="19606"/>
                    <a:pt x="5480" y="19621"/>
                  </a:cubicBezTo>
                  <a:cubicBezTo>
                    <a:pt x="5420" y="19706"/>
                    <a:pt x="5361" y="19791"/>
                    <a:pt x="5303" y="19875"/>
                  </a:cubicBezTo>
                  <a:cubicBezTo>
                    <a:pt x="5281" y="19879"/>
                    <a:pt x="5258" y="19883"/>
                    <a:pt x="5236" y="19887"/>
                  </a:cubicBezTo>
                  <a:cubicBezTo>
                    <a:pt x="5243" y="19905"/>
                    <a:pt x="5249" y="19925"/>
                    <a:pt x="5256" y="19942"/>
                  </a:cubicBezTo>
                  <a:cubicBezTo>
                    <a:pt x="5194" y="20033"/>
                    <a:pt x="5131" y="20125"/>
                    <a:pt x="5069" y="20216"/>
                  </a:cubicBezTo>
                  <a:cubicBezTo>
                    <a:pt x="4752" y="20651"/>
                    <a:pt x="5036" y="21206"/>
                    <a:pt x="5493" y="21206"/>
                  </a:cubicBezTo>
                  <a:cubicBezTo>
                    <a:pt x="5518" y="21206"/>
                    <a:pt x="5545" y="21204"/>
                    <a:pt x="5570" y="21200"/>
                  </a:cubicBezTo>
                  <a:cubicBezTo>
                    <a:pt x="6962" y="20938"/>
                    <a:pt x="7742" y="19690"/>
                    <a:pt x="8577" y="18507"/>
                  </a:cubicBezTo>
                  <a:cubicBezTo>
                    <a:pt x="9691" y="16932"/>
                    <a:pt x="10861" y="15422"/>
                    <a:pt x="12086" y="14042"/>
                  </a:cubicBezTo>
                  <a:cubicBezTo>
                    <a:pt x="13080" y="12943"/>
                    <a:pt x="14105" y="11925"/>
                    <a:pt x="15167" y="10976"/>
                  </a:cubicBezTo>
                  <a:cubicBezTo>
                    <a:pt x="14396" y="11787"/>
                    <a:pt x="13628" y="12612"/>
                    <a:pt x="12866" y="13451"/>
                  </a:cubicBezTo>
                  <a:cubicBezTo>
                    <a:pt x="11153" y="15469"/>
                    <a:pt x="9031" y="17428"/>
                    <a:pt x="8373" y="20257"/>
                  </a:cubicBezTo>
                  <a:cubicBezTo>
                    <a:pt x="8367" y="20265"/>
                    <a:pt x="8360" y="20273"/>
                    <a:pt x="8355" y="20281"/>
                  </a:cubicBezTo>
                  <a:cubicBezTo>
                    <a:pt x="8358" y="20283"/>
                    <a:pt x="8362" y="20287"/>
                    <a:pt x="8365" y="20289"/>
                  </a:cubicBezTo>
                  <a:cubicBezTo>
                    <a:pt x="8341" y="20393"/>
                    <a:pt x="8320" y="20501"/>
                    <a:pt x="8300" y="20610"/>
                  </a:cubicBezTo>
                  <a:cubicBezTo>
                    <a:pt x="8220" y="21027"/>
                    <a:pt x="8475" y="21444"/>
                    <a:pt x="8789" y="21444"/>
                  </a:cubicBezTo>
                  <a:cubicBezTo>
                    <a:pt x="8919" y="21444"/>
                    <a:pt x="9059" y="21374"/>
                    <a:pt x="9190" y="21200"/>
                  </a:cubicBezTo>
                  <a:cubicBezTo>
                    <a:pt x="9832" y="20285"/>
                    <a:pt x="10484" y="19367"/>
                    <a:pt x="11151" y="18464"/>
                  </a:cubicBezTo>
                  <a:cubicBezTo>
                    <a:pt x="10474" y="19834"/>
                    <a:pt x="10348" y="20954"/>
                    <a:pt x="11195" y="21529"/>
                  </a:cubicBezTo>
                  <a:cubicBezTo>
                    <a:pt x="11280" y="21578"/>
                    <a:pt x="11374" y="21600"/>
                    <a:pt x="11462" y="21600"/>
                  </a:cubicBezTo>
                  <a:cubicBezTo>
                    <a:pt x="11606" y="21600"/>
                    <a:pt x="11739" y="21545"/>
                    <a:pt x="11808" y="21462"/>
                  </a:cubicBezTo>
                  <a:cubicBezTo>
                    <a:pt x="12265" y="20925"/>
                    <a:pt x="12723" y="20391"/>
                    <a:pt x="13182" y="19862"/>
                  </a:cubicBezTo>
                  <a:cubicBezTo>
                    <a:pt x="13092" y="20084"/>
                    <a:pt x="13005" y="20312"/>
                    <a:pt x="12921" y="20543"/>
                  </a:cubicBezTo>
                  <a:cubicBezTo>
                    <a:pt x="12866" y="20872"/>
                    <a:pt x="13088" y="21265"/>
                    <a:pt x="13312" y="21265"/>
                  </a:cubicBezTo>
                  <a:cubicBezTo>
                    <a:pt x="13466" y="21301"/>
                    <a:pt x="13612" y="21316"/>
                    <a:pt x="13753" y="21316"/>
                  </a:cubicBezTo>
                  <a:cubicBezTo>
                    <a:pt x="14224" y="21316"/>
                    <a:pt x="14624" y="21135"/>
                    <a:pt x="14988" y="20854"/>
                  </a:cubicBezTo>
                  <a:cubicBezTo>
                    <a:pt x="15080" y="20915"/>
                    <a:pt x="15190" y="20948"/>
                    <a:pt x="15302" y="20948"/>
                  </a:cubicBezTo>
                  <a:cubicBezTo>
                    <a:pt x="15514" y="20948"/>
                    <a:pt x="15731" y="20826"/>
                    <a:pt x="15818" y="20543"/>
                  </a:cubicBezTo>
                  <a:cubicBezTo>
                    <a:pt x="15925" y="20210"/>
                    <a:pt x="16043" y="19883"/>
                    <a:pt x="16172" y="19564"/>
                  </a:cubicBezTo>
                  <a:cubicBezTo>
                    <a:pt x="16277" y="19430"/>
                    <a:pt x="16381" y="19296"/>
                    <a:pt x="16486" y="19165"/>
                  </a:cubicBezTo>
                  <a:cubicBezTo>
                    <a:pt x="18045" y="17326"/>
                    <a:pt x="19550" y="15422"/>
                    <a:pt x="21109" y="13648"/>
                  </a:cubicBezTo>
                  <a:cubicBezTo>
                    <a:pt x="21435" y="13209"/>
                    <a:pt x="21099" y="12585"/>
                    <a:pt x="20687" y="12585"/>
                  </a:cubicBezTo>
                  <a:cubicBezTo>
                    <a:pt x="20607" y="12585"/>
                    <a:pt x="20523" y="12608"/>
                    <a:pt x="20440" y="12663"/>
                  </a:cubicBezTo>
                  <a:cubicBezTo>
                    <a:pt x="20405" y="12685"/>
                    <a:pt x="20368" y="12709"/>
                    <a:pt x="20331" y="12732"/>
                  </a:cubicBezTo>
                  <a:lnTo>
                    <a:pt x="20329" y="12728"/>
                  </a:lnTo>
                  <a:cubicBezTo>
                    <a:pt x="20326" y="12732"/>
                    <a:pt x="20323" y="12734"/>
                    <a:pt x="20321" y="12738"/>
                  </a:cubicBezTo>
                  <a:cubicBezTo>
                    <a:pt x="18124" y="14154"/>
                    <a:pt x="16446" y="16272"/>
                    <a:pt x="15321" y="18893"/>
                  </a:cubicBezTo>
                  <a:cubicBezTo>
                    <a:pt x="14948" y="19291"/>
                    <a:pt x="14569" y="19633"/>
                    <a:pt x="14222" y="19838"/>
                  </a:cubicBezTo>
                  <a:cubicBezTo>
                    <a:pt x="14639" y="18800"/>
                    <a:pt x="15162" y="17836"/>
                    <a:pt x="15755" y="16930"/>
                  </a:cubicBezTo>
                  <a:cubicBezTo>
                    <a:pt x="17414" y="15060"/>
                    <a:pt x="19076" y="13215"/>
                    <a:pt x="20718" y="11348"/>
                  </a:cubicBezTo>
                  <a:cubicBezTo>
                    <a:pt x="21114" y="10935"/>
                    <a:pt x="20782" y="10356"/>
                    <a:pt x="20378" y="10356"/>
                  </a:cubicBezTo>
                  <a:cubicBezTo>
                    <a:pt x="20269" y="10356"/>
                    <a:pt x="20156" y="10397"/>
                    <a:pt x="20051" y="10496"/>
                  </a:cubicBezTo>
                  <a:cubicBezTo>
                    <a:pt x="20031" y="10516"/>
                    <a:pt x="20011" y="10535"/>
                    <a:pt x="19990" y="10557"/>
                  </a:cubicBezTo>
                  <a:lnTo>
                    <a:pt x="19884" y="10429"/>
                  </a:lnTo>
                  <a:cubicBezTo>
                    <a:pt x="17140" y="13544"/>
                    <a:pt x="14397" y="16713"/>
                    <a:pt x="11564" y="19781"/>
                  </a:cubicBezTo>
                  <a:cubicBezTo>
                    <a:pt x="12454" y="17706"/>
                    <a:pt x="18702" y="10880"/>
                    <a:pt x="20683" y="8763"/>
                  </a:cubicBezTo>
                  <a:cubicBezTo>
                    <a:pt x="20879" y="8637"/>
                    <a:pt x="21076" y="8513"/>
                    <a:pt x="21276" y="8393"/>
                  </a:cubicBezTo>
                  <a:cubicBezTo>
                    <a:pt x="21248" y="8338"/>
                    <a:pt x="21218" y="8285"/>
                    <a:pt x="21186" y="8232"/>
                  </a:cubicBezTo>
                  <a:cubicBezTo>
                    <a:pt x="21199" y="8218"/>
                    <a:pt x="21209" y="8208"/>
                    <a:pt x="21219" y="8196"/>
                  </a:cubicBezTo>
                  <a:cubicBezTo>
                    <a:pt x="21600" y="7862"/>
                    <a:pt x="21251" y="7287"/>
                    <a:pt x="20864" y="7287"/>
                  </a:cubicBezTo>
                  <a:cubicBezTo>
                    <a:pt x="20797" y="7287"/>
                    <a:pt x="20728" y="7304"/>
                    <a:pt x="20663" y="7344"/>
                  </a:cubicBezTo>
                  <a:cubicBezTo>
                    <a:pt x="20072" y="7698"/>
                    <a:pt x="19500" y="8082"/>
                    <a:pt x="18944" y="8490"/>
                  </a:cubicBezTo>
                  <a:cubicBezTo>
                    <a:pt x="19421" y="7995"/>
                    <a:pt x="19900" y="7503"/>
                    <a:pt x="20380" y="7009"/>
                  </a:cubicBezTo>
                  <a:cubicBezTo>
                    <a:pt x="20548" y="6901"/>
                    <a:pt x="20717" y="6792"/>
                    <a:pt x="20885" y="6686"/>
                  </a:cubicBezTo>
                  <a:cubicBezTo>
                    <a:pt x="20859" y="6647"/>
                    <a:pt x="20834" y="6607"/>
                    <a:pt x="20809" y="6568"/>
                  </a:cubicBezTo>
                  <a:cubicBezTo>
                    <a:pt x="20834" y="6542"/>
                    <a:pt x="20860" y="6515"/>
                    <a:pt x="20885" y="6489"/>
                  </a:cubicBezTo>
                  <a:cubicBezTo>
                    <a:pt x="21231" y="6141"/>
                    <a:pt x="20835" y="5536"/>
                    <a:pt x="20470" y="5536"/>
                  </a:cubicBezTo>
                  <a:cubicBezTo>
                    <a:pt x="20421" y="5536"/>
                    <a:pt x="20374" y="5546"/>
                    <a:pt x="20329" y="5570"/>
                  </a:cubicBezTo>
                  <a:cubicBezTo>
                    <a:pt x="17875" y="7224"/>
                    <a:pt x="15556" y="9035"/>
                    <a:pt x="13374" y="11104"/>
                  </a:cubicBezTo>
                  <a:cubicBezTo>
                    <a:pt x="15229" y="9023"/>
                    <a:pt x="17164" y="7039"/>
                    <a:pt x="19174" y="5182"/>
                  </a:cubicBezTo>
                  <a:cubicBezTo>
                    <a:pt x="19389" y="5064"/>
                    <a:pt x="19606" y="4954"/>
                    <a:pt x="19827" y="4847"/>
                  </a:cubicBezTo>
                  <a:cubicBezTo>
                    <a:pt x="19805" y="4780"/>
                    <a:pt x="19782" y="4713"/>
                    <a:pt x="19760" y="4646"/>
                  </a:cubicBezTo>
                  <a:cubicBezTo>
                    <a:pt x="19782" y="4627"/>
                    <a:pt x="19805" y="4605"/>
                    <a:pt x="19827" y="4585"/>
                  </a:cubicBezTo>
                  <a:cubicBezTo>
                    <a:pt x="20127" y="4290"/>
                    <a:pt x="20024" y="3569"/>
                    <a:pt x="19635" y="3569"/>
                  </a:cubicBezTo>
                  <a:cubicBezTo>
                    <a:pt x="19591" y="3569"/>
                    <a:pt x="19545" y="3579"/>
                    <a:pt x="19493" y="3599"/>
                  </a:cubicBezTo>
                  <a:cubicBezTo>
                    <a:pt x="14095" y="6180"/>
                    <a:pt x="10734" y="11866"/>
                    <a:pt x="6744" y="16546"/>
                  </a:cubicBezTo>
                  <a:cubicBezTo>
                    <a:pt x="8071" y="14115"/>
                    <a:pt x="10011" y="12089"/>
                    <a:pt x="11696" y="10102"/>
                  </a:cubicBezTo>
                  <a:cubicBezTo>
                    <a:pt x="13471" y="8060"/>
                    <a:pt x="15312" y="6137"/>
                    <a:pt x="17169" y="4180"/>
                  </a:cubicBezTo>
                  <a:cubicBezTo>
                    <a:pt x="17762" y="3678"/>
                    <a:pt x="18369" y="3199"/>
                    <a:pt x="18992" y="2747"/>
                  </a:cubicBezTo>
                  <a:cubicBezTo>
                    <a:pt x="18915" y="2656"/>
                    <a:pt x="18852" y="2558"/>
                    <a:pt x="18793" y="2457"/>
                  </a:cubicBezTo>
                  <a:cubicBezTo>
                    <a:pt x="19086" y="2118"/>
                    <a:pt x="18777" y="1573"/>
                    <a:pt x="18411" y="1573"/>
                  </a:cubicBezTo>
                  <a:cubicBezTo>
                    <a:pt x="18346" y="1573"/>
                    <a:pt x="18279" y="1591"/>
                    <a:pt x="18212" y="1630"/>
                  </a:cubicBezTo>
                  <a:cubicBezTo>
                    <a:pt x="16175" y="3123"/>
                    <a:pt x="14305" y="4873"/>
                    <a:pt x="12542" y="6773"/>
                  </a:cubicBezTo>
                  <a:cubicBezTo>
                    <a:pt x="13447" y="5731"/>
                    <a:pt x="14369" y="4702"/>
                    <a:pt x="15285" y="3694"/>
                  </a:cubicBezTo>
                  <a:cubicBezTo>
                    <a:pt x="15880" y="3166"/>
                    <a:pt x="16484" y="2652"/>
                    <a:pt x="17099" y="2154"/>
                  </a:cubicBezTo>
                  <a:cubicBezTo>
                    <a:pt x="17059" y="2061"/>
                    <a:pt x="17005" y="1967"/>
                    <a:pt x="16947" y="1876"/>
                  </a:cubicBezTo>
                  <a:cubicBezTo>
                    <a:pt x="17196" y="1603"/>
                    <a:pt x="16910" y="1087"/>
                    <a:pt x="16619" y="1087"/>
                  </a:cubicBezTo>
                  <a:cubicBezTo>
                    <a:pt x="16554" y="1087"/>
                    <a:pt x="16489" y="1110"/>
                    <a:pt x="16431" y="1169"/>
                  </a:cubicBezTo>
                  <a:cubicBezTo>
                    <a:pt x="15344" y="2093"/>
                    <a:pt x="14280" y="3030"/>
                    <a:pt x="13252" y="4005"/>
                  </a:cubicBezTo>
                  <a:cubicBezTo>
                    <a:pt x="13678" y="3438"/>
                    <a:pt x="14090" y="2857"/>
                    <a:pt x="14482" y="2256"/>
                  </a:cubicBezTo>
                  <a:cubicBezTo>
                    <a:pt x="14611" y="2134"/>
                    <a:pt x="14741" y="2012"/>
                    <a:pt x="14871" y="1892"/>
                  </a:cubicBezTo>
                  <a:cubicBezTo>
                    <a:pt x="14838" y="1866"/>
                    <a:pt x="14805" y="1837"/>
                    <a:pt x="14771" y="1807"/>
                  </a:cubicBezTo>
                  <a:cubicBezTo>
                    <a:pt x="14957" y="1473"/>
                    <a:pt x="14708" y="1179"/>
                    <a:pt x="14454" y="1179"/>
                  </a:cubicBezTo>
                  <a:cubicBezTo>
                    <a:pt x="14364" y="1179"/>
                    <a:pt x="14274" y="1217"/>
                    <a:pt x="14202" y="1301"/>
                  </a:cubicBezTo>
                  <a:cubicBezTo>
                    <a:pt x="12876" y="2609"/>
                    <a:pt x="11574" y="3963"/>
                    <a:pt x="10310" y="5363"/>
                  </a:cubicBezTo>
                  <a:cubicBezTo>
                    <a:pt x="11218" y="4142"/>
                    <a:pt x="12135" y="2932"/>
                    <a:pt x="13046" y="1725"/>
                  </a:cubicBezTo>
                  <a:cubicBezTo>
                    <a:pt x="13227" y="1579"/>
                    <a:pt x="13407" y="1439"/>
                    <a:pt x="13589" y="1301"/>
                  </a:cubicBezTo>
                  <a:cubicBezTo>
                    <a:pt x="13531" y="1254"/>
                    <a:pt x="13486" y="1199"/>
                    <a:pt x="13444" y="1142"/>
                  </a:cubicBezTo>
                  <a:cubicBezTo>
                    <a:pt x="13474" y="963"/>
                    <a:pt x="13349" y="788"/>
                    <a:pt x="13187" y="788"/>
                  </a:cubicBezTo>
                  <a:cubicBezTo>
                    <a:pt x="13138" y="788"/>
                    <a:pt x="13085" y="803"/>
                    <a:pt x="13033" y="841"/>
                  </a:cubicBezTo>
                  <a:cubicBezTo>
                    <a:pt x="9276" y="3776"/>
                    <a:pt x="6403" y="8013"/>
                    <a:pt x="3575" y="12069"/>
                  </a:cubicBezTo>
                  <a:cubicBezTo>
                    <a:pt x="4496" y="10441"/>
                    <a:pt x="5602" y="8958"/>
                    <a:pt x="6684" y="7474"/>
                  </a:cubicBezTo>
                  <a:cubicBezTo>
                    <a:pt x="8263" y="5302"/>
                    <a:pt x="9841" y="3071"/>
                    <a:pt x="11374" y="894"/>
                  </a:cubicBezTo>
                  <a:cubicBezTo>
                    <a:pt x="11517" y="766"/>
                    <a:pt x="11662" y="638"/>
                    <a:pt x="11808" y="512"/>
                  </a:cubicBezTo>
                  <a:cubicBezTo>
                    <a:pt x="11773" y="390"/>
                    <a:pt x="11716" y="291"/>
                    <a:pt x="11652" y="221"/>
                  </a:cubicBezTo>
                  <a:cubicBezTo>
                    <a:pt x="11617" y="96"/>
                    <a:pt x="11540" y="0"/>
                    <a:pt x="11460" y="0"/>
                  </a:cubicBezTo>
                  <a:close/>
                </a:path>
              </a:pathLst>
            </a:custGeom>
            <a:solidFill>
              <a:srgbClr val="FC8E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8" name="Google Shape;3116;p57"/>
            <p:cNvSpPr/>
            <p:nvPr/>
          </p:nvSpPr>
          <p:spPr>
            <a:xfrm>
              <a:off x="442438" y="473061"/>
              <a:ext cx="99691" cy="106945"/>
            </a:xfrm>
            <a:prstGeom prst="ellipse">
              <a:avLst/>
            </a:pr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299" name="Google Shape;3117;p57"/>
            <p:cNvSpPr/>
            <p:nvPr/>
          </p:nvSpPr>
          <p:spPr>
            <a:xfrm>
              <a:off x="654745" y="406642"/>
              <a:ext cx="108330" cy="109801"/>
            </a:xfrm>
            <a:prstGeom prst="ellipse">
              <a:avLst/>
            </a:pr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00" name="Google Shape;3118;p57"/>
            <p:cNvSpPr/>
            <p:nvPr/>
          </p:nvSpPr>
          <p:spPr>
            <a:xfrm>
              <a:off x="336295" y="398072"/>
              <a:ext cx="664729" cy="394779"/>
            </a:xfrm>
            <a:custGeom>
              <a:avLst/>
              <a:gdLst/>
              <a:ahLst/>
              <a:cxnLst>
                <a:cxn ang="0">
                  <a:pos x="wd2" y="hd2"/>
                </a:cxn>
                <a:cxn ang="5400000">
                  <a:pos x="wd2" y="hd2"/>
                </a:cxn>
                <a:cxn ang="10800000">
                  <a:pos x="wd2" y="hd2"/>
                </a:cxn>
                <a:cxn ang="16200000">
                  <a:pos x="wd2" y="hd2"/>
                </a:cxn>
              </a:cxnLst>
              <a:rect l="0" t="0" r="r" b="b"/>
              <a:pathLst>
                <a:path w="21500" h="21600" fill="norm" stroke="1" extrusionOk="0">
                  <a:moveTo>
                    <a:pt x="20345" y="0"/>
                  </a:moveTo>
                  <a:cubicBezTo>
                    <a:pt x="19956" y="0"/>
                    <a:pt x="19600" y="379"/>
                    <a:pt x="19527" y="1260"/>
                  </a:cubicBezTo>
                  <a:cubicBezTo>
                    <a:pt x="18275" y="12541"/>
                    <a:pt x="12584" y="17530"/>
                    <a:pt x="6599" y="17530"/>
                  </a:cubicBezTo>
                  <a:cubicBezTo>
                    <a:pt x="4535" y="17530"/>
                    <a:pt x="2434" y="16933"/>
                    <a:pt x="468" y="15801"/>
                  </a:cubicBezTo>
                  <a:cubicBezTo>
                    <a:pt x="420" y="15772"/>
                    <a:pt x="373" y="15758"/>
                    <a:pt x="330" y="15758"/>
                  </a:cubicBezTo>
                  <a:cubicBezTo>
                    <a:pt x="129" y="15758"/>
                    <a:pt x="0" y="16066"/>
                    <a:pt x="0" y="16592"/>
                  </a:cubicBezTo>
                  <a:cubicBezTo>
                    <a:pt x="515" y="20510"/>
                    <a:pt x="2991" y="21600"/>
                    <a:pt x="5593" y="21600"/>
                  </a:cubicBezTo>
                  <a:cubicBezTo>
                    <a:pt x="7711" y="21600"/>
                    <a:pt x="9912" y="20880"/>
                    <a:pt x="11212" y="20382"/>
                  </a:cubicBezTo>
                  <a:cubicBezTo>
                    <a:pt x="16724" y="18326"/>
                    <a:pt x="20555" y="11532"/>
                    <a:pt x="21488" y="2208"/>
                  </a:cubicBezTo>
                  <a:cubicBezTo>
                    <a:pt x="21600" y="877"/>
                    <a:pt x="20933" y="0"/>
                    <a:pt x="2034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01" name="Google Shape;3119;p57"/>
            <p:cNvSpPr/>
            <p:nvPr/>
          </p:nvSpPr>
          <p:spPr>
            <a:xfrm>
              <a:off x="153322" y="206091"/>
              <a:ext cx="1021001" cy="945948"/>
            </a:xfrm>
            <a:custGeom>
              <a:avLst/>
              <a:gdLst/>
              <a:ahLst/>
              <a:cxnLst>
                <a:cxn ang="0">
                  <a:pos x="wd2" y="hd2"/>
                </a:cxn>
                <a:cxn ang="5400000">
                  <a:pos x="wd2" y="hd2"/>
                </a:cxn>
                <a:cxn ang="10800000">
                  <a:pos x="wd2" y="hd2"/>
                </a:cxn>
                <a:cxn ang="16200000">
                  <a:pos x="wd2" y="hd2"/>
                </a:cxn>
              </a:cxnLst>
              <a:rect l="0" t="0" r="r" b="b"/>
              <a:pathLst>
                <a:path w="20342" h="21600" fill="norm" stroke="1" extrusionOk="0">
                  <a:moveTo>
                    <a:pt x="10847" y="1176"/>
                  </a:moveTo>
                  <a:cubicBezTo>
                    <a:pt x="11349" y="1176"/>
                    <a:pt x="11846" y="1212"/>
                    <a:pt x="12336" y="1281"/>
                  </a:cubicBezTo>
                  <a:cubicBezTo>
                    <a:pt x="14696" y="1611"/>
                    <a:pt x="16825" y="2470"/>
                    <a:pt x="18033" y="4910"/>
                  </a:cubicBezTo>
                  <a:cubicBezTo>
                    <a:pt x="19299" y="7350"/>
                    <a:pt x="19358" y="10252"/>
                    <a:pt x="18666" y="12955"/>
                  </a:cubicBezTo>
                  <a:cubicBezTo>
                    <a:pt x="17227" y="18167"/>
                    <a:pt x="13142" y="19816"/>
                    <a:pt x="8825" y="20079"/>
                  </a:cubicBezTo>
                  <a:cubicBezTo>
                    <a:pt x="8746" y="20079"/>
                    <a:pt x="8673" y="20099"/>
                    <a:pt x="8609" y="20133"/>
                  </a:cubicBezTo>
                  <a:cubicBezTo>
                    <a:pt x="8592" y="20066"/>
                    <a:pt x="8551" y="20000"/>
                    <a:pt x="8480" y="19947"/>
                  </a:cubicBezTo>
                  <a:cubicBezTo>
                    <a:pt x="3646" y="19749"/>
                    <a:pt x="135" y="13946"/>
                    <a:pt x="1172" y="8668"/>
                  </a:cubicBezTo>
                  <a:cubicBezTo>
                    <a:pt x="2200" y="3658"/>
                    <a:pt x="6630" y="1176"/>
                    <a:pt x="10847" y="1176"/>
                  </a:cubicBezTo>
                  <a:close/>
                  <a:moveTo>
                    <a:pt x="11126" y="0"/>
                  </a:moveTo>
                  <a:cubicBezTo>
                    <a:pt x="5946" y="0"/>
                    <a:pt x="513" y="3593"/>
                    <a:pt x="21" y="9987"/>
                  </a:cubicBezTo>
                  <a:cubicBezTo>
                    <a:pt x="-286" y="14146"/>
                    <a:pt x="2854" y="20744"/>
                    <a:pt x="6944" y="20744"/>
                  </a:cubicBezTo>
                  <a:cubicBezTo>
                    <a:pt x="7396" y="20744"/>
                    <a:pt x="7859" y="20665"/>
                    <a:pt x="8332" y="20491"/>
                  </a:cubicBezTo>
                  <a:cubicBezTo>
                    <a:pt x="8242" y="20779"/>
                    <a:pt x="8328" y="21127"/>
                    <a:pt x="8652" y="21201"/>
                  </a:cubicBezTo>
                  <a:cubicBezTo>
                    <a:pt x="9408" y="21473"/>
                    <a:pt x="10159" y="21600"/>
                    <a:pt x="10894" y="21600"/>
                  </a:cubicBezTo>
                  <a:cubicBezTo>
                    <a:pt x="15312" y="21600"/>
                    <a:pt x="19168" y="17028"/>
                    <a:pt x="20105" y="12164"/>
                  </a:cubicBezTo>
                  <a:cubicBezTo>
                    <a:pt x="21314" y="5370"/>
                    <a:pt x="17803" y="490"/>
                    <a:pt x="11932" y="28"/>
                  </a:cubicBezTo>
                  <a:cubicBezTo>
                    <a:pt x="11665" y="10"/>
                    <a:pt x="11397" y="0"/>
                    <a:pt x="1112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pic>
        <p:nvPicPr>
          <p:cNvPr id="303" name="IMG_1532.jpeg" descr="IMG_1532.jpeg"/>
          <p:cNvPicPr>
            <a:picLocks noChangeAspect="1"/>
          </p:cNvPicPr>
          <p:nvPr/>
        </p:nvPicPr>
        <p:blipFill>
          <a:blip r:embed="rId2">
            <a:alphaModFix amt="57762"/>
            <a:extLst/>
          </a:blip>
          <a:srcRect l="5248" t="647" r="6779" b="5017"/>
          <a:stretch>
            <a:fillRect/>
          </a:stretch>
        </p:blipFill>
        <p:spPr>
          <a:xfrm>
            <a:off x="1504590" y="11971597"/>
            <a:ext cx="1292814" cy="1295561"/>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sp>
        <p:nvSpPr>
          <p:cNvPr id="304" name="Google Shape;23099;p131"/>
          <p:cNvSpPr/>
          <p:nvPr/>
        </p:nvSpPr>
        <p:spPr>
          <a:xfrm>
            <a:off x="14702626" y="3836890"/>
            <a:ext cx="910283" cy="910403"/>
          </a:xfrm>
          <a:custGeom>
            <a:avLst/>
            <a:gdLst/>
            <a:ahLst/>
            <a:cxnLst>
              <a:cxn ang="0">
                <a:pos x="wd2" y="hd2"/>
              </a:cxn>
              <a:cxn ang="5400000">
                <a:pos x="wd2" y="hd2"/>
              </a:cxn>
              <a:cxn ang="10800000">
                <a:pos x="wd2" y="hd2"/>
              </a:cxn>
              <a:cxn ang="16200000">
                <a:pos x="wd2" y="hd2"/>
              </a:cxn>
            </a:cxnLst>
            <a:rect l="0" t="0" r="r" b="b"/>
            <a:pathLst>
              <a:path w="21170" h="21600" fill="norm" stroke="1" extrusionOk="0">
                <a:moveTo>
                  <a:pt x="18004" y="1339"/>
                </a:moveTo>
                <a:cubicBezTo>
                  <a:pt x="18478" y="1339"/>
                  <a:pt x="18952" y="1525"/>
                  <a:pt x="19313" y="1894"/>
                </a:cubicBezTo>
                <a:cubicBezTo>
                  <a:pt x="20038" y="2631"/>
                  <a:pt x="20038" y="3828"/>
                  <a:pt x="19313" y="4567"/>
                </a:cubicBezTo>
                <a:lnTo>
                  <a:pt x="17985" y="5923"/>
                </a:lnTo>
                <a:lnTo>
                  <a:pt x="15365" y="3249"/>
                </a:lnTo>
                <a:lnTo>
                  <a:pt x="16693" y="1894"/>
                </a:lnTo>
                <a:cubicBezTo>
                  <a:pt x="17056" y="1525"/>
                  <a:pt x="17530" y="1339"/>
                  <a:pt x="18004" y="1339"/>
                </a:cubicBezTo>
                <a:close/>
                <a:moveTo>
                  <a:pt x="14488" y="4141"/>
                </a:moveTo>
                <a:lnTo>
                  <a:pt x="15361" y="5032"/>
                </a:lnTo>
                <a:lnTo>
                  <a:pt x="4908" y="15697"/>
                </a:lnTo>
                <a:cubicBezTo>
                  <a:pt x="4546" y="15436"/>
                  <a:pt x="4141" y="15248"/>
                  <a:pt x="3709" y="15139"/>
                </a:cubicBezTo>
                <a:lnTo>
                  <a:pt x="14431" y="4197"/>
                </a:lnTo>
                <a:lnTo>
                  <a:pt x="14488" y="4141"/>
                </a:lnTo>
                <a:close/>
                <a:moveTo>
                  <a:pt x="16238" y="5926"/>
                </a:moveTo>
                <a:lnTo>
                  <a:pt x="17111" y="6817"/>
                </a:lnTo>
                <a:lnTo>
                  <a:pt x="17056" y="6874"/>
                </a:lnTo>
                <a:lnTo>
                  <a:pt x="6329" y="17813"/>
                </a:lnTo>
                <a:cubicBezTo>
                  <a:pt x="6224" y="17372"/>
                  <a:pt x="6039" y="16959"/>
                  <a:pt x="5782" y="16590"/>
                </a:cubicBezTo>
                <a:lnTo>
                  <a:pt x="16238" y="5926"/>
                </a:lnTo>
                <a:close/>
                <a:moveTo>
                  <a:pt x="2853" y="16293"/>
                </a:moveTo>
                <a:cubicBezTo>
                  <a:pt x="4186" y="16293"/>
                  <a:pt x="5262" y="17434"/>
                  <a:pt x="5196" y="18808"/>
                </a:cubicBezTo>
                <a:lnTo>
                  <a:pt x="3979" y="19209"/>
                </a:lnTo>
                <a:cubicBezTo>
                  <a:pt x="3666" y="18455"/>
                  <a:pt x="3079" y="17857"/>
                  <a:pt x="2341" y="17537"/>
                </a:cubicBezTo>
                <a:lnTo>
                  <a:pt x="2733" y="16297"/>
                </a:lnTo>
                <a:cubicBezTo>
                  <a:pt x="2773" y="16294"/>
                  <a:pt x="2812" y="16293"/>
                  <a:pt x="2853" y="16293"/>
                </a:cubicBezTo>
                <a:close/>
                <a:moveTo>
                  <a:pt x="1962" y="18748"/>
                </a:moveTo>
                <a:cubicBezTo>
                  <a:pt x="2321" y="18933"/>
                  <a:pt x="2612" y="19229"/>
                  <a:pt x="2793" y="19595"/>
                </a:cubicBezTo>
                <a:lnTo>
                  <a:pt x="1569" y="19995"/>
                </a:lnTo>
                <a:lnTo>
                  <a:pt x="1962" y="18748"/>
                </a:lnTo>
                <a:close/>
                <a:moveTo>
                  <a:pt x="18082" y="0"/>
                </a:moveTo>
                <a:cubicBezTo>
                  <a:pt x="17255" y="0"/>
                  <a:pt x="16430" y="335"/>
                  <a:pt x="15819" y="1002"/>
                </a:cubicBezTo>
                <a:lnTo>
                  <a:pt x="12684" y="4197"/>
                </a:lnTo>
                <a:lnTo>
                  <a:pt x="1955" y="15146"/>
                </a:lnTo>
                <a:cubicBezTo>
                  <a:pt x="1933" y="15166"/>
                  <a:pt x="1912" y="15191"/>
                  <a:pt x="1895" y="15214"/>
                </a:cubicBezTo>
                <a:lnTo>
                  <a:pt x="1876" y="15231"/>
                </a:lnTo>
                <a:lnTo>
                  <a:pt x="1853" y="15251"/>
                </a:lnTo>
                <a:cubicBezTo>
                  <a:pt x="1846" y="15258"/>
                  <a:pt x="1836" y="15264"/>
                  <a:pt x="1830" y="15274"/>
                </a:cubicBezTo>
                <a:cubicBezTo>
                  <a:pt x="1823" y="15281"/>
                  <a:pt x="1817" y="15284"/>
                  <a:pt x="1814" y="15291"/>
                </a:cubicBezTo>
                <a:cubicBezTo>
                  <a:pt x="1807" y="15298"/>
                  <a:pt x="1797" y="15308"/>
                  <a:pt x="1787" y="15318"/>
                </a:cubicBezTo>
                <a:lnTo>
                  <a:pt x="1774" y="15338"/>
                </a:lnTo>
                <a:cubicBezTo>
                  <a:pt x="1768" y="15348"/>
                  <a:pt x="1761" y="15356"/>
                  <a:pt x="1755" y="15369"/>
                </a:cubicBezTo>
                <a:cubicBezTo>
                  <a:pt x="1744" y="15379"/>
                  <a:pt x="1744" y="15382"/>
                  <a:pt x="1740" y="15389"/>
                </a:cubicBezTo>
                <a:cubicBezTo>
                  <a:pt x="1734" y="15396"/>
                  <a:pt x="1727" y="15409"/>
                  <a:pt x="1721" y="15419"/>
                </a:cubicBezTo>
                <a:cubicBezTo>
                  <a:pt x="1714" y="15429"/>
                  <a:pt x="1711" y="15436"/>
                  <a:pt x="1708" y="15446"/>
                </a:cubicBezTo>
                <a:cubicBezTo>
                  <a:pt x="1704" y="15456"/>
                  <a:pt x="1698" y="15462"/>
                  <a:pt x="1695" y="15472"/>
                </a:cubicBezTo>
                <a:cubicBezTo>
                  <a:pt x="1691" y="15483"/>
                  <a:pt x="1685" y="15499"/>
                  <a:pt x="1681" y="15516"/>
                </a:cubicBezTo>
                <a:cubicBezTo>
                  <a:pt x="1681" y="15519"/>
                  <a:pt x="1675" y="15523"/>
                  <a:pt x="1675" y="15527"/>
                </a:cubicBezTo>
                <a:lnTo>
                  <a:pt x="1675" y="15534"/>
                </a:lnTo>
                <a:cubicBezTo>
                  <a:pt x="1675" y="15534"/>
                  <a:pt x="1675" y="15537"/>
                  <a:pt x="1675" y="15537"/>
                </a:cubicBezTo>
                <a:lnTo>
                  <a:pt x="30" y="20776"/>
                </a:lnTo>
                <a:cubicBezTo>
                  <a:pt x="-98" y="21182"/>
                  <a:pt x="198" y="21597"/>
                  <a:pt x="617" y="21600"/>
                </a:cubicBezTo>
                <a:cubicBezTo>
                  <a:pt x="679" y="21600"/>
                  <a:pt x="743" y="21590"/>
                  <a:pt x="805" y="21569"/>
                </a:cubicBezTo>
                <a:lnTo>
                  <a:pt x="5947" y="19888"/>
                </a:lnTo>
                <a:lnTo>
                  <a:pt x="5956" y="19885"/>
                </a:lnTo>
                <a:cubicBezTo>
                  <a:pt x="5970" y="19882"/>
                  <a:pt x="5983" y="19875"/>
                  <a:pt x="5997" y="19872"/>
                </a:cubicBezTo>
                <a:lnTo>
                  <a:pt x="6013" y="19865"/>
                </a:lnTo>
                <a:cubicBezTo>
                  <a:pt x="6026" y="19858"/>
                  <a:pt x="6039" y="19852"/>
                  <a:pt x="6053" y="19844"/>
                </a:cubicBezTo>
                <a:cubicBezTo>
                  <a:pt x="6069" y="19834"/>
                  <a:pt x="6072" y="19834"/>
                  <a:pt x="6079" y="19827"/>
                </a:cubicBezTo>
                <a:cubicBezTo>
                  <a:pt x="6089" y="19820"/>
                  <a:pt x="6102" y="19814"/>
                  <a:pt x="6111" y="19807"/>
                </a:cubicBezTo>
                <a:cubicBezTo>
                  <a:pt x="6121" y="19800"/>
                  <a:pt x="6125" y="19797"/>
                  <a:pt x="6134" y="19790"/>
                </a:cubicBezTo>
                <a:lnTo>
                  <a:pt x="6154" y="19774"/>
                </a:lnTo>
                <a:lnTo>
                  <a:pt x="6178" y="19754"/>
                </a:lnTo>
                <a:cubicBezTo>
                  <a:pt x="6185" y="19747"/>
                  <a:pt x="6191" y="19740"/>
                  <a:pt x="6198" y="19733"/>
                </a:cubicBezTo>
                <a:cubicBezTo>
                  <a:pt x="6204" y="19727"/>
                  <a:pt x="6211" y="19720"/>
                  <a:pt x="6214" y="19713"/>
                </a:cubicBezTo>
                <a:lnTo>
                  <a:pt x="6230" y="19697"/>
                </a:lnTo>
                <a:cubicBezTo>
                  <a:pt x="6244" y="19687"/>
                  <a:pt x="6253" y="19677"/>
                  <a:pt x="6263" y="19666"/>
                </a:cubicBezTo>
                <a:lnTo>
                  <a:pt x="17056" y="8660"/>
                </a:lnTo>
                <a:lnTo>
                  <a:pt x="20187" y="5458"/>
                </a:lnTo>
                <a:cubicBezTo>
                  <a:pt x="21466" y="4241"/>
                  <a:pt x="21502" y="2183"/>
                  <a:pt x="20266" y="922"/>
                </a:cubicBezTo>
                <a:cubicBezTo>
                  <a:pt x="19663" y="306"/>
                  <a:pt x="18872" y="0"/>
                  <a:pt x="18082" y="0"/>
                </a:cubicBezTo>
                <a:close/>
              </a:path>
            </a:pathLst>
          </a:custGeom>
          <a:solidFill>
            <a:srgbClr val="5F7D95"/>
          </a:solidFill>
          <a:ln w="12700">
            <a:miter lim="400000"/>
          </a:ln>
        </p:spPr>
        <p:txBody>
          <a:bodyPr lIns="0" tIns="0" rIns="0" bIns="0" anchor="ctr"/>
          <a:lstStyle/>
          <a:p>
            <a:pPr algn="l" defTabSz="2438400" rtl="0">
              <a:defRPr sz="3600">
                <a:solidFill>
                  <a:srgbClr val="435D74"/>
                </a:solidFill>
                <a:latin typeface="Arial"/>
                <a:ea typeface="Arial"/>
                <a:cs typeface="Arial"/>
                <a:sym typeface="Arial"/>
              </a:defRPr>
            </a:pPr>
          </a:p>
        </p:txBody>
      </p:sp>
      <p:grpSp>
        <p:nvGrpSpPr>
          <p:cNvPr id="307" name="تجميع"/>
          <p:cNvGrpSpPr/>
          <p:nvPr/>
        </p:nvGrpSpPr>
        <p:grpSpPr>
          <a:xfrm>
            <a:off x="216066" y="8657607"/>
            <a:ext cx="857101" cy="3313622"/>
            <a:chOff x="176594" y="0"/>
            <a:chExt cx="857100" cy="3313620"/>
          </a:xfrm>
        </p:grpSpPr>
        <p:sp>
          <p:nvSpPr>
            <p:cNvPr id="305"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306"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310" name="تجميع"/>
          <p:cNvGrpSpPr/>
          <p:nvPr/>
        </p:nvGrpSpPr>
        <p:grpSpPr>
          <a:xfrm>
            <a:off x="4249961" y="2421026"/>
            <a:ext cx="2203057" cy="2203057"/>
            <a:chOff x="0" y="0"/>
            <a:chExt cx="2203056" cy="2203056"/>
          </a:xfrm>
        </p:grpSpPr>
        <p:sp>
          <p:nvSpPr>
            <p:cNvPr id="308"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309" name="IMG_9018.jpeg" descr="IMG_9018.jpeg"/>
            <p:cNvPicPr>
              <a:picLocks noChangeAspect="1"/>
            </p:cNvPicPr>
            <p:nvPr/>
          </p:nvPicPr>
          <p:blipFill>
            <a:blip r:embed="rId3">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grpSp>
        <p:nvGrpSpPr>
          <p:cNvPr id="319" name="Google Shape;4600;p60"/>
          <p:cNvGrpSpPr/>
          <p:nvPr/>
        </p:nvGrpSpPr>
        <p:grpSpPr>
          <a:xfrm rot="18900000">
            <a:off x="204728" y="-1215907"/>
            <a:ext cx="5184991" cy="3772028"/>
            <a:chOff x="0" y="0"/>
            <a:chExt cx="5184989" cy="3772027"/>
          </a:xfrm>
        </p:grpSpPr>
        <p:sp>
          <p:nvSpPr>
            <p:cNvPr id="311" name="Google Shape;4601;p60"/>
            <p:cNvSpPr/>
            <p:nvPr/>
          </p:nvSpPr>
          <p:spPr>
            <a:xfrm flipH="1" rot="18398503">
              <a:off x="739963" y="-60638"/>
              <a:ext cx="1037669" cy="2365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2" name="Google Shape;4602;p60"/>
            <p:cNvSpPr/>
            <p:nvPr/>
          </p:nvSpPr>
          <p:spPr>
            <a:xfrm flipH="1" rot="18398503">
              <a:off x="3122384" y="1174311"/>
              <a:ext cx="404570" cy="426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3" name="Google Shape;4603;p60"/>
            <p:cNvSpPr/>
            <p:nvPr/>
          </p:nvSpPr>
          <p:spPr>
            <a:xfrm flipH="1" rot="18398503">
              <a:off x="1074713" y="308373"/>
              <a:ext cx="404669" cy="723653"/>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4" name="Google Shape;4604;p60"/>
            <p:cNvSpPr/>
            <p:nvPr/>
          </p:nvSpPr>
          <p:spPr>
            <a:xfrm flipH="1" rot="18398503">
              <a:off x="1761479" y="414150"/>
              <a:ext cx="419051" cy="950363"/>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5" name="Google Shape;4605;p60"/>
            <p:cNvSpPr/>
            <p:nvPr/>
          </p:nvSpPr>
          <p:spPr>
            <a:xfrm flipH="1" rot="18398503">
              <a:off x="2516797" y="595731"/>
              <a:ext cx="272862" cy="896576"/>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6" name="Google Shape;4606;p60"/>
            <p:cNvSpPr/>
            <p:nvPr/>
          </p:nvSpPr>
          <p:spPr>
            <a:xfrm flipH="1" rot="18398503">
              <a:off x="2353069" y="2094116"/>
              <a:ext cx="732098" cy="216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7" name="Google Shape;4607;p60"/>
            <p:cNvSpPr/>
            <p:nvPr/>
          </p:nvSpPr>
          <p:spPr>
            <a:xfrm flipH="1" rot="18398503">
              <a:off x="2085299" y="712331"/>
              <a:ext cx="2617620" cy="2516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18" name="Google Shape;4608;p60"/>
            <p:cNvSpPr/>
            <p:nvPr/>
          </p:nvSpPr>
          <p:spPr>
            <a:xfrm flipH="1" rot="18398503">
              <a:off x="2881675" y="1921428"/>
              <a:ext cx="1031042" cy="22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322" name="تجميع"/>
          <p:cNvGrpSpPr/>
          <p:nvPr/>
        </p:nvGrpSpPr>
        <p:grpSpPr>
          <a:xfrm>
            <a:off x="908066" y="3266555"/>
            <a:ext cx="13955236" cy="10347847"/>
            <a:chOff x="-165100" y="-165099"/>
            <a:chExt cx="13955235" cy="10347846"/>
          </a:xfrm>
        </p:grpSpPr>
        <p:pic>
          <p:nvPicPr>
            <p:cNvPr id="320" name="خط خط" descr="خط خط"/>
            <p:cNvPicPr>
              <a:picLocks noChangeAspect="0"/>
            </p:cNvPicPr>
            <p:nvPr/>
          </p:nvPicPr>
          <p:blipFill>
            <a:blip r:embed="rId4">
              <a:extLst/>
            </a:blip>
            <a:stretch>
              <a:fillRect/>
            </a:stretch>
          </p:blipFill>
          <p:spPr>
            <a:xfrm rot="10800000">
              <a:off x="-165101" y="9852545"/>
              <a:ext cx="13955237" cy="330201"/>
            </a:xfrm>
            <a:prstGeom prst="rect">
              <a:avLst/>
            </a:prstGeom>
            <a:effectLst>
              <a:outerShdw sx="100000" sy="100000" kx="0" ky="0" algn="b" rotWithShape="0" blurRad="101600" dist="50800" dir="5400000">
                <a:srgbClr val="000000">
                  <a:alpha val="38000"/>
                </a:srgbClr>
              </a:outerShdw>
            </a:effectLst>
          </p:spPr>
        </p:pic>
        <p:pic>
          <p:nvPicPr>
            <p:cNvPr id="321" name="خط خط" descr="خط خط"/>
            <p:cNvPicPr>
              <a:picLocks noChangeAspect="0"/>
            </p:cNvPicPr>
            <p:nvPr/>
          </p:nvPicPr>
          <p:blipFill>
            <a:blip r:embed="rId5">
              <a:extLst/>
            </a:blip>
            <a:stretch>
              <a:fillRect/>
            </a:stretch>
          </p:blipFill>
          <p:spPr>
            <a:xfrm rot="16200000">
              <a:off x="-5173923" y="4843722"/>
              <a:ext cx="10347846" cy="330201"/>
            </a:xfrm>
            <a:prstGeom prst="rect">
              <a:avLst/>
            </a:prstGeom>
            <a:effectLst>
              <a:outerShdw sx="100000" sy="100000" kx="0" ky="0" algn="b" rotWithShape="0" blurRad="101600" dist="50800" dir="5400000">
                <a:srgbClr val="000000">
                  <a:alpha val="38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83"/>
                                        </p:tgtEl>
                                        <p:attrNameLst>
                                          <p:attrName>style.visibility</p:attrName>
                                        </p:attrNameLst>
                                      </p:cBhvr>
                                      <p:to>
                                        <p:strVal val="visible"/>
                                      </p:to>
                                    </p:set>
                                    <p:animEffect filter="fade" transition="in">
                                      <p:cBhvr>
                                        <p:cTn id="7" dur="1000"/>
                                        <p:tgtEl>
                                          <p:spTgt spid="28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80"/>
                                        </p:tgtEl>
                                        <p:attrNameLst>
                                          <p:attrName>style.visibility</p:attrName>
                                        </p:attrNameLst>
                                      </p:cBhvr>
                                      <p:to>
                                        <p:strVal val="visible"/>
                                      </p:to>
                                    </p:set>
                                    <p:animEffect filter="fade" transition="in">
                                      <p:cBhvr>
                                        <p:cTn id="11" dur="1000"/>
                                        <p:tgtEl>
                                          <p:spTgt spid="280"/>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81"/>
                                        </p:tgtEl>
                                        <p:attrNameLst>
                                          <p:attrName>style.visibility</p:attrName>
                                        </p:attrNameLst>
                                      </p:cBhvr>
                                      <p:to>
                                        <p:strVal val="visible"/>
                                      </p:to>
                                    </p:set>
                                    <p:animEffect filter="fade" transition="in">
                                      <p:cBhvr>
                                        <p:cTn id="15" dur="1000"/>
                                        <p:tgtEl>
                                          <p:spTgt spid="281"/>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295"/>
                                        </p:tgtEl>
                                        <p:attrNameLst>
                                          <p:attrName>style.visibility</p:attrName>
                                        </p:attrNameLst>
                                      </p:cBhvr>
                                      <p:to>
                                        <p:strVal val="visible"/>
                                      </p:to>
                                    </p:set>
                                    <p:animEffect filter="fade" transition="in">
                                      <p:cBhvr>
                                        <p:cTn id="19"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2"/>
      <p:bldP build="whole" bldLvl="1" animBg="1" rev="0" advAuto="0" spid="295" grpId="4"/>
      <p:bldP build="whole" bldLvl="1" animBg="1" rev="0" advAuto="0" spid="281" grpId="3"/>
      <p:bldP build="whole" bldLvl="1" animBg="1" rev="0" advAuto="0" spid="28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grpSp>
        <p:nvGrpSpPr>
          <p:cNvPr id="1469" name="تجميع"/>
          <p:cNvGrpSpPr/>
          <p:nvPr/>
        </p:nvGrpSpPr>
        <p:grpSpPr>
          <a:xfrm>
            <a:off x="14254846" y="2586947"/>
            <a:ext cx="5036134" cy="934379"/>
            <a:chOff x="0" y="0"/>
            <a:chExt cx="5036132" cy="934378"/>
          </a:xfrm>
        </p:grpSpPr>
        <p:grpSp>
          <p:nvGrpSpPr>
            <p:cNvPr id="1467" name="Google Shape;4333;p67"/>
            <p:cNvGrpSpPr/>
            <p:nvPr/>
          </p:nvGrpSpPr>
          <p:grpSpPr>
            <a:xfrm>
              <a:off x="0" y="-1"/>
              <a:ext cx="5036133" cy="934380"/>
              <a:chOff x="0" y="0"/>
              <a:chExt cx="5036132" cy="934378"/>
            </a:xfrm>
          </p:grpSpPr>
          <p:sp>
            <p:nvSpPr>
              <p:cNvPr id="1463" name="Google Shape;4334;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a:outerShdw sx="100000" sy="100000" kx="0" ky="0" algn="b" rotWithShape="0" blurRad="165100" dist="50800" dir="5400000">
                  <a:srgbClr val="000000">
                    <a:alpha val="2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64" name="Google Shape;4336;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95A5D2"/>
              </a:solidFill>
              <a:ln w="304800" cap="flat">
                <a:solidFill>
                  <a:srgbClr val="FFFFFF"/>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65" name="Google Shape;4337;p67"/>
              <p:cNvSpPr/>
              <p:nvPr/>
            </p:nvSpPr>
            <p:spPr>
              <a:xfrm>
                <a:off x="0" y="116217"/>
                <a:ext cx="5036133" cy="818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121"/>
                    </a:lnTo>
                    <a:cubicBezTo>
                      <a:pt x="19" y="21103"/>
                      <a:pt x="41" y="21094"/>
                      <a:pt x="64" y="21091"/>
                    </a:cubicBezTo>
                    <a:cubicBezTo>
                      <a:pt x="68" y="21091"/>
                      <a:pt x="72" y="21091"/>
                      <a:pt x="75" y="21091"/>
                    </a:cubicBezTo>
                    <a:cubicBezTo>
                      <a:pt x="247" y="21091"/>
                      <a:pt x="281" y="21600"/>
                      <a:pt x="453" y="21600"/>
                    </a:cubicBezTo>
                    <a:cubicBezTo>
                      <a:pt x="457" y="21600"/>
                      <a:pt x="460" y="21600"/>
                      <a:pt x="464" y="21599"/>
                    </a:cubicBezTo>
                    <a:cubicBezTo>
                      <a:pt x="648" y="21578"/>
                      <a:pt x="642" y="21446"/>
                      <a:pt x="826" y="21422"/>
                    </a:cubicBezTo>
                    <a:cubicBezTo>
                      <a:pt x="1012" y="21399"/>
                      <a:pt x="997" y="21140"/>
                      <a:pt x="1183" y="21116"/>
                    </a:cubicBezTo>
                    <a:cubicBezTo>
                      <a:pt x="1369" y="21094"/>
                      <a:pt x="1364" y="21001"/>
                      <a:pt x="1548" y="20976"/>
                    </a:cubicBezTo>
                    <a:cubicBezTo>
                      <a:pt x="1554" y="20976"/>
                      <a:pt x="1560" y="20975"/>
                      <a:pt x="1566" y="20975"/>
                    </a:cubicBezTo>
                    <a:cubicBezTo>
                      <a:pt x="1730" y="20975"/>
                      <a:pt x="1754" y="21266"/>
                      <a:pt x="1918" y="21266"/>
                    </a:cubicBezTo>
                    <a:cubicBezTo>
                      <a:pt x="1924" y="21266"/>
                      <a:pt x="1930" y="21265"/>
                      <a:pt x="1936" y="21265"/>
                    </a:cubicBezTo>
                    <a:cubicBezTo>
                      <a:pt x="2120" y="21240"/>
                      <a:pt x="2114" y="21099"/>
                      <a:pt x="2298" y="21077"/>
                    </a:cubicBezTo>
                    <a:cubicBezTo>
                      <a:pt x="2482" y="21055"/>
                      <a:pt x="2479" y="20981"/>
                      <a:pt x="2663" y="20957"/>
                    </a:cubicBezTo>
                    <a:cubicBezTo>
                      <a:pt x="2849" y="20935"/>
                      <a:pt x="2847" y="20896"/>
                      <a:pt x="3031" y="20871"/>
                    </a:cubicBezTo>
                    <a:cubicBezTo>
                      <a:pt x="3036" y="20871"/>
                      <a:pt x="3041" y="20871"/>
                      <a:pt x="3046" y="20871"/>
                    </a:cubicBezTo>
                    <a:cubicBezTo>
                      <a:pt x="3212" y="20871"/>
                      <a:pt x="3241" y="21236"/>
                      <a:pt x="3406" y="21236"/>
                    </a:cubicBezTo>
                    <a:cubicBezTo>
                      <a:pt x="3411" y="21236"/>
                      <a:pt x="3417" y="21236"/>
                      <a:pt x="3422" y="21235"/>
                    </a:cubicBezTo>
                    <a:cubicBezTo>
                      <a:pt x="3606" y="21213"/>
                      <a:pt x="3574" y="20598"/>
                      <a:pt x="3759" y="20576"/>
                    </a:cubicBezTo>
                    <a:cubicBezTo>
                      <a:pt x="3762" y="20576"/>
                      <a:pt x="3765" y="20575"/>
                      <a:pt x="3768" y="20575"/>
                    </a:cubicBezTo>
                    <a:cubicBezTo>
                      <a:pt x="3942" y="20575"/>
                      <a:pt x="3976" y="21136"/>
                      <a:pt x="4150" y="21136"/>
                    </a:cubicBezTo>
                    <a:cubicBezTo>
                      <a:pt x="4154" y="21136"/>
                      <a:pt x="4157" y="21136"/>
                      <a:pt x="4160" y="21135"/>
                    </a:cubicBezTo>
                    <a:cubicBezTo>
                      <a:pt x="4344" y="21113"/>
                      <a:pt x="4314" y="20522"/>
                      <a:pt x="4498" y="20500"/>
                    </a:cubicBezTo>
                    <a:cubicBezTo>
                      <a:pt x="4503" y="20500"/>
                      <a:pt x="4508" y="20500"/>
                      <a:pt x="4512" y="20500"/>
                    </a:cubicBezTo>
                    <a:cubicBezTo>
                      <a:pt x="4681" y="20500"/>
                      <a:pt x="4708" y="20887"/>
                      <a:pt x="4877" y="20887"/>
                    </a:cubicBezTo>
                    <a:cubicBezTo>
                      <a:pt x="4882" y="20887"/>
                      <a:pt x="4886" y="20887"/>
                      <a:pt x="4891" y="20886"/>
                    </a:cubicBezTo>
                    <a:cubicBezTo>
                      <a:pt x="5075" y="20864"/>
                      <a:pt x="5059" y="20544"/>
                      <a:pt x="5243" y="20520"/>
                    </a:cubicBezTo>
                    <a:cubicBezTo>
                      <a:pt x="5313" y="20511"/>
                      <a:pt x="5356" y="20509"/>
                      <a:pt x="5393" y="20509"/>
                    </a:cubicBezTo>
                    <a:cubicBezTo>
                      <a:pt x="5420" y="20509"/>
                      <a:pt x="5443" y="20509"/>
                      <a:pt x="5471" y="20509"/>
                    </a:cubicBezTo>
                    <a:cubicBezTo>
                      <a:pt x="5506" y="20509"/>
                      <a:pt x="5549" y="20508"/>
                      <a:pt x="5613" y="20500"/>
                    </a:cubicBezTo>
                    <a:cubicBezTo>
                      <a:pt x="5799" y="20478"/>
                      <a:pt x="5791" y="20329"/>
                      <a:pt x="5975" y="20307"/>
                    </a:cubicBezTo>
                    <a:cubicBezTo>
                      <a:pt x="6160" y="20285"/>
                      <a:pt x="6158" y="20263"/>
                      <a:pt x="6344" y="20241"/>
                    </a:cubicBezTo>
                    <a:cubicBezTo>
                      <a:pt x="6348" y="20241"/>
                      <a:pt x="6352" y="20241"/>
                      <a:pt x="6356" y="20241"/>
                    </a:cubicBezTo>
                    <a:cubicBezTo>
                      <a:pt x="6525" y="20241"/>
                      <a:pt x="6556" y="20684"/>
                      <a:pt x="6725" y="20684"/>
                    </a:cubicBezTo>
                    <a:cubicBezTo>
                      <a:pt x="6729" y="20684"/>
                      <a:pt x="6733" y="20684"/>
                      <a:pt x="6737" y="20684"/>
                    </a:cubicBezTo>
                    <a:cubicBezTo>
                      <a:pt x="6922" y="20659"/>
                      <a:pt x="6914" y="20498"/>
                      <a:pt x="7100" y="20476"/>
                    </a:cubicBezTo>
                    <a:cubicBezTo>
                      <a:pt x="7284" y="20454"/>
                      <a:pt x="7271" y="20219"/>
                      <a:pt x="7457" y="20197"/>
                    </a:cubicBezTo>
                    <a:cubicBezTo>
                      <a:pt x="7464" y="20196"/>
                      <a:pt x="7470" y="20196"/>
                      <a:pt x="7476" y="20196"/>
                    </a:cubicBezTo>
                    <a:cubicBezTo>
                      <a:pt x="7636" y="20196"/>
                      <a:pt x="7660" y="20443"/>
                      <a:pt x="7820" y="20443"/>
                    </a:cubicBezTo>
                    <a:cubicBezTo>
                      <a:pt x="7826" y="20443"/>
                      <a:pt x="7833" y="20443"/>
                      <a:pt x="7839" y="20442"/>
                    </a:cubicBezTo>
                    <a:cubicBezTo>
                      <a:pt x="8025" y="20422"/>
                      <a:pt x="8016" y="20226"/>
                      <a:pt x="8200" y="20204"/>
                    </a:cubicBezTo>
                    <a:cubicBezTo>
                      <a:pt x="8384" y="20180"/>
                      <a:pt x="8381" y="20102"/>
                      <a:pt x="8565" y="20082"/>
                    </a:cubicBezTo>
                    <a:cubicBezTo>
                      <a:pt x="8569" y="20082"/>
                      <a:pt x="8573" y="20082"/>
                      <a:pt x="8576" y="20082"/>
                    </a:cubicBezTo>
                    <a:cubicBezTo>
                      <a:pt x="8746" y="20082"/>
                      <a:pt x="8779" y="20550"/>
                      <a:pt x="8948" y="20550"/>
                    </a:cubicBezTo>
                    <a:cubicBezTo>
                      <a:pt x="8952" y="20550"/>
                      <a:pt x="8956" y="20549"/>
                      <a:pt x="8960" y="20549"/>
                    </a:cubicBezTo>
                    <a:cubicBezTo>
                      <a:pt x="9146" y="20527"/>
                      <a:pt x="9145" y="20522"/>
                      <a:pt x="9330" y="20498"/>
                    </a:cubicBezTo>
                    <a:cubicBezTo>
                      <a:pt x="9515" y="20476"/>
                      <a:pt x="9492" y="20048"/>
                      <a:pt x="9677" y="20026"/>
                    </a:cubicBezTo>
                    <a:cubicBezTo>
                      <a:pt x="9684" y="20025"/>
                      <a:pt x="9691" y="20025"/>
                      <a:pt x="9697" y="20025"/>
                    </a:cubicBezTo>
                    <a:cubicBezTo>
                      <a:pt x="9856" y="20025"/>
                      <a:pt x="9880" y="20260"/>
                      <a:pt x="10039" y="20260"/>
                    </a:cubicBezTo>
                    <a:cubicBezTo>
                      <a:pt x="10046" y="20260"/>
                      <a:pt x="10053" y="20259"/>
                      <a:pt x="10061" y="20258"/>
                    </a:cubicBezTo>
                    <a:cubicBezTo>
                      <a:pt x="10245" y="20236"/>
                      <a:pt x="10237" y="20090"/>
                      <a:pt x="10423" y="20068"/>
                    </a:cubicBezTo>
                    <a:cubicBezTo>
                      <a:pt x="10607" y="20046"/>
                      <a:pt x="10594" y="19797"/>
                      <a:pt x="10780" y="19772"/>
                    </a:cubicBezTo>
                    <a:cubicBezTo>
                      <a:pt x="10784" y="19772"/>
                      <a:pt x="10788" y="19771"/>
                      <a:pt x="10791" y="19771"/>
                    </a:cubicBezTo>
                    <a:cubicBezTo>
                      <a:pt x="10962" y="19771"/>
                      <a:pt x="10994" y="20256"/>
                      <a:pt x="11166" y="20256"/>
                    </a:cubicBezTo>
                    <a:cubicBezTo>
                      <a:pt x="11170" y="20256"/>
                      <a:pt x="11173" y="20256"/>
                      <a:pt x="11177" y="20256"/>
                    </a:cubicBezTo>
                    <a:cubicBezTo>
                      <a:pt x="11362" y="20231"/>
                      <a:pt x="11345" y="19929"/>
                      <a:pt x="11530" y="19907"/>
                    </a:cubicBezTo>
                    <a:cubicBezTo>
                      <a:pt x="11714" y="19885"/>
                      <a:pt x="11705" y="19677"/>
                      <a:pt x="11889" y="19653"/>
                    </a:cubicBezTo>
                    <a:cubicBezTo>
                      <a:pt x="12073" y="19631"/>
                      <a:pt x="12074" y="19648"/>
                      <a:pt x="12259" y="19623"/>
                    </a:cubicBezTo>
                    <a:cubicBezTo>
                      <a:pt x="12274" y="19621"/>
                      <a:pt x="12289" y="19620"/>
                      <a:pt x="12302" y="19620"/>
                    </a:cubicBezTo>
                    <a:cubicBezTo>
                      <a:pt x="12433" y="19620"/>
                      <a:pt x="12462" y="19711"/>
                      <a:pt x="12595" y="19711"/>
                    </a:cubicBezTo>
                    <a:cubicBezTo>
                      <a:pt x="12607" y="19711"/>
                      <a:pt x="12620" y="19710"/>
                      <a:pt x="12635" y="19708"/>
                    </a:cubicBezTo>
                    <a:cubicBezTo>
                      <a:pt x="12819" y="19687"/>
                      <a:pt x="12816" y="19633"/>
                      <a:pt x="13002" y="19611"/>
                    </a:cubicBezTo>
                    <a:cubicBezTo>
                      <a:pt x="13007" y="19610"/>
                      <a:pt x="13011" y="19610"/>
                      <a:pt x="13016" y="19610"/>
                    </a:cubicBezTo>
                    <a:cubicBezTo>
                      <a:pt x="13182" y="19610"/>
                      <a:pt x="13210" y="19973"/>
                      <a:pt x="13377" y="19973"/>
                    </a:cubicBezTo>
                    <a:cubicBezTo>
                      <a:pt x="13381" y="19973"/>
                      <a:pt x="13386" y="19973"/>
                      <a:pt x="13391" y="19972"/>
                    </a:cubicBezTo>
                    <a:cubicBezTo>
                      <a:pt x="13413" y="19970"/>
                      <a:pt x="13432" y="19968"/>
                      <a:pt x="13449" y="19968"/>
                    </a:cubicBezTo>
                    <a:cubicBezTo>
                      <a:pt x="13561" y="19968"/>
                      <a:pt x="13593" y="20016"/>
                      <a:pt x="13705" y="20016"/>
                    </a:cubicBezTo>
                    <a:cubicBezTo>
                      <a:pt x="13722" y="20016"/>
                      <a:pt x="13742" y="20014"/>
                      <a:pt x="13764" y="20012"/>
                    </a:cubicBezTo>
                    <a:cubicBezTo>
                      <a:pt x="13950" y="19990"/>
                      <a:pt x="13943" y="19882"/>
                      <a:pt x="14127" y="19860"/>
                    </a:cubicBezTo>
                    <a:cubicBezTo>
                      <a:pt x="14313" y="19838"/>
                      <a:pt x="14302" y="19628"/>
                      <a:pt x="14486" y="19606"/>
                    </a:cubicBezTo>
                    <a:cubicBezTo>
                      <a:pt x="14670" y="19584"/>
                      <a:pt x="14655" y="19252"/>
                      <a:pt x="14839" y="19230"/>
                    </a:cubicBezTo>
                    <a:cubicBezTo>
                      <a:pt x="14846" y="19229"/>
                      <a:pt x="14852" y="19229"/>
                      <a:pt x="14858" y="19229"/>
                    </a:cubicBezTo>
                    <a:cubicBezTo>
                      <a:pt x="15018" y="19229"/>
                      <a:pt x="15044" y="19480"/>
                      <a:pt x="15204" y="19480"/>
                    </a:cubicBezTo>
                    <a:cubicBezTo>
                      <a:pt x="15210" y="19480"/>
                      <a:pt x="15216" y="19480"/>
                      <a:pt x="15223" y="19479"/>
                    </a:cubicBezTo>
                    <a:cubicBezTo>
                      <a:pt x="15407" y="19457"/>
                      <a:pt x="15404" y="19403"/>
                      <a:pt x="15588" y="19379"/>
                    </a:cubicBezTo>
                    <a:cubicBezTo>
                      <a:pt x="15772" y="19357"/>
                      <a:pt x="15761" y="19130"/>
                      <a:pt x="15946" y="19108"/>
                    </a:cubicBezTo>
                    <a:cubicBezTo>
                      <a:pt x="15958" y="19106"/>
                      <a:pt x="15970" y="19106"/>
                      <a:pt x="15981" y="19106"/>
                    </a:cubicBezTo>
                    <a:cubicBezTo>
                      <a:pt x="16122" y="19106"/>
                      <a:pt x="16148" y="19220"/>
                      <a:pt x="16289" y="19220"/>
                    </a:cubicBezTo>
                    <a:cubicBezTo>
                      <a:pt x="16299" y="19220"/>
                      <a:pt x="16311" y="19219"/>
                      <a:pt x="16324" y="19217"/>
                    </a:cubicBezTo>
                    <a:cubicBezTo>
                      <a:pt x="16508" y="19195"/>
                      <a:pt x="16501" y="19076"/>
                      <a:pt x="16686" y="19054"/>
                    </a:cubicBezTo>
                    <a:cubicBezTo>
                      <a:pt x="16700" y="19052"/>
                      <a:pt x="16714" y="19051"/>
                      <a:pt x="16726" y="19051"/>
                    </a:cubicBezTo>
                    <a:cubicBezTo>
                      <a:pt x="16858" y="19051"/>
                      <a:pt x="16887" y="19140"/>
                      <a:pt x="17018" y="19140"/>
                    </a:cubicBezTo>
                    <a:cubicBezTo>
                      <a:pt x="17031" y="19140"/>
                      <a:pt x="17046" y="19139"/>
                      <a:pt x="17062" y="19137"/>
                    </a:cubicBezTo>
                    <a:cubicBezTo>
                      <a:pt x="17090" y="19134"/>
                      <a:pt x="17114" y="19132"/>
                      <a:pt x="17134" y="19132"/>
                    </a:cubicBezTo>
                    <a:cubicBezTo>
                      <a:pt x="17230" y="19132"/>
                      <a:pt x="17265" y="19161"/>
                      <a:pt x="17362" y="19161"/>
                    </a:cubicBezTo>
                    <a:cubicBezTo>
                      <a:pt x="17383" y="19161"/>
                      <a:pt x="17407" y="19160"/>
                      <a:pt x="17435" y="19157"/>
                    </a:cubicBezTo>
                    <a:cubicBezTo>
                      <a:pt x="17619" y="19135"/>
                      <a:pt x="17610" y="18963"/>
                      <a:pt x="17795" y="18944"/>
                    </a:cubicBezTo>
                    <a:cubicBezTo>
                      <a:pt x="17799" y="18944"/>
                      <a:pt x="17803" y="18944"/>
                      <a:pt x="17806" y="18944"/>
                    </a:cubicBezTo>
                    <a:cubicBezTo>
                      <a:pt x="17977" y="18944"/>
                      <a:pt x="18010" y="19463"/>
                      <a:pt x="18181" y="19463"/>
                    </a:cubicBezTo>
                    <a:cubicBezTo>
                      <a:pt x="18185" y="19463"/>
                      <a:pt x="18189" y="19463"/>
                      <a:pt x="18193" y="19462"/>
                    </a:cubicBezTo>
                    <a:cubicBezTo>
                      <a:pt x="18375" y="19440"/>
                      <a:pt x="18361" y="19154"/>
                      <a:pt x="18547" y="19132"/>
                    </a:cubicBezTo>
                    <a:cubicBezTo>
                      <a:pt x="18567" y="19130"/>
                      <a:pt x="18585" y="19129"/>
                      <a:pt x="18601" y="19129"/>
                    </a:cubicBezTo>
                    <a:cubicBezTo>
                      <a:pt x="18718" y="19129"/>
                      <a:pt x="18749" y="19182"/>
                      <a:pt x="18865" y="19182"/>
                    </a:cubicBezTo>
                    <a:cubicBezTo>
                      <a:pt x="18881" y="19182"/>
                      <a:pt x="18900" y="19181"/>
                      <a:pt x="18920" y="19178"/>
                    </a:cubicBezTo>
                    <a:cubicBezTo>
                      <a:pt x="19104" y="19157"/>
                      <a:pt x="19091" y="18910"/>
                      <a:pt x="19275" y="18886"/>
                    </a:cubicBezTo>
                    <a:cubicBezTo>
                      <a:pt x="19288" y="18884"/>
                      <a:pt x="19300" y="18883"/>
                      <a:pt x="19311" y="18883"/>
                    </a:cubicBezTo>
                    <a:cubicBezTo>
                      <a:pt x="19450" y="18883"/>
                      <a:pt x="19477" y="18995"/>
                      <a:pt x="19617" y="18995"/>
                    </a:cubicBezTo>
                    <a:cubicBezTo>
                      <a:pt x="19628" y="18995"/>
                      <a:pt x="19639" y="18995"/>
                      <a:pt x="19652" y="18993"/>
                    </a:cubicBezTo>
                    <a:cubicBezTo>
                      <a:pt x="19673" y="18990"/>
                      <a:pt x="19691" y="18989"/>
                      <a:pt x="19708" y="18989"/>
                    </a:cubicBezTo>
                    <a:cubicBezTo>
                      <a:pt x="19824" y="18989"/>
                      <a:pt x="19854" y="19040"/>
                      <a:pt x="19969" y="19040"/>
                    </a:cubicBezTo>
                    <a:cubicBezTo>
                      <a:pt x="19986" y="19040"/>
                      <a:pt x="20004" y="19039"/>
                      <a:pt x="20025" y="19037"/>
                    </a:cubicBezTo>
                    <a:cubicBezTo>
                      <a:pt x="20209" y="19013"/>
                      <a:pt x="20204" y="18878"/>
                      <a:pt x="20387" y="18856"/>
                    </a:cubicBezTo>
                    <a:cubicBezTo>
                      <a:pt x="20571" y="18834"/>
                      <a:pt x="20558" y="18577"/>
                      <a:pt x="20742" y="18555"/>
                    </a:cubicBezTo>
                    <a:cubicBezTo>
                      <a:pt x="20746" y="18555"/>
                      <a:pt x="20750" y="18555"/>
                      <a:pt x="20753" y="18555"/>
                    </a:cubicBezTo>
                    <a:cubicBezTo>
                      <a:pt x="20926" y="18555"/>
                      <a:pt x="20959" y="19064"/>
                      <a:pt x="21129" y="19064"/>
                    </a:cubicBezTo>
                    <a:cubicBezTo>
                      <a:pt x="21132" y="19064"/>
                      <a:pt x="21136" y="19064"/>
                      <a:pt x="21140" y="19063"/>
                    </a:cubicBezTo>
                    <a:cubicBezTo>
                      <a:pt x="21324" y="19042"/>
                      <a:pt x="21312" y="18800"/>
                      <a:pt x="21497" y="18778"/>
                    </a:cubicBezTo>
                    <a:cubicBezTo>
                      <a:pt x="21504" y="18777"/>
                      <a:pt x="21511" y="18776"/>
                      <a:pt x="21519" y="18776"/>
                    </a:cubicBezTo>
                    <a:cubicBezTo>
                      <a:pt x="21546" y="18776"/>
                      <a:pt x="21574" y="18783"/>
                      <a:pt x="21600" y="18795"/>
                    </a:cubicBezTo>
                    <a:lnTo>
                      <a:pt x="21599" y="0"/>
                    </a:lnTo>
                    <a:close/>
                  </a:path>
                </a:pathLst>
              </a:custGeom>
              <a:solidFill>
                <a:srgbClr val="FFE2D6"/>
              </a:solidFill>
              <a:ln w="12700" cap="flat">
                <a:noFill/>
                <a:miter lim="400000"/>
              </a:ln>
              <a:effectLst>
                <a:outerShdw sx="100000" sy="100000" kx="0" ky="0" algn="b" rotWithShape="0" blurRad="63500" dist="25400" dir="54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1466" name="Google Shape;4338;p67"/>
              <p:cNvSpPr/>
              <p:nvPr/>
            </p:nvSpPr>
            <p:spPr>
              <a:xfrm>
                <a:off x="4690435" y="0"/>
                <a:ext cx="322640" cy="78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44" y="0"/>
                      <a:pt x="0" y="1997"/>
                      <a:pt x="0" y="4452"/>
                    </a:cubicBezTo>
                    <a:lnTo>
                      <a:pt x="0" y="5022"/>
                    </a:lnTo>
                    <a:lnTo>
                      <a:pt x="2424" y="5022"/>
                    </a:lnTo>
                    <a:lnTo>
                      <a:pt x="2424" y="4452"/>
                    </a:lnTo>
                    <a:cubicBezTo>
                      <a:pt x="2424" y="2546"/>
                      <a:pt x="6174" y="999"/>
                      <a:pt x="10802" y="999"/>
                    </a:cubicBezTo>
                    <a:cubicBezTo>
                      <a:pt x="15426" y="999"/>
                      <a:pt x="19176" y="2546"/>
                      <a:pt x="19176" y="4452"/>
                    </a:cubicBezTo>
                    <a:lnTo>
                      <a:pt x="19176" y="18800"/>
                    </a:lnTo>
                    <a:cubicBezTo>
                      <a:pt x="19176" y="19798"/>
                      <a:pt x="17209" y="20602"/>
                      <a:pt x="14805" y="20602"/>
                    </a:cubicBezTo>
                    <a:lnTo>
                      <a:pt x="13732" y="20602"/>
                    </a:lnTo>
                    <a:cubicBezTo>
                      <a:pt x="11308" y="20602"/>
                      <a:pt x="9361" y="19798"/>
                      <a:pt x="9361" y="18800"/>
                    </a:cubicBezTo>
                    <a:lnTo>
                      <a:pt x="9361" y="6457"/>
                    </a:lnTo>
                    <a:cubicBezTo>
                      <a:pt x="9361" y="6123"/>
                      <a:pt x="8758" y="5956"/>
                      <a:pt x="8149" y="5956"/>
                    </a:cubicBezTo>
                    <a:cubicBezTo>
                      <a:pt x="7546" y="5956"/>
                      <a:pt x="6937" y="6123"/>
                      <a:pt x="6937" y="6457"/>
                    </a:cubicBezTo>
                    <a:lnTo>
                      <a:pt x="6937" y="18800"/>
                    </a:lnTo>
                    <a:cubicBezTo>
                      <a:pt x="6937" y="20347"/>
                      <a:pt x="9982" y="21600"/>
                      <a:pt x="13732" y="21600"/>
                    </a:cubicBezTo>
                    <a:lnTo>
                      <a:pt x="14805" y="21600"/>
                    </a:lnTo>
                    <a:cubicBezTo>
                      <a:pt x="18560" y="21600"/>
                      <a:pt x="21580" y="20347"/>
                      <a:pt x="21600" y="18800"/>
                    </a:cubicBezTo>
                    <a:lnTo>
                      <a:pt x="21600" y="4452"/>
                    </a:lnTo>
                    <a:cubicBezTo>
                      <a:pt x="21580" y="1997"/>
                      <a:pt x="16756" y="8"/>
                      <a:pt x="10802" y="0"/>
                    </a:cubicBezTo>
                    <a:close/>
                  </a:path>
                </a:pathLst>
              </a:custGeom>
              <a:solidFill>
                <a:srgbClr val="D9827D"/>
              </a:solidFill>
              <a:ln w="50800" cap="flat">
                <a:solidFill>
                  <a:srgbClr val="D9827D"/>
                </a:solidFill>
                <a:prstDash val="solid"/>
                <a:round/>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1468" name="تدرب وحل المسائل"/>
            <p:cNvSpPr txBox="1"/>
            <p:nvPr/>
          </p:nvSpPr>
          <p:spPr>
            <a:xfrm>
              <a:off x="1042666" y="161174"/>
              <a:ext cx="3336430" cy="612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lnSpc>
                  <a:spcPct val="80000"/>
                </a:lnSpc>
                <a:defRPr b="1" sz="3500" u="sng">
                  <a:solidFill>
                    <a:srgbClr val="B51A00"/>
                  </a:solidFill>
                  <a:latin typeface="Jua"/>
                  <a:ea typeface="Jua"/>
                  <a:cs typeface="Jua"/>
                  <a:sym typeface="Jua"/>
                </a:defRPr>
              </a:lvl1pPr>
            </a:lstStyle>
            <a:p>
              <a:pPr rtl="0">
                <a:defRPr/>
              </a:pPr>
              <a:r>
                <a:t>تدرب وحل المسائل</a:t>
              </a:r>
            </a:p>
          </p:txBody>
        </p:sp>
      </p:grpSp>
      <p:pic>
        <p:nvPicPr>
          <p:cNvPr id="1470" name="IMG_9605.png" descr="IMG_9605.png"/>
          <p:cNvPicPr>
            <a:picLocks noChangeAspect="1"/>
          </p:cNvPicPr>
          <p:nvPr/>
        </p:nvPicPr>
        <p:blipFill>
          <a:blip r:embed="rId2">
            <a:extLst/>
          </a:blip>
          <a:srcRect l="18855" t="81731" r="38953" b="14456"/>
          <a:stretch>
            <a:fillRect/>
          </a:stretch>
        </p:blipFill>
        <p:spPr>
          <a:xfrm>
            <a:off x="1341012" y="4622800"/>
            <a:ext cx="17844078" cy="1209182"/>
          </a:xfrm>
          <a:prstGeom prst="rect">
            <a:avLst/>
          </a:prstGeom>
          <a:ln w="12700">
            <a:miter lim="400000"/>
          </a:ln>
        </p:spPr>
      </p:pic>
      <p:pic>
        <p:nvPicPr>
          <p:cNvPr id="1471" name="IMG_9605.png" descr="IMG_9605.png"/>
          <p:cNvPicPr>
            <a:picLocks noChangeAspect="1"/>
          </p:cNvPicPr>
          <p:nvPr/>
        </p:nvPicPr>
        <p:blipFill>
          <a:blip r:embed="rId2">
            <a:extLst/>
          </a:blip>
          <a:srcRect l="53962" t="85564" r="28255" b="10453"/>
          <a:stretch>
            <a:fillRect/>
          </a:stretch>
        </p:blipFill>
        <p:spPr>
          <a:xfrm>
            <a:off x="6568557" y="5460959"/>
            <a:ext cx="9705769" cy="16303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75" name="Google Shape;4622;p49"/>
          <p:cNvGrpSpPr/>
          <p:nvPr/>
        </p:nvGrpSpPr>
        <p:grpSpPr>
          <a:xfrm rot="21451959">
            <a:off x="13783432" y="2629584"/>
            <a:ext cx="5618342" cy="1619729"/>
            <a:chOff x="0" y="0"/>
            <a:chExt cx="5618341" cy="1619727"/>
          </a:xfrm>
        </p:grpSpPr>
        <p:sp>
          <p:nvSpPr>
            <p:cNvPr id="1474" name="Google Shape;4622;p49"/>
            <p:cNvSpPr/>
            <p:nvPr/>
          </p:nvSpPr>
          <p:spPr>
            <a:xfrm>
              <a:off x="215900" y="139700"/>
              <a:ext cx="5186542" cy="1060928"/>
            </a:xfrm>
            <a:prstGeom prst="rect">
              <a:avLst/>
            </a:prstGeom>
            <a:solidFill>
              <a:srgbClr val="ECBABA"/>
            </a:solidFill>
            <a:ln>
              <a:noFill/>
            </a:ln>
            <a:effectLst/>
          </p:spPr>
          <p:txBody>
            <a:bodyPr wrap="square" lIns="0" tIns="0" rIns="0" bIns="0" numCol="1" anchor="ctr">
              <a:noAutofit/>
            </a:bodyPr>
            <a:lstStyle/>
            <a:p>
              <a:pPr algn="l" defTabSz="914400" rtl="0">
                <a:defRPr sz="500">
                  <a:latin typeface="Arial"/>
                  <a:ea typeface="Arial"/>
                  <a:cs typeface="Arial"/>
                  <a:sym typeface="Arial"/>
                </a:defRPr>
              </a:pPr>
            </a:p>
          </p:txBody>
        </p:sp>
        <p:pic>
          <p:nvPicPr>
            <p:cNvPr id="1473" name="Google Shape;4622;p49" descr="Google Shape;4622;p49"/>
            <p:cNvPicPr>
              <a:picLocks noChangeAspect="0"/>
            </p:cNvPicPr>
            <p:nvPr/>
          </p:nvPicPr>
          <p:blipFill>
            <a:blip r:embed="rId2">
              <a:extLst/>
            </a:blip>
            <a:stretch>
              <a:fillRect/>
            </a:stretch>
          </p:blipFill>
          <p:spPr>
            <a:xfrm>
              <a:off x="-1" y="0"/>
              <a:ext cx="5618343" cy="1619728"/>
            </a:xfrm>
            <a:prstGeom prst="rect">
              <a:avLst/>
            </a:prstGeom>
            <a:effectLst/>
          </p:spPr>
        </p:pic>
      </p:grpSp>
      <p:sp>
        <p:nvSpPr>
          <p:cNvPr id="1476" name="٧٤"/>
          <p:cNvSpPr txBox="1"/>
          <p:nvPr/>
        </p:nvSpPr>
        <p:spPr>
          <a:xfrm>
            <a:off x="1287198" y="1960799"/>
            <a:ext cx="999868" cy="13021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p>
          <a:p>
            <a:pPr defTabSz="914400" rtl="0">
              <a:defRPr b="1" sz="4500">
                <a:solidFill>
                  <a:srgbClr val="FFFFFF"/>
                </a:solidFill>
                <a:latin typeface="Arial"/>
                <a:ea typeface="Arial"/>
                <a:cs typeface="Arial"/>
                <a:sym typeface="Arial"/>
              </a:defRPr>
            </a:pPr>
            <a:r>
              <a:t>٧٤</a:t>
            </a:r>
          </a:p>
        </p:txBody>
      </p:sp>
      <p:pic>
        <p:nvPicPr>
          <p:cNvPr id="1477" name="مستطيل مستدير الزوايا مستطيل مستدير الزوايا" descr="مستطيل مستدير الزوايا مستطيل مستدير الزوايا"/>
          <p:cNvPicPr>
            <a:picLocks noChangeAspect="0"/>
          </p:cNvPicPr>
          <p:nvPr/>
        </p:nvPicPr>
        <p:blipFill>
          <a:blip r:embed="rId3">
            <a:extLst/>
          </a:blip>
          <a:stretch>
            <a:fillRect/>
          </a:stretch>
        </p:blipFill>
        <p:spPr>
          <a:xfrm>
            <a:off x="5757494" y="6236781"/>
            <a:ext cx="6585308" cy="4454082"/>
          </a:xfrm>
          <a:prstGeom prst="rect">
            <a:avLst/>
          </a:prstGeom>
          <a:effectLst>
            <a:outerShdw sx="100000" sy="100000" kx="0" ky="0" algn="b" rotWithShape="0" blurRad="63500" dist="25400" dir="5400000">
              <a:srgbClr val="000000">
                <a:alpha val="50000"/>
              </a:srgbClr>
            </a:outerShdw>
          </a:effectLst>
        </p:spPr>
      </p:pic>
      <p:grpSp>
        <p:nvGrpSpPr>
          <p:cNvPr id="1482" name="تجميع"/>
          <p:cNvGrpSpPr/>
          <p:nvPr/>
        </p:nvGrpSpPr>
        <p:grpSpPr>
          <a:xfrm>
            <a:off x="18449847" y="3262903"/>
            <a:ext cx="984187" cy="984187"/>
            <a:chOff x="0" y="0"/>
            <a:chExt cx="984185" cy="984185"/>
          </a:xfrm>
        </p:grpSpPr>
        <p:grpSp>
          <p:nvGrpSpPr>
            <p:cNvPr id="1480" name="Google Shape;3617;p76"/>
            <p:cNvGrpSpPr/>
            <p:nvPr/>
          </p:nvGrpSpPr>
          <p:grpSpPr>
            <a:xfrm>
              <a:off x="0" y="0"/>
              <a:ext cx="984186" cy="984186"/>
              <a:chOff x="0" y="0"/>
              <a:chExt cx="984185" cy="984185"/>
            </a:xfrm>
          </p:grpSpPr>
          <p:sp>
            <p:nvSpPr>
              <p:cNvPr id="1478" name="Google Shape;3618;p76"/>
              <p:cNvSpPr/>
              <p:nvPr/>
            </p:nvSpPr>
            <p:spPr>
              <a:xfrm>
                <a:off x="-1" y="-1"/>
                <a:ext cx="984187" cy="984187"/>
              </a:xfrm>
              <a:prstGeom prst="ellipse">
                <a:avLst/>
              </a:prstGeom>
              <a:solidFill>
                <a:srgbClr val="FEFEFE"/>
              </a:solidFill>
              <a:ln w="12700" cap="flat">
                <a:noFill/>
                <a:miter lim="400000"/>
              </a:ln>
              <a:effectLst>
                <a:outerShdw sx="100000" sy="100000" kx="0" ky="0" algn="b" rotWithShape="0" blurRad="63500" dist="19050" dir="3960000">
                  <a:srgbClr val="A17A74">
                    <a:alpha val="50000"/>
                  </a:srgbClr>
                </a:outerShdw>
              </a:effectLst>
            </p:spPr>
            <p:txBody>
              <a:bodyPr wrap="square" lIns="0" tIns="0" rIns="0" bIns="0" numCol="1" anchor="ctr">
                <a:noAutofit/>
              </a:bodyPr>
              <a:lstStyle/>
              <a:p>
                <a:pPr algn="l" defTabSz="914400" rtl="0">
                  <a:defRPr sz="1400">
                    <a:latin typeface="Arial"/>
                    <a:ea typeface="Arial"/>
                    <a:cs typeface="Arial"/>
                    <a:sym typeface="Arial"/>
                  </a:defRPr>
                </a:pPr>
              </a:p>
            </p:txBody>
          </p:sp>
          <p:pic>
            <p:nvPicPr>
              <p:cNvPr id="1479" name="Google Shape;3619;p76" descr="Google Shape;3619;p76"/>
              <p:cNvPicPr>
                <a:picLocks noChangeAspect="1"/>
              </p:cNvPicPr>
              <p:nvPr/>
            </p:nvPicPr>
            <p:blipFill>
              <a:blip r:embed="rId4">
                <a:extLst/>
              </a:blip>
              <a:stretch>
                <a:fillRect/>
              </a:stretch>
            </p:blipFill>
            <p:spPr>
              <a:xfrm>
                <a:off x="24592" y="11705"/>
                <a:ext cx="928883" cy="928882"/>
              </a:xfrm>
              <a:prstGeom prst="rect">
                <a:avLst/>
              </a:prstGeom>
              <a:ln w="12700" cap="flat">
                <a:noFill/>
                <a:miter lim="400000"/>
              </a:ln>
              <a:effectLst/>
            </p:spPr>
          </p:pic>
        </p:grpSp>
        <p:sp>
          <p:nvSpPr>
            <p:cNvPr id="1481" name="Google Shape;3636;p76"/>
            <p:cNvSpPr/>
            <p:nvPr/>
          </p:nvSpPr>
          <p:spPr>
            <a:xfrm>
              <a:off x="231111" y="260934"/>
              <a:ext cx="521963" cy="521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91" y="7750"/>
                  </a:moveTo>
                  <a:cubicBezTo>
                    <a:pt x="7310" y="7750"/>
                    <a:pt x="7964" y="8341"/>
                    <a:pt x="7964" y="9149"/>
                  </a:cubicBezTo>
                  <a:cubicBezTo>
                    <a:pt x="7964" y="9955"/>
                    <a:pt x="7310" y="10548"/>
                    <a:pt x="6491" y="10548"/>
                  </a:cubicBezTo>
                  <a:cubicBezTo>
                    <a:pt x="5672" y="10548"/>
                    <a:pt x="5073" y="9955"/>
                    <a:pt x="5073" y="9149"/>
                  </a:cubicBezTo>
                  <a:cubicBezTo>
                    <a:pt x="5073" y="8341"/>
                    <a:pt x="5672" y="7750"/>
                    <a:pt x="6491" y="7750"/>
                  </a:cubicBezTo>
                  <a:close/>
                  <a:moveTo>
                    <a:pt x="10800" y="7750"/>
                  </a:moveTo>
                  <a:cubicBezTo>
                    <a:pt x="11617" y="7750"/>
                    <a:pt x="12218" y="8341"/>
                    <a:pt x="12218" y="9149"/>
                  </a:cubicBezTo>
                  <a:cubicBezTo>
                    <a:pt x="12218" y="9955"/>
                    <a:pt x="11617" y="10548"/>
                    <a:pt x="10800" y="10548"/>
                  </a:cubicBezTo>
                  <a:cubicBezTo>
                    <a:pt x="9981" y="10548"/>
                    <a:pt x="9382" y="9955"/>
                    <a:pt x="9382" y="9149"/>
                  </a:cubicBezTo>
                  <a:cubicBezTo>
                    <a:pt x="9382" y="8341"/>
                    <a:pt x="9981" y="7750"/>
                    <a:pt x="10800" y="7750"/>
                  </a:cubicBezTo>
                  <a:close/>
                  <a:moveTo>
                    <a:pt x="15109" y="7750"/>
                  </a:moveTo>
                  <a:cubicBezTo>
                    <a:pt x="15926" y="7750"/>
                    <a:pt x="16527" y="8341"/>
                    <a:pt x="16527" y="9149"/>
                  </a:cubicBezTo>
                  <a:cubicBezTo>
                    <a:pt x="16527" y="9955"/>
                    <a:pt x="15926" y="10548"/>
                    <a:pt x="15109" y="10548"/>
                  </a:cubicBezTo>
                  <a:cubicBezTo>
                    <a:pt x="14290" y="10548"/>
                    <a:pt x="13636" y="9955"/>
                    <a:pt x="13636" y="9149"/>
                  </a:cubicBezTo>
                  <a:cubicBezTo>
                    <a:pt x="13636" y="8341"/>
                    <a:pt x="14290" y="7750"/>
                    <a:pt x="15109" y="7750"/>
                  </a:cubicBezTo>
                  <a:close/>
                  <a:moveTo>
                    <a:pt x="10800" y="0"/>
                  </a:moveTo>
                  <a:cubicBezTo>
                    <a:pt x="4855" y="0"/>
                    <a:pt x="0" y="4089"/>
                    <a:pt x="0" y="9149"/>
                  </a:cubicBezTo>
                  <a:cubicBezTo>
                    <a:pt x="0" y="12700"/>
                    <a:pt x="2400" y="15714"/>
                    <a:pt x="5727" y="17220"/>
                  </a:cubicBezTo>
                  <a:lnTo>
                    <a:pt x="5727" y="20934"/>
                  </a:lnTo>
                  <a:cubicBezTo>
                    <a:pt x="5727" y="21327"/>
                    <a:pt x="6061" y="21600"/>
                    <a:pt x="6430" y="21600"/>
                  </a:cubicBezTo>
                  <a:cubicBezTo>
                    <a:pt x="6619" y="21600"/>
                    <a:pt x="6816" y="21528"/>
                    <a:pt x="6982" y="21364"/>
                  </a:cubicBezTo>
                  <a:lnTo>
                    <a:pt x="9709" y="18243"/>
                  </a:lnTo>
                  <a:cubicBezTo>
                    <a:pt x="10036" y="18243"/>
                    <a:pt x="10364" y="18298"/>
                    <a:pt x="10800" y="18298"/>
                  </a:cubicBezTo>
                  <a:cubicBezTo>
                    <a:pt x="16690" y="18298"/>
                    <a:pt x="21600" y="14262"/>
                    <a:pt x="21600" y="9149"/>
                  </a:cubicBezTo>
                  <a:cubicBezTo>
                    <a:pt x="21600" y="4089"/>
                    <a:pt x="16799" y="0"/>
                    <a:pt x="10800" y="0"/>
                  </a:cubicBezTo>
                  <a:close/>
                </a:path>
              </a:pathLst>
            </a:custGeom>
            <a:solidFill>
              <a:srgbClr val="FEFCDD"/>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pic>
        <p:nvPicPr>
          <p:cNvPr id="1483" name="جدول التعلم جدول التعلم" descr="جدول التعلم جدول التعلم"/>
          <p:cNvPicPr>
            <a:picLocks noChangeAspect="0"/>
          </p:cNvPicPr>
          <p:nvPr/>
        </p:nvPicPr>
        <p:blipFill>
          <a:blip r:embed="rId5">
            <a:extLst/>
          </a:blip>
          <a:stretch>
            <a:fillRect/>
          </a:stretch>
        </p:blipFill>
        <p:spPr>
          <a:xfrm>
            <a:off x="5915621" y="4521677"/>
            <a:ext cx="13531114" cy="1480487"/>
          </a:xfrm>
          <a:prstGeom prst="rect">
            <a:avLst/>
          </a:prstGeom>
          <a:effectLst>
            <a:outerShdw sx="100000" sy="100000" kx="0" ky="0" algn="b" rotWithShape="0" blurRad="63500" dist="25400" dir="5400000">
              <a:srgbClr val="000000">
                <a:alpha val="50000"/>
              </a:srgbClr>
            </a:outerShdw>
          </a:effectLst>
        </p:spPr>
      </p:pic>
      <p:pic>
        <p:nvPicPr>
          <p:cNvPr id="1484" name="مستطيل مستدير الزوايا مستطيل مستدير الزوايا" descr="مستطيل مستدير الزوايا مستطيل مستدير الزوايا"/>
          <p:cNvPicPr>
            <a:picLocks noChangeAspect="0"/>
          </p:cNvPicPr>
          <p:nvPr/>
        </p:nvPicPr>
        <p:blipFill>
          <a:blip r:embed="rId6">
            <a:extLst/>
          </a:blip>
          <a:stretch>
            <a:fillRect/>
          </a:stretch>
        </p:blipFill>
        <p:spPr>
          <a:xfrm>
            <a:off x="15947187" y="6046142"/>
            <a:ext cx="3564309" cy="4644721"/>
          </a:xfrm>
          <a:prstGeom prst="rect">
            <a:avLst/>
          </a:prstGeom>
          <a:effectLst>
            <a:outerShdw sx="100000" sy="100000" kx="0" ky="0" algn="b" rotWithShape="0" blurRad="63500" dist="25400" dir="5400000">
              <a:srgbClr val="000000">
                <a:alpha val="50000"/>
              </a:srgbClr>
            </a:outerShdw>
          </a:effectLst>
        </p:spPr>
      </p:pic>
      <p:sp>
        <p:nvSpPr>
          <p:cNvPr id="1485" name="ماذا نعرف"/>
          <p:cNvSpPr txBox="1"/>
          <p:nvPr/>
        </p:nvSpPr>
        <p:spPr>
          <a:xfrm>
            <a:off x="15732859" y="5872078"/>
            <a:ext cx="4319357" cy="83195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5000">
                <a:solidFill>
                  <a:srgbClr val="090848"/>
                </a:solidFill>
                <a:latin typeface="Arial"/>
                <a:ea typeface="Arial"/>
                <a:cs typeface="Arial"/>
                <a:sym typeface="Arial"/>
              </a:defRPr>
            </a:lvl1pPr>
          </a:lstStyle>
          <a:p>
            <a:pPr rtl="0">
              <a:defRPr/>
            </a:pPr>
            <a:r>
              <a:t>ماذا نعرف</a:t>
            </a:r>
          </a:p>
        </p:txBody>
      </p:sp>
      <p:sp>
        <p:nvSpPr>
          <p:cNvPr id="1486" name="تجميع"/>
          <p:cNvSpPr/>
          <p:nvPr/>
        </p:nvSpPr>
        <p:spPr>
          <a:xfrm rot="27000000">
            <a:off x="8729672" y="3186577"/>
            <a:ext cx="640953" cy="6246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solidFill>
            <a:srgbClr val="FFFFFF"/>
          </a:solidFill>
          <a:ln>
            <a:solidFill>
              <a:srgbClr val="A5B7C5"/>
            </a:solidFill>
          </a:ln>
          <a:effectLst>
            <a:outerShdw sx="100000" sy="100000" kx="0" ky="0" algn="b" rotWithShape="0" blurRad="190500" dist="12700" dir="5400000">
              <a:srgbClr val="000000">
                <a:alpha val="75000"/>
              </a:srgbClr>
            </a:outerShdw>
          </a:effectLst>
        </p:spPr>
        <p:txBody>
          <a:bodyPr lIns="0" tIns="0" rIns="0" bIns="0" anchor="ctr"/>
          <a:lstStyle/>
          <a:p>
            <a:pPr algn="l" defTabSz="914400" rtl="0">
              <a:defRPr sz="1400">
                <a:latin typeface="Arial"/>
                <a:ea typeface="Arial"/>
                <a:cs typeface="Arial"/>
                <a:sym typeface="Arial"/>
              </a:defRPr>
            </a:pPr>
          </a:p>
        </p:txBody>
      </p:sp>
      <p:pic>
        <p:nvPicPr>
          <p:cNvPr id="1487" name="مستطيل مستدير الزوايا مستطيل مستدير الزوايا" descr="مستطيل مستدير الزوايا مستطيل مستدير الزوايا"/>
          <p:cNvPicPr>
            <a:picLocks noChangeAspect="0"/>
          </p:cNvPicPr>
          <p:nvPr/>
        </p:nvPicPr>
        <p:blipFill>
          <a:blip r:embed="rId7">
            <a:extLst/>
          </a:blip>
          <a:stretch>
            <a:fillRect/>
          </a:stretch>
        </p:blipFill>
        <p:spPr>
          <a:xfrm>
            <a:off x="12162425" y="6141644"/>
            <a:ext cx="3906266" cy="4549219"/>
          </a:xfrm>
          <a:prstGeom prst="rect">
            <a:avLst/>
          </a:prstGeom>
          <a:effectLst>
            <a:outerShdw sx="100000" sy="100000" kx="0" ky="0" algn="b" rotWithShape="0" blurRad="63500" dist="25400" dir="5400000">
              <a:srgbClr val="000000">
                <a:alpha val="50000"/>
              </a:srgbClr>
            </a:outerShdw>
          </a:effectLst>
        </p:spPr>
      </p:pic>
      <p:sp>
        <p:nvSpPr>
          <p:cNvPr id="1488" name="تجميع"/>
          <p:cNvSpPr/>
          <p:nvPr/>
        </p:nvSpPr>
        <p:spPr>
          <a:xfrm rot="27000000">
            <a:off x="17425343" y="4561268"/>
            <a:ext cx="640954" cy="337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solidFill>
            <a:srgbClr val="FFFFFF"/>
          </a:solidFill>
          <a:ln>
            <a:solidFill>
              <a:srgbClr val="A5B7C5"/>
            </a:solidFill>
          </a:ln>
          <a:effectLst>
            <a:outerShdw sx="100000" sy="100000" kx="0" ky="0" algn="b" rotWithShape="0" blurRad="190500" dist="12700" dir="5400000">
              <a:srgbClr val="000000">
                <a:alpha val="75000"/>
              </a:srgbClr>
            </a:outerShdw>
          </a:effectLst>
        </p:spPr>
        <p:txBody>
          <a:bodyPr lIns="0" tIns="0" rIns="0" bIns="0" anchor="ctr"/>
          <a:lstStyle/>
          <a:p>
            <a:pPr algn="l" defTabSz="914400" rtl="0">
              <a:defRPr sz="1400">
                <a:latin typeface="Arial"/>
                <a:ea typeface="Arial"/>
                <a:cs typeface="Arial"/>
                <a:sym typeface="Arial"/>
              </a:defRPr>
            </a:pPr>
          </a:p>
        </p:txBody>
      </p:sp>
      <p:sp>
        <p:nvSpPr>
          <p:cNvPr id="1489" name="تجميع"/>
          <p:cNvSpPr/>
          <p:nvPr/>
        </p:nvSpPr>
        <p:spPr>
          <a:xfrm rot="27000000">
            <a:off x="13795082" y="4307434"/>
            <a:ext cx="640953" cy="3884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5248" y="21600"/>
                </a:lnTo>
                <a:lnTo>
                  <a:pt x="21600" y="10797"/>
                </a:lnTo>
                <a:lnTo>
                  <a:pt x="15248" y="0"/>
                </a:lnTo>
                <a:close/>
              </a:path>
            </a:pathLst>
          </a:custGeom>
          <a:solidFill>
            <a:srgbClr val="FFFFFF"/>
          </a:solidFill>
          <a:ln>
            <a:solidFill>
              <a:srgbClr val="A5B7C5"/>
            </a:solidFill>
          </a:ln>
          <a:effectLst>
            <a:outerShdw sx="100000" sy="100000" kx="0" ky="0" algn="b" rotWithShape="0" blurRad="190500" dist="12700" dir="5400000">
              <a:srgbClr val="000000">
                <a:alpha val="75000"/>
              </a:srgbClr>
            </a:outerShdw>
          </a:effectLst>
        </p:spPr>
        <p:txBody>
          <a:bodyPr lIns="0" tIns="0" rIns="0" bIns="0" anchor="ctr"/>
          <a:lstStyle/>
          <a:p>
            <a:pPr algn="l" defTabSz="914400" rtl="0">
              <a:defRPr sz="1400">
                <a:latin typeface="Arial"/>
                <a:ea typeface="Arial"/>
                <a:cs typeface="Arial"/>
                <a:sym typeface="Arial"/>
              </a:defRPr>
            </a:pPr>
          </a:p>
        </p:txBody>
      </p:sp>
      <p:sp>
        <p:nvSpPr>
          <p:cNvPr id="1490" name="ماذا تعلمنا"/>
          <p:cNvSpPr txBox="1"/>
          <p:nvPr/>
        </p:nvSpPr>
        <p:spPr>
          <a:xfrm>
            <a:off x="7717556" y="5989463"/>
            <a:ext cx="2665184" cy="72973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4000">
                <a:solidFill>
                  <a:srgbClr val="090848"/>
                </a:solidFill>
                <a:latin typeface="Arial"/>
                <a:ea typeface="Arial"/>
                <a:cs typeface="Arial"/>
                <a:sym typeface="Arial"/>
              </a:defRPr>
            </a:lvl1pPr>
          </a:lstStyle>
          <a:p>
            <a:pPr rtl="0">
              <a:defRPr/>
            </a:pPr>
            <a:r>
              <a:t>ماذا تعلمنا</a:t>
            </a:r>
          </a:p>
        </p:txBody>
      </p:sp>
      <p:sp>
        <p:nvSpPr>
          <p:cNvPr id="1491" name="ماذا نعرف"/>
          <p:cNvSpPr txBox="1"/>
          <p:nvPr/>
        </p:nvSpPr>
        <p:spPr>
          <a:xfrm>
            <a:off x="15732859" y="5791185"/>
            <a:ext cx="4319357" cy="8392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5000">
                <a:solidFill>
                  <a:srgbClr val="090848"/>
                </a:solidFill>
                <a:latin typeface="Arial"/>
                <a:ea typeface="Arial"/>
                <a:cs typeface="Arial"/>
                <a:sym typeface="Arial"/>
              </a:defRPr>
            </a:lvl1pPr>
          </a:lstStyle>
          <a:p>
            <a:pPr rtl="0">
              <a:defRPr/>
            </a:pPr>
            <a:r>
              <a:t>ماذا نعرف</a:t>
            </a:r>
          </a:p>
        </p:txBody>
      </p:sp>
      <p:sp>
        <p:nvSpPr>
          <p:cNvPr id="1492" name="ماذاسنتعلم"/>
          <p:cNvSpPr txBox="1"/>
          <p:nvPr/>
        </p:nvSpPr>
        <p:spPr>
          <a:xfrm>
            <a:off x="13016831" y="5812052"/>
            <a:ext cx="2471098" cy="79749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ماذاسنتعلم </a:t>
            </a:r>
          </a:p>
        </p:txBody>
      </p:sp>
      <p:sp>
        <p:nvSpPr>
          <p:cNvPr id="1493" name="مستطيل"/>
          <p:cNvSpPr txBox="1"/>
          <p:nvPr/>
        </p:nvSpPr>
        <p:spPr>
          <a:xfrm>
            <a:off x="15704492" y="7100185"/>
            <a:ext cx="3993296" cy="263213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914400" rtl="0">
              <a:defRPr b="1" sz="5500">
                <a:solidFill>
                  <a:srgbClr val="090848"/>
                </a:solidFill>
                <a:latin typeface="Arial"/>
                <a:ea typeface="Arial"/>
                <a:cs typeface="Arial"/>
                <a:sym typeface="Arial"/>
              </a:defRPr>
            </a:pPr>
          </a:p>
        </p:txBody>
      </p:sp>
      <p:sp>
        <p:nvSpPr>
          <p:cNvPr id="1494" name="حل التناسبات"/>
          <p:cNvSpPr txBox="1"/>
          <p:nvPr/>
        </p:nvSpPr>
        <p:spPr>
          <a:xfrm>
            <a:off x="16463875" y="7100185"/>
            <a:ext cx="3233913" cy="262877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حل التناسبات  </a:t>
            </a:r>
          </a:p>
        </p:txBody>
      </p:sp>
      <p:sp>
        <p:nvSpPr>
          <p:cNvPr id="1495" name="🎯 تحديد ما اذا كانت المثلثات متشابهة ام لا…"/>
          <p:cNvSpPr txBox="1"/>
          <p:nvPr/>
        </p:nvSpPr>
        <p:spPr>
          <a:xfrm>
            <a:off x="11955123" y="6704036"/>
            <a:ext cx="3870973" cy="37615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0">
              <a:defRPr sz="2900">
                <a:solidFill>
                  <a:srgbClr val="016E8F"/>
                </a:solidFill>
              </a:defRPr>
            </a:pPr>
            <a:r>
              <a:t>🎯 تحديد ما اذا كانت المثلثات متشابهة ام لا </a:t>
            </a:r>
          </a:p>
          <a:p>
            <a:pPr algn="r" rtl="0">
              <a:defRPr sz="2900">
                <a:solidFill>
                  <a:srgbClr val="016E8F"/>
                </a:solidFill>
              </a:defRPr>
            </a:pPr>
          </a:p>
          <a:p>
            <a:pPr algn="r" rtl="0">
              <a:defRPr sz="2900">
                <a:solidFill>
                  <a:srgbClr val="016E8F"/>
                </a:solidFill>
              </a:defRPr>
            </a:pPr>
            <a:r>
              <a:t>🎯 ايجاد العناصر المجهولة في مثلثين متشابهين </a:t>
            </a:r>
          </a:p>
        </p:txBody>
      </p:sp>
      <p:sp>
        <p:nvSpPr>
          <p:cNvPr id="1496" name="سُبْحَانَكَ اللَّهُمَّ وَبِحَمْدِكَ، أَشْهَدُ أَنْ لَا إِلَهَ إِلَّا أَنْتَ أَسْتَغْفِرُكَ وَأَتُوبُ إِلَيْكَ"/>
          <p:cNvSpPr txBox="1"/>
          <p:nvPr/>
        </p:nvSpPr>
        <p:spPr>
          <a:xfrm>
            <a:off x="1559676" y="11039668"/>
            <a:ext cx="17486023" cy="784153"/>
          </a:xfrm>
          <a:prstGeom prst="rect">
            <a:avLst/>
          </a:prstGeom>
          <a:solidFill>
            <a:srgbClr val="F7FADB">
              <a:alpha val="40867"/>
            </a:srgbClr>
          </a:solidFill>
          <a:ln w="12700">
            <a:solidFill>
              <a:srgbClr val="000000">
                <a:alpha val="40867"/>
              </a:srgbClr>
            </a:solidFill>
            <a:custDash>
              <a:ds d="600000" sp="600000"/>
            </a:custDash>
            <a:miter lim="400000"/>
          </a:ln>
          <a:extLst>
            <a:ext uri="{C572A759-6A51-4108-AA02-DFA0A04FC94B}">
              <ma14:wrappingTextBoxFlag xmlns:ma14="http://schemas.microsoft.com/office/mac/drawingml/2011/main" val="1"/>
            </a:ext>
          </a:extLst>
        </p:spPr>
        <p:txBody>
          <a:bodyPr lIns="0" tIns="0" rIns="0" bIns="0">
            <a:spAutoFit/>
          </a:bodyPr>
          <a:lstStyle>
            <a:lvl1pPr defTabSz="457200">
              <a:defRPr b="1" sz="4700">
                <a:solidFill>
                  <a:srgbClr val="004D65"/>
                </a:solidFill>
                <a:latin typeface="Helvetica"/>
                <a:ea typeface="Helvetica"/>
                <a:cs typeface="Helvetica"/>
                <a:sym typeface="Helvetica"/>
              </a:defRPr>
            </a:lvl1pPr>
          </a:lstStyle>
          <a:p>
            <a:pPr/>
            <a:r>
              <a:t>سُبْحَانَكَ اللَّهُمَّ وَبِحَمْدِكَ، أَشْهَدُ أَنْ لَا إِلَهَ إِلَّا أَنْتَ أَسْتَغْفِرُكَ وَأَتُوبُ إِلَيْكَ</a:t>
            </a:r>
          </a:p>
        </p:txBody>
      </p:sp>
      <p:pic>
        <p:nvPicPr>
          <p:cNvPr id="1497" name="Google Shape;4248;p88" descr="Google Shape;4248;p88"/>
          <p:cNvPicPr>
            <a:picLocks noChangeAspect="1"/>
          </p:cNvPicPr>
          <p:nvPr/>
        </p:nvPicPr>
        <p:blipFill>
          <a:blip r:embed="rId8">
            <a:alphaModFix amt="85000"/>
            <a:extLst/>
          </a:blip>
          <a:srcRect l="2713" t="3085" r="8326" b="5095"/>
          <a:stretch>
            <a:fillRect/>
          </a:stretch>
        </p:blipFill>
        <p:spPr>
          <a:xfrm>
            <a:off x="1487447" y="4746554"/>
            <a:ext cx="3744357" cy="5090009"/>
          </a:xfrm>
          <a:prstGeom prst="rect">
            <a:avLst/>
          </a:prstGeom>
          <a:ln w="12700">
            <a:miter lim="400000"/>
          </a:ln>
        </p:spPr>
      </p:pic>
      <p:pic>
        <p:nvPicPr>
          <p:cNvPr id="1498" name="IMG_0474.png" descr="IMG_0474.png"/>
          <p:cNvPicPr>
            <a:picLocks noChangeAspect="1"/>
          </p:cNvPicPr>
          <p:nvPr/>
        </p:nvPicPr>
        <p:blipFill>
          <a:blip r:embed="rId9">
            <a:extLst/>
          </a:blip>
          <a:stretch>
            <a:fillRect/>
          </a:stretch>
        </p:blipFill>
        <p:spPr>
          <a:xfrm>
            <a:off x="1139883" y="3898230"/>
            <a:ext cx="5343455" cy="5343456"/>
          </a:xfrm>
          <a:prstGeom prst="rect">
            <a:avLst/>
          </a:prstGeom>
          <a:ln w="12700">
            <a:miter lim="400000"/>
          </a:ln>
        </p:spPr>
      </p:pic>
      <p:pic>
        <p:nvPicPr>
          <p:cNvPr id="1499" name="Google Shape;4625;p49" descr="Google Shape;4625;p49"/>
          <p:cNvPicPr>
            <a:picLocks noChangeAspect="0"/>
          </p:cNvPicPr>
          <p:nvPr/>
        </p:nvPicPr>
        <p:blipFill>
          <a:blip r:embed="rId10">
            <a:extLst/>
          </a:blip>
          <a:stretch>
            <a:fillRect/>
          </a:stretch>
        </p:blipFill>
        <p:spPr>
          <a:xfrm>
            <a:off x="2155741" y="4237923"/>
            <a:ext cx="3522590" cy="1017263"/>
          </a:xfrm>
          <a:prstGeom prst="rect">
            <a:avLst/>
          </a:prstGeom>
          <a:effectLst>
            <a:outerShdw sx="100000" sy="100000" kx="0" ky="0" algn="b" rotWithShape="0" blurRad="381000" dist="114300" dir="0">
              <a:srgbClr val="000000">
                <a:alpha val="75000"/>
              </a:srgbClr>
            </a:outerShdw>
          </a:effectLst>
        </p:spPr>
      </p:pic>
      <p:sp>
        <p:nvSpPr>
          <p:cNvPr id="1500" name="عزيزتي الطالبة…"/>
          <p:cNvSpPr txBox="1"/>
          <p:nvPr/>
        </p:nvSpPr>
        <p:spPr>
          <a:xfrm>
            <a:off x="2168441" y="7625311"/>
            <a:ext cx="2477047" cy="2017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3500">
                <a:solidFill>
                  <a:srgbClr val="A65C5C"/>
                </a:solidFill>
                <a:latin typeface="Arial"/>
                <a:ea typeface="Arial"/>
                <a:cs typeface="Arial"/>
                <a:sym typeface="Arial"/>
              </a:defRPr>
            </a:pPr>
            <a:r>
              <a:t>عزيزتي الطالبة  </a:t>
            </a:r>
          </a:p>
          <a:p>
            <a:pPr defTabSz="914400" rtl="0">
              <a:defRPr b="1" sz="3500">
                <a:solidFill>
                  <a:srgbClr val="A65C5C"/>
                </a:solidFill>
                <a:latin typeface="Arial"/>
                <a:ea typeface="Arial"/>
                <a:cs typeface="Arial"/>
                <a:sym typeface="Arial"/>
              </a:defRPr>
            </a:pPr>
            <a:r>
              <a:t>يمكنك زيارة قناة عين التعليمية للاستفادة</a:t>
            </a:r>
          </a:p>
        </p:txBody>
      </p:sp>
      <p:grpSp>
        <p:nvGrpSpPr>
          <p:cNvPr id="1508" name="تجميع"/>
          <p:cNvGrpSpPr/>
          <p:nvPr/>
        </p:nvGrpSpPr>
        <p:grpSpPr>
          <a:xfrm>
            <a:off x="4645486" y="4137212"/>
            <a:ext cx="1124709" cy="1124709"/>
            <a:chOff x="0" y="0"/>
            <a:chExt cx="1124707" cy="1124707"/>
          </a:xfrm>
        </p:grpSpPr>
        <p:grpSp>
          <p:nvGrpSpPr>
            <p:cNvPr id="1503" name="Google Shape;3633;p76"/>
            <p:cNvGrpSpPr/>
            <p:nvPr/>
          </p:nvGrpSpPr>
          <p:grpSpPr>
            <a:xfrm>
              <a:off x="0" y="0"/>
              <a:ext cx="1124708" cy="1124708"/>
              <a:chOff x="0" y="0"/>
              <a:chExt cx="1124707" cy="1124707"/>
            </a:xfrm>
          </p:grpSpPr>
          <p:sp>
            <p:nvSpPr>
              <p:cNvPr id="1501" name="Google Shape;3634;p76"/>
              <p:cNvSpPr/>
              <p:nvPr/>
            </p:nvSpPr>
            <p:spPr>
              <a:xfrm>
                <a:off x="-1" y="-1"/>
                <a:ext cx="1124709" cy="1124709"/>
              </a:xfrm>
              <a:prstGeom prst="ellipse">
                <a:avLst/>
              </a:prstGeom>
              <a:solidFill>
                <a:srgbClr val="FEFEFE"/>
              </a:solidFill>
              <a:ln w="12700" cap="flat">
                <a:noFill/>
                <a:miter lim="400000"/>
              </a:ln>
              <a:effectLst>
                <a:outerShdw sx="100000" sy="100000" kx="0" ky="0" algn="b" rotWithShape="0" blurRad="63500" dist="19050" dir="3960000">
                  <a:srgbClr val="A17A74">
                    <a:alpha val="50000"/>
                  </a:srgbClr>
                </a:outerShdw>
              </a:effectLst>
            </p:spPr>
            <p:txBody>
              <a:bodyPr wrap="square" lIns="0" tIns="0" rIns="0" bIns="0" numCol="1" anchor="ctr">
                <a:noAutofit/>
              </a:bodyPr>
              <a:lstStyle/>
              <a:p>
                <a:pPr algn="l" defTabSz="914400" rtl="0">
                  <a:defRPr sz="1400">
                    <a:latin typeface="Arial"/>
                    <a:ea typeface="Arial"/>
                    <a:cs typeface="Arial"/>
                    <a:sym typeface="Arial"/>
                  </a:defRPr>
                </a:pPr>
              </a:p>
            </p:txBody>
          </p:sp>
          <p:pic>
            <p:nvPicPr>
              <p:cNvPr id="1502" name="Google Shape;3635;p76" descr="Google Shape;3635;p76"/>
              <p:cNvPicPr>
                <a:picLocks noChangeAspect="1"/>
              </p:cNvPicPr>
              <p:nvPr/>
            </p:nvPicPr>
            <p:blipFill>
              <a:blip r:embed="rId11">
                <a:extLst/>
              </a:blip>
              <a:stretch>
                <a:fillRect/>
              </a:stretch>
            </p:blipFill>
            <p:spPr>
              <a:xfrm>
                <a:off x="28104" y="13376"/>
                <a:ext cx="1061507" cy="1061508"/>
              </a:xfrm>
              <a:prstGeom prst="rect">
                <a:avLst/>
              </a:prstGeom>
              <a:ln w="12700" cap="flat">
                <a:noFill/>
                <a:miter lim="400000"/>
              </a:ln>
              <a:effectLst/>
            </p:spPr>
          </p:pic>
        </p:grpSp>
        <p:grpSp>
          <p:nvGrpSpPr>
            <p:cNvPr id="1507" name="تجميع"/>
            <p:cNvGrpSpPr/>
            <p:nvPr/>
          </p:nvGrpSpPr>
          <p:grpSpPr>
            <a:xfrm>
              <a:off x="283688" y="288542"/>
              <a:ext cx="548753" cy="499524"/>
              <a:chOff x="0" y="0"/>
              <a:chExt cx="548752" cy="499523"/>
            </a:xfrm>
          </p:grpSpPr>
          <p:sp>
            <p:nvSpPr>
              <p:cNvPr id="1504" name="Google Shape;3598;p76"/>
              <p:cNvSpPr/>
              <p:nvPr/>
            </p:nvSpPr>
            <p:spPr>
              <a:xfrm>
                <a:off x="135731" y="0"/>
                <a:ext cx="413022" cy="413712"/>
              </a:xfrm>
              <a:custGeom>
                <a:avLst/>
                <a:gdLst/>
                <a:ahLst/>
                <a:cxnLst>
                  <a:cxn ang="0">
                    <a:pos x="wd2" y="hd2"/>
                  </a:cxn>
                  <a:cxn ang="5400000">
                    <a:pos x="wd2" y="hd2"/>
                  </a:cxn>
                  <a:cxn ang="10800000">
                    <a:pos x="wd2" y="hd2"/>
                  </a:cxn>
                  <a:cxn ang="16200000">
                    <a:pos x="wd2" y="hd2"/>
                  </a:cxn>
                </a:cxnLst>
                <a:rect l="0" t="0" r="r" b="b"/>
                <a:pathLst>
                  <a:path w="21336" h="21600" fill="norm" stroke="1" extrusionOk="0">
                    <a:moveTo>
                      <a:pt x="13317" y="0"/>
                    </a:moveTo>
                    <a:cubicBezTo>
                      <a:pt x="12642" y="0"/>
                      <a:pt x="11981" y="284"/>
                      <a:pt x="11470" y="835"/>
                    </a:cubicBezTo>
                    <a:lnTo>
                      <a:pt x="0" y="12427"/>
                    </a:lnTo>
                    <a:lnTo>
                      <a:pt x="9076" y="21600"/>
                    </a:lnTo>
                    <a:lnTo>
                      <a:pt x="20546" y="10010"/>
                    </a:lnTo>
                    <a:cubicBezTo>
                      <a:pt x="21600" y="8942"/>
                      <a:pt x="21600" y="7236"/>
                      <a:pt x="20546" y="6169"/>
                    </a:cubicBezTo>
                    <a:lnTo>
                      <a:pt x="15338" y="977"/>
                    </a:lnTo>
                    <a:cubicBezTo>
                      <a:pt x="14760" y="321"/>
                      <a:pt x="14032" y="0"/>
                      <a:pt x="13317" y="0"/>
                    </a:cubicBezTo>
                    <a:close/>
                  </a:path>
                </a:pathLst>
              </a:custGeom>
              <a:solidFill>
                <a:srgbClr val="016E8F"/>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505" name="Google Shape;3599;p76"/>
              <p:cNvSpPr/>
              <p:nvPr/>
            </p:nvSpPr>
            <p:spPr>
              <a:xfrm>
                <a:off x="79921" y="259812"/>
                <a:ext cx="205647" cy="205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7" y="0"/>
                    </a:moveTo>
                    <a:lnTo>
                      <a:pt x="2143" y="1285"/>
                    </a:lnTo>
                    <a:cubicBezTo>
                      <a:pt x="1144" y="2289"/>
                      <a:pt x="427" y="3719"/>
                      <a:pt x="427" y="5435"/>
                    </a:cubicBezTo>
                    <a:cubicBezTo>
                      <a:pt x="427" y="6579"/>
                      <a:pt x="858" y="8010"/>
                      <a:pt x="2002" y="9013"/>
                    </a:cubicBezTo>
                    <a:cubicBezTo>
                      <a:pt x="2861" y="9585"/>
                      <a:pt x="2715" y="11156"/>
                      <a:pt x="2002" y="11874"/>
                    </a:cubicBezTo>
                    <a:lnTo>
                      <a:pt x="0" y="13731"/>
                    </a:lnTo>
                    <a:lnTo>
                      <a:pt x="7864" y="21600"/>
                    </a:lnTo>
                    <a:lnTo>
                      <a:pt x="9867" y="19738"/>
                    </a:lnTo>
                    <a:cubicBezTo>
                      <a:pt x="10226" y="19384"/>
                      <a:pt x="10725" y="19203"/>
                      <a:pt x="11247" y="19203"/>
                    </a:cubicBezTo>
                    <a:cubicBezTo>
                      <a:pt x="11765" y="19203"/>
                      <a:pt x="12301" y="19384"/>
                      <a:pt x="12728" y="19738"/>
                    </a:cubicBezTo>
                    <a:cubicBezTo>
                      <a:pt x="13731" y="20742"/>
                      <a:pt x="15161" y="21314"/>
                      <a:pt x="16592" y="21314"/>
                    </a:cubicBezTo>
                    <a:cubicBezTo>
                      <a:pt x="18022" y="21314"/>
                      <a:pt x="19311" y="20742"/>
                      <a:pt x="20456" y="19738"/>
                    </a:cubicBezTo>
                    <a:lnTo>
                      <a:pt x="21600" y="18453"/>
                    </a:lnTo>
                    <a:lnTo>
                      <a:pt x="3287" y="0"/>
                    </a:lnTo>
                    <a:close/>
                  </a:path>
                </a:pathLst>
              </a:custGeom>
              <a:solidFill>
                <a:srgbClr val="016E8F"/>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1506" name="Google Shape;3600;p76"/>
              <p:cNvSpPr/>
              <p:nvPr/>
            </p:nvSpPr>
            <p:spPr>
              <a:xfrm>
                <a:off x="0" y="420499"/>
                <a:ext cx="128945" cy="79025"/>
              </a:xfrm>
              <a:custGeom>
                <a:avLst/>
                <a:gdLst/>
                <a:ahLst/>
                <a:cxnLst>
                  <a:cxn ang="0">
                    <a:pos x="wd2" y="hd2"/>
                  </a:cxn>
                  <a:cxn ang="5400000">
                    <a:pos x="wd2" y="hd2"/>
                  </a:cxn>
                  <a:cxn ang="10800000">
                    <a:pos x="wd2" y="hd2"/>
                  </a:cxn>
                  <a:cxn ang="16200000">
                    <a:pos x="wd2" y="hd2"/>
                  </a:cxn>
                </a:cxnLst>
                <a:rect l="0" t="0" r="r" b="b"/>
                <a:pathLst>
                  <a:path w="20656" h="21600" fill="norm" stroke="1" extrusionOk="0">
                    <a:moveTo>
                      <a:pt x="9091" y="0"/>
                    </a:moveTo>
                    <a:lnTo>
                      <a:pt x="801" y="13778"/>
                    </a:lnTo>
                    <a:cubicBezTo>
                      <a:pt x="-944" y="16011"/>
                      <a:pt x="365" y="21600"/>
                      <a:pt x="2761" y="21600"/>
                    </a:cubicBezTo>
                    <a:lnTo>
                      <a:pt x="18253" y="21600"/>
                    </a:lnTo>
                    <a:cubicBezTo>
                      <a:pt x="19347" y="21600"/>
                      <a:pt x="19998" y="20856"/>
                      <a:pt x="20656" y="19733"/>
                    </a:cubicBezTo>
                    <a:lnTo>
                      <a:pt x="9091" y="0"/>
                    </a:lnTo>
                    <a:close/>
                  </a:path>
                </a:pathLst>
              </a:custGeom>
              <a:solidFill>
                <a:srgbClr val="016E8F"/>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grpSp>
      <p:pic>
        <p:nvPicPr>
          <p:cNvPr id="1509" name="IMG_0491.jpeg" descr="IMG_0491.jpeg"/>
          <p:cNvPicPr>
            <a:picLocks noChangeAspect="1"/>
          </p:cNvPicPr>
          <p:nvPr/>
        </p:nvPicPr>
        <p:blipFill>
          <a:blip r:embed="rId12">
            <a:extLst/>
          </a:blip>
          <a:srcRect l="2032" t="2213" r="1694" b="1643"/>
          <a:stretch>
            <a:fillRect/>
          </a:stretch>
        </p:blipFill>
        <p:spPr>
          <a:xfrm>
            <a:off x="4160335" y="9107688"/>
            <a:ext cx="1071628" cy="1070164"/>
          </a:xfrm>
          <a:custGeom>
            <a:avLst/>
            <a:gdLst/>
            <a:ahLst/>
            <a:cxnLst>
              <a:cxn ang="0">
                <a:pos x="wd2" y="hd2"/>
              </a:cxn>
              <a:cxn ang="5400000">
                <a:pos x="wd2" y="hd2"/>
              </a:cxn>
              <a:cxn ang="10800000">
                <a:pos x="wd2" y="hd2"/>
              </a:cxn>
              <a:cxn ang="16200000">
                <a:pos x="wd2" y="hd2"/>
              </a:cxn>
            </a:cxnLst>
            <a:rect l="0" t="0" r="r" b="b"/>
            <a:pathLst>
              <a:path w="21523" h="21537" fill="norm" stroke="1" extrusionOk="0">
                <a:moveTo>
                  <a:pt x="10252" y="17"/>
                </a:moveTo>
                <a:cubicBezTo>
                  <a:pt x="8935" y="88"/>
                  <a:pt x="7514" y="404"/>
                  <a:pt x="6473" y="880"/>
                </a:cubicBezTo>
                <a:cubicBezTo>
                  <a:pt x="6352" y="935"/>
                  <a:pt x="6234" y="981"/>
                  <a:pt x="6210" y="983"/>
                </a:cubicBezTo>
                <a:cubicBezTo>
                  <a:pt x="6186" y="986"/>
                  <a:pt x="6119" y="1015"/>
                  <a:pt x="6059" y="1055"/>
                </a:cubicBezTo>
                <a:cubicBezTo>
                  <a:pt x="5998" y="1096"/>
                  <a:pt x="5880" y="1161"/>
                  <a:pt x="5796" y="1199"/>
                </a:cubicBezTo>
                <a:cubicBezTo>
                  <a:pt x="5711" y="1237"/>
                  <a:pt x="5558" y="1314"/>
                  <a:pt x="5461" y="1375"/>
                </a:cubicBezTo>
                <a:cubicBezTo>
                  <a:pt x="5364" y="1435"/>
                  <a:pt x="5258" y="1502"/>
                  <a:pt x="5222" y="1519"/>
                </a:cubicBezTo>
                <a:cubicBezTo>
                  <a:pt x="5071" y="1588"/>
                  <a:pt x="4473" y="2002"/>
                  <a:pt x="4058" y="2325"/>
                </a:cubicBezTo>
                <a:cubicBezTo>
                  <a:pt x="3539" y="2729"/>
                  <a:pt x="2666" y="3609"/>
                  <a:pt x="2280" y="4114"/>
                </a:cubicBezTo>
                <a:cubicBezTo>
                  <a:pt x="2132" y="4308"/>
                  <a:pt x="1983" y="4503"/>
                  <a:pt x="1946" y="4546"/>
                </a:cubicBezTo>
                <a:cubicBezTo>
                  <a:pt x="1909" y="4588"/>
                  <a:pt x="1880" y="4628"/>
                  <a:pt x="1882" y="4641"/>
                </a:cubicBezTo>
                <a:cubicBezTo>
                  <a:pt x="1883" y="4655"/>
                  <a:pt x="1817" y="4769"/>
                  <a:pt x="1730" y="4889"/>
                </a:cubicBezTo>
                <a:cubicBezTo>
                  <a:pt x="1644" y="5009"/>
                  <a:pt x="1571" y="5116"/>
                  <a:pt x="1571" y="5129"/>
                </a:cubicBezTo>
                <a:cubicBezTo>
                  <a:pt x="1571" y="5141"/>
                  <a:pt x="1517" y="5234"/>
                  <a:pt x="1451" y="5336"/>
                </a:cubicBezTo>
                <a:cubicBezTo>
                  <a:pt x="1337" y="5515"/>
                  <a:pt x="957" y="6273"/>
                  <a:pt x="957" y="6319"/>
                </a:cubicBezTo>
                <a:cubicBezTo>
                  <a:pt x="957" y="6331"/>
                  <a:pt x="896" y="6462"/>
                  <a:pt x="822" y="6614"/>
                </a:cubicBezTo>
                <a:cubicBezTo>
                  <a:pt x="536" y="7201"/>
                  <a:pt x="254" y="8222"/>
                  <a:pt x="88" y="9290"/>
                </a:cubicBezTo>
                <a:cubicBezTo>
                  <a:pt x="-60" y="10246"/>
                  <a:pt x="-19" y="11860"/>
                  <a:pt x="184" y="12852"/>
                </a:cubicBezTo>
                <a:cubicBezTo>
                  <a:pt x="237" y="13113"/>
                  <a:pt x="238" y="13184"/>
                  <a:pt x="192" y="13259"/>
                </a:cubicBezTo>
                <a:cubicBezTo>
                  <a:pt x="143" y="13340"/>
                  <a:pt x="153" y="13361"/>
                  <a:pt x="240" y="13427"/>
                </a:cubicBezTo>
                <a:cubicBezTo>
                  <a:pt x="345" y="13507"/>
                  <a:pt x="448" y="13804"/>
                  <a:pt x="399" y="13882"/>
                </a:cubicBezTo>
                <a:cubicBezTo>
                  <a:pt x="384" y="13908"/>
                  <a:pt x="405" y="13961"/>
                  <a:pt x="439" y="14002"/>
                </a:cubicBezTo>
                <a:cubicBezTo>
                  <a:pt x="549" y="14132"/>
                  <a:pt x="659" y="14501"/>
                  <a:pt x="606" y="14553"/>
                </a:cubicBezTo>
                <a:cubicBezTo>
                  <a:pt x="573" y="14586"/>
                  <a:pt x="594" y="14619"/>
                  <a:pt x="662" y="14673"/>
                </a:cubicBezTo>
                <a:cubicBezTo>
                  <a:pt x="746" y="14739"/>
                  <a:pt x="963" y="15224"/>
                  <a:pt x="909" y="15224"/>
                </a:cubicBezTo>
                <a:cubicBezTo>
                  <a:pt x="899" y="15224"/>
                  <a:pt x="932" y="15288"/>
                  <a:pt x="989" y="15368"/>
                </a:cubicBezTo>
                <a:cubicBezTo>
                  <a:pt x="1088" y="15508"/>
                  <a:pt x="1096" y="15517"/>
                  <a:pt x="1021" y="15600"/>
                </a:cubicBezTo>
                <a:cubicBezTo>
                  <a:pt x="978" y="15647"/>
                  <a:pt x="949" y="15703"/>
                  <a:pt x="965" y="15719"/>
                </a:cubicBezTo>
                <a:cubicBezTo>
                  <a:pt x="981" y="15736"/>
                  <a:pt x="1026" y="15710"/>
                  <a:pt x="1061" y="15664"/>
                </a:cubicBezTo>
                <a:cubicBezTo>
                  <a:pt x="1120" y="15583"/>
                  <a:pt x="1131" y="15584"/>
                  <a:pt x="1204" y="15751"/>
                </a:cubicBezTo>
                <a:cubicBezTo>
                  <a:pt x="1247" y="15848"/>
                  <a:pt x="1281" y="15939"/>
                  <a:pt x="1284" y="15951"/>
                </a:cubicBezTo>
                <a:cubicBezTo>
                  <a:pt x="1287" y="15963"/>
                  <a:pt x="1374" y="16100"/>
                  <a:pt x="1475" y="16255"/>
                </a:cubicBezTo>
                <a:cubicBezTo>
                  <a:pt x="1577" y="16409"/>
                  <a:pt x="1646" y="16547"/>
                  <a:pt x="1635" y="16566"/>
                </a:cubicBezTo>
                <a:cubicBezTo>
                  <a:pt x="1623" y="16585"/>
                  <a:pt x="1643" y="16615"/>
                  <a:pt x="1683" y="16630"/>
                </a:cubicBezTo>
                <a:cubicBezTo>
                  <a:pt x="1722" y="16645"/>
                  <a:pt x="1746" y="16671"/>
                  <a:pt x="1730" y="16686"/>
                </a:cubicBezTo>
                <a:cubicBezTo>
                  <a:pt x="1715" y="16701"/>
                  <a:pt x="1728" y="16739"/>
                  <a:pt x="1762" y="16766"/>
                </a:cubicBezTo>
                <a:cubicBezTo>
                  <a:pt x="1797" y="16792"/>
                  <a:pt x="1835" y="16841"/>
                  <a:pt x="1842" y="16878"/>
                </a:cubicBezTo>
                <a:cubicBezTo>
                  <a:pt x="1849" y="16914"/>
                  <a:pt x="1888" y="16966"/>
                  <a:pt x="1930" y="16997"/>
                </a:cubicBezTo>
                <a:cubicBezTo>
                  <a:pt x="2045" y="17084"/>
                  <a:pt x="2276" y="17433"/>
                  <a:pt x="2241" y="17469"/>
                </a:cubicBezTo>
                <a:cubicBezTo>
                  <a:pt x="2223" y="17486"/>
                  <a:pt x="2231" y="17493"/>
                  <a:pt x="2257" y="17485"/>
                </a:cubicBezTo>
                <a:cubicBezTo>
                  <a:pt x="2320" y="17464"/>
                  <a:pt x="2575" y="17768"/>
                  <a:pt x="2551" y="17836"/>
                </a:cubicBezTo>
                <a:cubicBezTo>
                  <a:pt x="2541" y="17866"/>
                  <a:pt x="2560" y="17892"/>
                  <a:pt x="2591" y="17892"/>
                </a:cubicBezTo>
                <a:cubicBezTo>
                  <a:pt x="2691" y="17892"/>
                  <a:pt x="3194" y="18424"/>
                  <a:pt x="3165" y="18499"/>
                </a:cubicBezTo>
                <a:cubicBezTo>
                  <a:pt x="3147" y="18547"/>
                  <a:pt x="3157" y="18557"/>
                  <a:pt x="3205" y="18539"/>
                </a:cubicBezTo>
                <a:cubicBezTo>
                  <a:pt x="3291" y="18506"/>
                  <a:pt x="3596" y="18811"/>
                  <a:pt x="3564" y="18898"/>
                </a:cubicBezTo>
                <a:cubicBezTo>
                  <a:pt x="3548" y="18943"/>
                  <a:pt x="3562" y="18955"/>
                  <a:pt x="3628" y="18938"/>
                </a:cubicBezTo>
                <a:cubicBezTo>
                  <a:pt x="3736" y="18910"/>
                  <a:pt x="3942" y="19094"/>
                  <a:pt x="3859" y="19146"/>
                </a:cubicBezTo>
                <a:cubicBezTo>
                  <a:pt x="3772" y="19200"/>
                  <a:pt x="3950" y="19359"/>
                  <a:pt x="4066" y="19330"/>
                </a:cubicBezTo>
                <a:cubicBezTo>
                  <a:pt x="4140" y="19311"/>
                  <a:pt x="4249" y="19369"/>
                  <a:pt x="4504" y="19553"/>
                </a:cubicBezTo>
                <a:cubicBezTo>
                  <a:pt x="4693" y="19689"/>
                  <a:pt x="4845" y="19812"/>
                  <a:pt x="4839" y="19833"/>
                </a:cubicBezTo>
                <a:cubicBezTo>
                  <a:pt x="4833" y="19854"/>
                  <a:pt x="4849" y="19867"/>
                  <a:pt x="4879" y="19857"/>
                </a:cubicBezTo>
                <a:cubicBezTo>
                  <a:pt x="4909" y="19846"/>
                  <a:pt x="5076" y="19925"/>
                  <a:pt x="5246" y="20032"/>
                </a:cubicBezTo>
                <a:cubicBezTo>
                  <a:pt x="5578" y="20243"/>
                  <a:pt x="5816" y="20366"/>
                  <a:pt x="6433" y="20639"/>
                </a:cubicBezTo>
                <a:cubicBezTo>
                  <a:pt x="6813" y="20808"/>
                  <a:pt x="7876" y="21181"/>
                  <a:pt x="8060" y="21214"/>
                </a:cubicBezTo>
                <a:cubicBezTo>
                  <a:pt x="8108" y="21223"/>
                  <a:pt x="8430" y="21287"/>
                  <a:pt x="8769" y="21350"/>
                </a:cubicBezTo>
                <a:cubicBezTo>
                  <a:pt x="9108" y="21414"/>
                  <a:pt x="9567" y="21480"/>
                  <a:pt x="9797" y="21502"/>
                </a:cubicBezTo>
                <a:cubicBezTo>
                  <a:pt x="10731" y="21592"/>
                  <a:pt x="12098" y="21502"/>
                  <a:pt x="13137" y="21270"/>
                </a:cubicBezTo>
                <a:cubicBezTo>
                  <a:pt x="13567" y="21175"/>
                  <a:pt x="14447" y="20906"/>
                  <a:pt x="14660" y="20807"/>
                </a:cubicBezTo>
                <a:cubicBezTo>
                  <a:pt x="15178" y="20567"/>
                  <a:pt x="15476" y="20456"/>
                  <a:pt x="15536" y="20480"/>
                </a:cubicBezTo>
                <a:cubicBezTo>
                  <a:pt x="15582" y="20497"/>
                  <a:pt x="15608" y="20482"/>
                  <a:pt x="15600" y="20448"/>
                </a:cubicBezTo>
                <a:cubicBezTo>
                  <a:pt x="15593" y="20418"/>
                  <a:pt x="15675" y="20348"/>
                  <a:pt x="15784" y="20288"/>
                </a:cubicBezTo>
                <a:cubicBezTo>
                  <a:pt x="15892" y="20228"/>
                  <a:pt x="16099" y="20109"/>
                  <a:pt x="16238" y="20024"/>
                </a:cubicBezTo>
                <a:cubicBezTo>
                  <a:pt x="16377" y="19940"/>
                  <a:pt x="16513" y="19887"/>
                  <a:pt x="16541" y="19905"/>
                </a:cubicBezTo>
                <a:cubicBezTo>
                  <a:pt x="16570" y="19923"/>
                  <a:pt x="16581" y="19916"/>
                  <a:pt x="16565" y="19889"/>
                </a:cubicBezTo>
                <a:cubicBezTo>
                  <a:pt x="16535" y="19840"/>
                  <a:pt x="16740" y="19673"/>
                  <a:pt x="16780" y="19713"/>
                </a:cubicBezTo>
                <a:cubicBezTo>
                  <a:pt x="16793" y="19726"/>
                  <a:pt x="16856" y="19679"/>
                  <a:pt x="16915" y="19609"/>
                </a:cubicBezTo>
                <a:cubicBezTo>
                  <a:pt x="16985" y="19526"/>
                  <a:pt x="17044" y="19495"/>
                  <a:pt x="17091" y="19513"/>
                </a:cubicBezTo>
                <a:cubicBezTo>
                  <a:pt x="17135" y="19530"/>
                  <a:pt x="17149" y="19519"/>
                  <a:pt x="17131" y="19489"/>
                </a:cubicBezTo>
                <a:cubicBezTo>
                  <a:pt x="17104" y="19446"/>
                  <a:pt x="17498" y="19130"/>
                  <a:pt x="17577" y="19130"/>
                </a:cubicBezTo>
                <a:cubicBezTo>
                  <a:pt x="17595" y="19130"/>
                  <a:pt x="17668" y="19056"/>
                  <a:pt x="17736" y="18970"/>
                </a:cubicBezTo>
                <a:cubicBezTo>
                  <a:pt x="17805" y="18885"/>
                  <a:pt x="17876" y="18830"/>
                  <a:pt x="17896" y="18842"/>
                </a:cubicBezTo>
                <a:cubicBezTo>
                  <a:pt x="17916" y="18855"/>
                  <a:pt x="18006" y="18768"/>
                  <a:pt x="18095" y="18659"/>
                </a:cubicBezTo>
                <a:cubicBezTo>
                  <a:pt x="18184" y="18549"/>
                  <a:pt x="18272" y="18477"/>
                  <a:pt x="18294" y="18491"/>
                </a:cubicBezTo>
                <a:cubicBezTo>
                  <a:pt x="18317" y="18505"/>
                  <a:pt x="18358" y="18459"/>
                  <a:pt x="18382" y="18395"/>
                </a:cubicBezTo>
                <a:cubicBezTo>
                  <a:pt x="18409" y="18325"/>
                  <a:pt x="18447" y="18296"/>
                  <a:pt x="18478" y="18315"/>
                </a:cubicBezTo>
                <a:cubicBezTo>
                  <a:pt x="18507" y="18333"/>
                  <a:pt x="18518" y="18325"/>
                  <a:pt x="18502" y="18299"/>
                </a:cubicBezTo>
                <a:cubicBezTo>
                  <a:pt x="18487" y="18275"/>
                  <a:pt x="18603" y="18123"/>
                  <a:pt x="18765" y="17956"/>
                </a:cubicBezTo>
                <a:cubicBezTo>
                  <a:pt x="18926" y="17789"/>
                  <a:pt x="19086" y="17598"/>
                  <a:pt x="19123" y="17532"/>
                </a:cubicBezTo>
                <a:cubicBezTo>
                  <a:pt x="19161" y="17466"/>
                  <a:pt x="19340" y="17207"/>
                  <a:pt x="19522" y="16957"/>
                </a:cubicBezTo>
                <a:cubicBezTo>
                  <a:pt x="19704" y="16708"/>
                  <a:pt x="19881" y="16451"/>
                  <a:pt x="19913" y="16390"/>
                </a:cubicBezTo>
                <a:cubicBezTo>
                  <a:pt x="19945" y="16330"/>
                  <a:pt x="20001" y="16251"/>
                  <a:pt x="20032" y="16215"/>
                </a:cubicBezTo>
                <a:cubicBezTo>
                  <a:pt x="20148" y="16081"/>
                  <a:pt x="20718" y="14784"/>
                  <a:pt x="20885" y="14282"/>
                </a:cubicBezTo>
                <a:cubicBezTo>
                  <a:pt x="21077" y="13705"/>
                  <a:pt x="21289" y="12958"/>
                  <a:pt x="21308" y="12756"/>
                </a:cubicBezTo>
                <a:cubicBezTo>
                  <a:pt x="21347" y="12341"/>
                  <a:pt x="21387" y="12149"/>
                  <a:pt x="21467" y="12093"/>
                </a:cubicBezTo>
                <a:cubicBezTo>
                  <a:pt x="21528" y="12051"/>
                  <a:pt x="21540" y="12027"/>
                  <a:pt x="21499" y="12013"/>
                </a:cubicBezTo>
                <a:cubicBezTo>
                  <a:pt x="21453" y="11998"/>
                  <a:pt x="21440" y="11791"/>
                  <a:pt x="21451" y="11007"/>
                </a:cubicBezTo>
                <a:cubicBezTo>
                  <a:pt x="21467" y="9803"/>
                  <a:pt x="21399" y="9101"/>
                  <a:pt x="21156" y="8148"/>
                </a:cubicBezTo>
                <a:cubicBezTo>
                  <a:pt x="21106" y="7951"/>
                  <a:pt x="21072" y="7777"/>
                  <a:pt x="21084" y="7756"/>
                </a:cubicBezTo>
                <a:cubicBezTo>
                  <a:pt x="21097" y="7736"/>
                  <a:pt x="21078" y="7696"/>
                  <a:pt x="21045" y="7669"/>
                </a:cubicBezTo>
                <a:cubicBezTo>
                  <a:pt x="21011" y="7641"/>
                  <a:pt x="20972" y="7555"/>
                  <a:pt x="20957" y="7477"/>
                </a:cubicBezTo>
                <a:cubicBezTo>
                  <a:pt x="20941" y="7399"/>
                  <a:pt x="20884" y="7194"/>
                  <a:pt x="20821" y="7030"/>
                </a:cubicBezTo>
                <a:cubicBezTo>
                  <a:pt x="20759" y="6865"/>
                  <a:pt x="20713" y="6694"/>
                  <a:pt x="20726" y="6646"/>
                </a:cubicBezTo>
                <a:cubicBezTo>
                  <a:pt x="20740" y="6592"/>
                  <a:pt x="20724" y="6558"/>
                  <a:pt x="20686" y="6558"/>
                </a:cubicBezTo>
                <a:cubicBezTo>
                  <a:pt x="20634" y="6558"/>
                  <a:pt x="20455" y="6228"/>
                  <a:pt x="20431" y="6087"/>
                </a:cubicBezTo>
                <a:cubicBezTo>
                  <a:pt x="20426" y="6059"/>
                  <a:pt x="20400" y="6016"/>
                  <a:pt x="20375" y="5983"/>
                </a:cubicBezTo>
                <a:cubicBezTo>
                  <a:pt x="20350" y="5951"/>
                  <a:pt x="20264" y="5789"/>
                  <a:pt x="20184" y="5632"/>
                </a:cubicBezTo>
                <a:cubicBezTo>
                  <a:pt x="19897" y="5069"/>
                  <a:pt x="19342" y="4248"/>
                  <a:pt x="18932" y="3787"/>
                </a:cubicBezTo>
                <a:cubicBezTo>
                  <a:pt x="18487" y="3285"/>
                  <a:pt x="17385" y="2235"/>
                  <a:pt x="17274" y="2205"/>
                </a:cubicBezTo>
                <a:cubicBezTo>
                  <a:pt x="17200" y="2186"/>
                  <a:pt x="16971" y="2004"/>
                  <a:pt x="16971" y="1966"/>
                </a:cubicBezTo>
                <a:cubicBezTo>
                  <a:pt x="16971" y="1946"/>
                  <a:pt x="16945" y="1926"/>
                  <a:pt x="16907" y="1926"/>
                </a:cubicBezTo>
                <a:cubicBezTo>
                  <a:pt x="16870" y="1926"/>
                  <a:pt x="16826" y="1898"/>
                  <a:pt x="16812" y="1862"/>
                </a:cubicBezTo>
                <a:cubicBezTo>
                  <a:pt x="16798" y="1826"/>
                  <a:pt x="16768" y="1810"/>
                  <a:pt x="16748" y="1822"/>
                </a:cubicBezTo>
                <a:cubicBezTo>
                  <a:pt x="16728" y="1834"/>
                  <a:pt x="16705" y="1827"/>
                  <a:pt x="16692" y="1806"/>
                </a:cubicBezTo>
                <a:cubicBezTo>
                  <a:pt x="16679" y="1785"/>
                  <a:pt x="16488" y="1662"/>
                  <a:pt x="16270" y="1535"/>
                </a:cubicBezTo>
                <a:cubicBezTo>
                  <a:pt x="16052" y="1407"/>
                  <a:pt x="15885" y="1287"/>
                  <a:pt x="15895" y="1271"/>
                </a:cubicBezTo>
                <a:cubicBezTo>
                  <a:pt x="15905" y="1254"/>
                  <a:pt x="15873" y="1242"/>
                  <a:pt x="15831" y="1239"/>
                </a:cubicBezTo>
                <a:cubicBezTo>
                  <a:pt x="15789" y="1236"/>
                  <a:pt x="15617" y="1165"/>
                  <a:pt x="15449" y="1087"/>
                </a:cubicBezTo>
                <a:cubicBezTo>
                  <a:pt x="15281" y="1010"/>
                  <a:pt x="15040" y="901"/>
                  <a:pt x="14907" y="840"/>
                </a:cubicBezTo>
                <a:cubicBezTo>
                  <a:pt x="14606" y="701"/>
                  <a:pt x="13503" y="333"/>
                  <a:pt x="13400" y="336"/>
                </a:cubicBezTo>
                <a:cubicBezTo>
                  <a:pt x="13358" y="338"/>
                  <a:pt x="13311" y="320"/>
                  <a:pt x="13297" y="297"/>
                </a:cubicBezTo>
                <a:cubicBezTo>
                  <a:pt x="13282" y="273"/>
                  <a:pt x="13248" y="266"/>
                  <a:pt x="13225" y="281"/>
                </a:cubicBezTo>
                <a:cubicBezTo>
                  <a:pt x="13201" y="295"/>
                  <a:pt x="13135" y="273"/>
                  <a:pt x="13073" y="233"/>
                </a:cubicBezTo>
                <a:cubicBezTo>
                  <a:pt x="13012" y="192"/>
                  <a:pt x="12932" y="172"/>
                  <a:pt x="12898" y="185"/>
                </a:cubicBezTo>
                <a:cubicBezTo>
                  <a:pt x="12864" y="198"/>
                  <a:pt x="12730" y="191"/>
                  <a:pt x="12603" y="169"/>
                </a:cubicBezTo>
                <a:cubicBezTo>
                  <a:pt x="12476" y="146"/>
                  <a:pt x="12317" y="109"/>
                  <a:pt x="12244" y="97"/>
                </a:cubicBezTo>
                <a:cubicBezTo>
                  <a:pt x="12172" y="84"/>
                  <a:pt x="11846" y="52"/>
                  <a:pt x="11519" y="25"/>
                </a:cubicBezTo>
                <a:cubicBezTo>
                  <a:pt x="11120" y="-8"/>
                  <a:pt x="10690" y="-7"/>
                  <a:pt x="10252" y="17"/>
                </a:cubicBezTo>
                <a:close/>
              </a:path>
            </a:pathLst>
          </a:custGeom>
          <a:ln w="12700">
            <a:miter lim="400000"/>
          </a:ln>
        </p:spPr>
      </p:pic>
      <p:sp>
        <p:nvSpPr>
          <p:cNvPr id="1510" name="الاستفسارات"/>
          <p:cNvSpPr txBox="1"/>
          <p:nvPr>
            <p:ph type="ctrTitle" idx="4294967295"/>
          </p:nvPr>
        </p:nvSpPr>
        <p:spPr>
          <a:xfrm>
            <a:off x="14964619" y="2764015"/>
            <a:ext cx="3255965" cy="1029299"/>
          </a:xfrm>
          <a:prstGeom prst="rect">
            <a:avLst/>
          </a:prstGeom>
          <a:ln w="9525">
            <a:round/>
          </a:ln>
          <a:effectLst>
            <a:outerShdw sx="100000" sy="100000" kx="0" ky="0" algn="b" rotWithShape="0" blurRad="381000" dist="114300" dir="0">
              <a:srgbClr val="000000">
                <a:alpha val="75000"/>
              </a:srgbClr>
            </a:outerShdw>
          </a:effectLst>
        </p:spPr>
        <p:txBody>
          <a:bodyPr lIns="91424" tIns="91424" rIns="91424" bIns="91424"/>
          <a:lstStyle>
            <a:lvl1pPr algn="l" defTabSz="777240" rtl="0">
              <a:lnSpc>
                <a:spcPct val="80000"/>
              </a:lnSpc>
              <a:defRPr b="1" sz="4760">
                <a:solidFill>
                  <a:srgbClr val="016E8F"/>
                </a:solidFill>
                <a:latin typeface="Jua"/>
                <a:ea typeface="Jua"/>
                <a:cs typeface="Jua"/>
                <a:sym typeface="Jua"/>
              </a:defRPr>
            </a:lvl1pPr>
          </a:lstStyle>
          <a:p>
            <a:pPr/>
            <a:r>
              <a:t>الاستفسارات</a:t>
            </a:r>
          </a:p>
        </p:txBody>
      </p:sp>
      <p:pic>
        <p:nvPicPr>
          <p:cNvPr id="1511" name="IMG_9644.jpeg" descr="IMG_9644.jpeg"/>
          <p:cNvPicPr>
            <a:picLocks noChangeAspect="1"/>
          </p:cNvPicPr>
          <p:nvPr/>
        </p:nvPicPr>
        <p:blipFill>
          <a:blip r:embed="rId13">
            <a:extLst/>
          </a:blip>
          <a:stretch>
            <a:fillRect/>
          </a:stretch>
        </p:blipFill>
        <p:spPr>
          <a:xfrm>
            <a:off x="6242525" y="7291515"/>
            <a:ext cx="5615246" cy="24395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10"/>
                                        </p:tgtEl>
                                        <p:attrNameLst>
                                          <p:attrName>style.visibility</p:attrName>
                                        </p:attrNameLst>
                                      </p:cBhvr>
                                      <p:to>
                                        <p:strVal val="visible"/>
                                      </p:to>
                                    </p:set>
                                    <p:animEffect filter="wipe(left)" transition="in">
                                      <p:cBhvr>
                                        <p:cTn id="7" dur="1000"/>
                                        <p:tgtEl>
                                          <p:spTgt spid="1510"/>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482"/>
                                        </p:tgtEl>
                                        <p:attrNameLst>
                                          <p:attrName>style.visibility</p:attrName>
                                        </p:attrNameLst>
                                      </p:cBhvr>
                                      <p:to>
                                        <p:strVal val="visible"/>
                                      </p:to>
                                    </p:set>
                                    <p:animEffect filter="wipe(left)" transition="in">
                                      <p:cBhvr>
                                        <p:cTn id="11" dur="1000"/>
                                        <p:tgtEl>
                                          <p:spTgt spid="1482"/>
                                        </p:tgtEl>
                                      </p:cBhvr>
                                    </p:animEffect>
                                  </p:childTnLst>
                                </p:cTn>
                              </p:par>
                            </p:childTnLst>
                          </p:cTn>
                        </p:par>
                        <p:par>
                          <p:cTn id="12" fill="hold">
                            <p:stCondLst>
                              <p:cond delay="2000"/>
                            </p:stCondLst>
                            <p:childTnLst>
                              <p:par>
                                <p:cTn id="13" presetClass="entr" nodeType="afterEffect" presetSubtype="2" presetID="22" grpId="3" fill="hold">
                                  <p:stCondLst>
                                    <p:cond delay="0"/>
                                  </p:stCondLst>
                                  <p:iterate type="el" backwards="0">
                                    <p:tmAbs val="0"/>
                                  </p:iterate>
                                  <p:childTnLst>
                                    <p:set>
                                      <p:cBhvr>
                                        <p:cTn id="14" fill="hold"/>
                                        <p:tgtEl>
                                          <p:spTgt spid="1490"/>
                                        </p:tgtEl>
                                        <p:attrNameLst>
                                          <p:attrName>style.visibility</p:attrName>
                                        </p:attrNameLst>
                                      </p:cBhvr>
                                      <p:to>
                                        <p:strVal val="visible"/>
                                      </p:to>
                                    </p:set>
                                    <p:animEffect filter="wipe(right)" transition="in">
                                      <p:cBhvr>
                                        <p:cTn id="15" dur="1000"/>
                                        <p:tgtEl>
                                          <p:spTgt spid="1490"/>
                                        </p:tgtEl>
                                      </p:cBhvr>
                                    </p:animEffect>
                                  </p:childTnLst>
                                </p:cTn>
                              </p:par>
                            </p:childTnLst>
                          </p:cTn>
                        </p:par>
                        <p:par>
                          <p:cTn id="16" fill="hold">
                            <p:stCondLst>
                              <p:cond delay="3000"/>
                            </p:stCondLst>
                            <p:childTnLst>
                              <p:par>
                                <p:cTn id="17" presetClass="entr" nodeType="afterEffect" presetSubtype="2" presetID="22" grpId="4" fill="hold">
                                  <p:stCondLst>
                                    <p:cond delay="0"/>
                                  </p:stCondLst>
                                  <p:iterate type="el" backwards="0">
                                    <p:tmAbs val="0"/>
                                  </p:iterate>
                                  <p:childTnLst>
                                    <p:set>
                                      <p:cBhvr>
                                        <p:cTn id="18" fill="hold"/>
                                        <p:tgtEl>
                                          <p:spTgt spid="1477"/>
                                        </p:tgtEl>
                                        <p:attrNameLst>
                                          <p:attrName>style.visibility</p:attrName>
                                        </p:attrNameLst>
                                      </p:cBhvr>
                                      <p:to>
                                        <p:strVal val="visible"/>
                                      </p:to>
                                    </p:set>
                                    <p:animEffect filter="wipe(right)" transition="in">
                                      <p:cBhvr>
                                        <p:cTn id="19" dur="1000"/>
                                        <p:tgtEl>
                                          <p:spTgt spid="1477"/>
                                        </p:tgtEl>
                                      </p:cBhvr>
                                    </p:animEffect>
                                  </p:childTnLst>
                                </p:cTn>
                              </p:par>
                            </p:childTnLst>
                          </p:cTn>
                        </p:par>
                        <p:par>
                          <p:cTn id="20" fill="hold">
                            <p:stCondLst>
                              <p:cond delay="4000"/>
                            </p:stCondLst>
                            <p:childTnLst>
                              <p:par>
                                <p:cTn id="21" presetClass="entr" nodeType="afterEffect" presetSubtype="8" presetID="22" grpId="5" fill="hold">
                                  <p:stCondLst>
                                    <p:cond delay="0"/>
                                  </p:stCondLst>
                                  <p:iterate type="el" backwards="0">
                                    <p:tmAbs val="0"/>
                                  </p:iterate>
                                  <p:childTnLst>
                                    <p:set>
                                      <p:cBhvr>
                                        <p:cTn id="22" fill="hold"/>
                                        <p:tgtEl>
                                          <p:spTgt spid="1499"/>
                                        </p:tgtEl>
                                        <p:attrNameLst>
                                          <p:attrName>style.visibility</p:attrName>
                                        </p:attrNameLst>
                                      </p:cBhvr>
                                      <p:to>
                                        <p:strVal val="visible"/>
                                      </p:to>
                                    </p:set>
                                    <p:animEffect filter="wipe(left)" transition="in">
                                      <p:cBhvr>
                                        <p:cTn id="23" dur="1000"/>
                                        <p:tgtEl>
                                          <p:spTgt spid="1499"/>
                                        </p:tgtEl>
                                      </p:cBhvr>
                                    </p:animEffect>
                                  </p:childTnLst>
                                </p:cTn>
                              </p:par>
                            </p:childTnLst>
                          </p:cTn>
                        </p:par>
                        <p:par>
                          <p:cTn id="24" fill="hold">
                            <p:stCondLst>
                              <p:cond delay="5000"/>
                            </p:stCondLst>
                            <p:childTnLst>
                              <p:par>
                                <p:cTn id="25" presetClass="entr" nodeType="afterEffect" presetSubtype="2" presetID="22" grpId="6" fill="hold">
                                  <p:stCondLst>
                                    <p:cond delay="0"/>
                                  </p:stCondLst>
                                  <p:iterate type="el" backwards="0">
                                    <p:tmAbs val="0"/>
                                  </p:iterate>
                                  <p:childTnLst>
                                    <p:set>
                                      <p:cBhvr>
                                        <p:cTn id="26" fill="hold"/>
                                        <p:tgtEl>
                                          <p:spTgt spid="1498"/>
                                        </p:tgtEl>
                                        <p:attrNameLst>
                                          <p:attrName>style.visibility</p:attrName>
                                        </p:attrNameLst>
                                      </p:cBhvr>
                                      <p:to>
                                        <p:strVal val="visible"/>
                                      </p:to>
                                    </p:set>
                                    <p:animEffect filter="wipe(right)" transition="in">
                                      <p:cBhvr>
                                        <p:cTn id="27" dur="1000"/>
                                        <p:tgtEl>
                                          <p:spTgt spid="1498"/>
                                        </p:tgtEl>
                                      </p:cBhvr>
                                    </p:animEffect>
                                  </p:childTnLst>
                                </p:cTn>
                              </p:par>
                            </p:childTnLst>
                          </p:cTn>
                        </p:par>
                        <p:par>
                          <p:cTn id="28" fill="hold">
                            <p:stCondLst>
                              <p:cond delay="6000"/>
                            </p:stCondLst>
                            <p:childTnLst>
                              <p:par>
                                <p:cTn id="29" presetClass="entr" nodeType="afterEffect" presetSubtype="8" presetID="22" grpId="7" fill="hold">
                                  <p:stCondLst>
                                    <p:cond delay="0"/>
                                  </p:stCondLst>
                                  <p:iterate type="el" backwards="0">
                                    <p:tmAbs val="0"/>
                                  </p:iterate>
                                  <p:childTnLst>
                                    <p:set>
                                      <p:cBhvr>
                                        <p:cTn id="30" fill="hold"/>
                                        <p:tgtEl>
                                          <p:spTgt spid="1508"/>
                                        </p:tgtEl>
                                        <p:attrNameLst>
                                          <p:attrName>style.visibility</p:attrName>
                                        </p:attrNameLst>
                                      </p:cBhvr>
                                      <p:to>
                                        <p:strVal val="visible"/>
                                      </p:to>
                                    </p:set>
                                    <p:animEffect filter="wipe(left)" transition="in">
                                      <p:cBhvr>
                                        <p:cTn id="31" dur="1000"/>
                                        <p:tgtEl>
                                          <p:spTgt spid="1508"/>
                                        </p:tgtEl>
                                      </p:cBhvr>
                                    </p:animEffect>
                                  </p:childTnLst>
                                </p:cTn>
                              </p:par>
                            </p:childTnLst>
                          </p:cTn>
                        </p:par>
                        <p:par>
                          <p:cTn id="32" fill="hold">
                            <p:stCondLst>
                              <p:cond delay="7000"/>
                            </p:stCondLst>
                            <p:childTnLst>
                              <p:par>
                                <p:cTn id="33" presetClass="entr" nodeType="afterEffect" presetSubtype="8" presetID="22" grpId="8" fill="hold">
                                  <p:stCondLst>
                                    <p:cond delay="0"/>
                                  </p:stCondLst>
                                  <p:iterate type="el" backwards="0">
                                    <p:tmAbs val="0"/>
                                  </p:iterate>
                                  <p:childTnLst>
                                    <p:set>
                                      <p:cBhvr>
                                        <p:cTn id="34" fill="hold"/>
                                        <p:tgtEl>
                                          <p:spTgt spid="1497"/>
                                        </p:tgtEl>
                                        <p:attrNameLst>
                                          <p:attrName>style.visibility</p:attrName>
                                        </p:attrNameLst>
                                      </p:cBhvr>
                                      <p:to>
                                        <p:strVal val="visible"/>
                                      </p:to>
                                    </p:set>
                                    <p:animEffect filter="wipe(left)" transition="in">
                                      <p:cBhvr>
                                        <p:cTn id="35" dur="1000"/>
                                        <p:tgtEl>
                                          <p:spTgt spid="1497"/>
                                        </p:tgtEl>
                                      </p:cBhvr>
                                    </p:animEffect>
                                  </p:childTnLst>
                                </p:cTn>
                              </p:par>
                            </p:childTnLst>
                          </p:cTn>
                        </p:par>
                        <p:par>
                          <p:cTn id="36" fill="hold">
                            <p:stCondLst>
                              <p:cond delay="8000"/>
                            </p:stCondLst>
                            <p:childTnLst>
                              <p:par>
                                <p:cTn id="37" presetClass="entr" nodeType="afterEffect" presetSubtype="2" presetID="22" grpId="9" fill="hold">
                                  <p:stCondLst>
                                    <p:cond delay="0"/>
                                  </p:stCondLst>
                                  <p:iterate type="el" backwards="0">
                                    <p:tmAbs val="0"/>
                                  </p:iterate>
                                  <p:childTnLst>
                                    <p:set>
                                      <p:cBhvr>
                                        <p:cTn id="38" fill="hold"/>
                                        <p:tgtEl>
                                          <p:spTgt spid="1500"/>
                                        </p:tgtEl>
                                        <p:attrNameLst>
                                          <p:attrName>style.visibility</p:attrName>
                                        </p:attrNameLst>
                                      </p:cBhvr>
                                      <p:to>
                                        <p:strVal val="visible"/>
                                      </p:to>
                                    </p:set>
                                    <p:animEffect filter="wipe(right)" transition="in">
                                      <p:cBhvr>
                                        <p:cTn id="39" dur="1000"/>
                                        <p:tgtEl>
                                          <p:spTgt spid="1500"/>
                                        </p:tgtEl>
                                      </p:cBhvr>
                                    </p:animEffect>
                                  </p:childTnLst>
                                </p:cTn>
                              </p:par>
                            </p:childTnLst>
                          </p:cTn>
                        </p:par>
                        <p:par>
                          <p:cTn id="40" fill="hold">
                            <p:stCondLst>
                              <p:cond delay="9000"/>
                            </p:stCondLst>
                            <p:childTnLst>
                              <p:par>
                                <p:cTn id="41" presetClass="entr" nodeType="afterEffect" presetSubtype="2" presetID="22" grpId="10" fill="hold">
                                  <p:stCondLst>
                                    <p:cond delay="0"/>
                                  </p:stCondLst>
                                  <p:iterate type="el" backwards="0">
                                    <p:tmAbs val="0"/>
                                  </p:iterate>
                                  <p:childTnLst>
                                    <p:set>
                                      <p:cBhvr>
                                        <p:cTn id="42" fill="hold"/>
                                        <p:tgtEl>
                                          <p:spTgt spid="1509"/>
                                        </p:tgtEl>
                                        <p:attrNameLst>
                                          <p:attrName>style.visibility</p:attrName>
                                        </p:attrNameLst>
                                      </p:cBhvr>
                                      <p:to>
                                        <p:strVal val="visible"/>
                                      </p:to>
                                    </p:set>
                                    <p:animEffect filter="wipe(right)" transition="in">
                                      <p:cBhvr>
                                        <p:cTn id="43" dur="1000"/>
                                        <p:tgtEl>
                                          <p:spTgt spid="1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7" grpId="8"/>
      <p:bldP build="whole" bldLvl="1" animBg="1" rev="0" advAuto="0" spid="1509" grpId="10"/>
      <p:bldP build="whole" bldLvl="1" animBg="1" rev="0" advAuto="0" spid="1482" grpId="2"/>
      <p:bldP build="whole" bldLvl="1" animBg="1" rev="0" advAuto="0" spid="1490" grpId="3"/>
      <p:bldP build="whole" bldLvl="1" animBg="1" rev="0" advAuto="0" spid="1498" grpId="6"/>
      <p:bldP build="whole" bldLvl="1" animBg="1" rev="0" advAuto="0" spid="1499" grpId="5"/>
      <p:bldP build="whole" bldLvl="1" animBg="1" rev="0" advAuto="0" spid="1510" grpId="1"/>
      <p:bldP build="whole" bldLvl="1" animBg="1" rev="0" advAuto="0" spid="1508" grpId="7"/>
      <p:bldP build="whole" bldLvl="1" animBg="1" rev="0" advAuto="0" spid="1500" grpId="9"/>
      <p:bldP build="whole" bldLvl="1" animBg="1" rev="0" advAuto="0" spid="1477" grpId="4"/>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https://linktr.ee/Refa2">
            <a:hlinkClick r:id="rId2" invalidUrl="" action="" tgtFrame="" tooltip="" history="1" highlightClick="0" endSnd="0"/>
          </p:cNvPr>
          <p:cNvSpPr txBox="1"/>
          <p:nvPr/>
        </p:nvSpPr>
        <p:spPr>
          <a:xfrm rot="609871">
            <a:off x="6792323" y="3388849"/>
            <a:ext cx="5379940" cy="70218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r" defTabSz="342900" rtl="0">
              <a:defRPr sz="3200" u="sng">
                <a:solidFill>
                  <a:srgbClr val="4285F4"/>
                </a:solidFill>
                <a:uFill>
                  <a:solidFill>
                    <a:srgbClr val="4285F4"/>
                  </a:solidFill>
                </a:uFill>
                <a:latin typeface="Muna Bold"/>
                <a:ea typeface="Muna Bold"/>
                <a:cs typeface="Muna Bold"/>
                <a:sym typeface="Muna Bold"/>
              </a:defRPr>
            </a:lvl1pPr>
          </a:lstStyle>
          <a:p>
            <a:pPr/>
            <a:r>
              <a:t>https://linktr.ee/Refa2</a:t>
            </a:r>
          </a:p>
        </p:txBody>
      </p:sp>
      <p:sp>
        <p:nvSpPr>
          <p:cNvPr id="1514" name="https://t.me/hasna_math">
            <a:hlinkClick r:id="rId3" invalidUrl="" action="" tgtFrame="" tooltip="" history="1" highlightClick="0" endSnd="0"/>
          </p:cNvPr>
          <p:cNvSpPr txBox="1"/>
          <p:nvPr/>
        </p:nvSpPr>
        <p:spPr>
          <a:xfrm rot="417164">
            <a:off x="11904697" y="8478261"/>
            <a:ext cx="8177058" cy="157603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342900" rtl="0">
              <a:defRPr b="1" sz="4400">
                <a:solidFill>
                  <a:srgbClr val="B92D5D"/>
                </a:solidFill>
                <a:latin typeface="Arial"/>
                <a:ea typeface="Arial"/>
                <a:cs typeface="Arial"/>
                <a:sym typeface="Arial"/>
              </a:defRPr>
            </a:lvl1pPr>
          </a:lstStyle>
          <a:p>
            <a:pPr/>
            <a:r>
              <a:t>https://t.me/hasna_math</a:t>
            </a:r>
          </a:p>
        </p:txBody>
      </p:sp>
      <p:pic>
        <p:nvPicPr>
          <p:cNvPr id="1515" name="IMG_7841.png" descr="IMG_7841.png"/>
          <p:cNvPicPr>
            <a:picLocks noChangeAspect="1"/>
          </p:cNvPicPr>
          <p:nvPr/>
        </p:nvPicPr>
        <p:blipFill>
          <a:blip r:embed="rId4">
            <a:extLst/>
          </a:blip>
          <a:srcRect l="63041" t="30755" r="1786" b="0"/>
          <a:stretch>
            <a:fillRect/>
          </a:stretch>
        </p:blipFill>
        <p:spPr>
          <a:xfrm>
            <a:off x="18208602" y="9266276"/>
            <a:ext cx="511224" cy="511224"/>
          </a:xfrm>
          <a:prstGeom prst="rect">
            <a:avLst/>
          </a:prstGeom>
          <a:ln w="12700">
            <a:miter lim="400000"/>
          </a:ln>
        </p:spPr>
      </p:pic>
      <p:pic>
        <p:nvPicPr>
          <p:cNvPr id="1516" name="IMG_7841.png" descr="IMG_7841.png"/>
          <p:cNvPicPr>
            <a:picLocks noChangeAspect="1"/>
          </p:cNvPicPr>
          <p:nvPr/>
        </p:nvPicPr>
        <p:blipFill>
          <a:blip r:embed="rId4">
            <a:extLst/>
          </a:blip>
          <a:srcRect l="64505" t="31864" r="3202" b="6099"/>
          <a:stretch>
            <a:fillRect/>
          </a:stretch>
        </p:blipFill>
        <p:spPr>
          <a:xfrm>
            <a:off x="11839373" y="4216144"/>
            <a:ext cx="705254" cy="688184"/>
          </a:xfrm>
          <a:custGeom>
            <a:avLst/>
            <a:gdLst/>
            <a:ahLst/>
            <a:cxnLst>
              <a:cxn ang="0">
                <a:pos x="wd2" y="hd2"/>
              </a:cxn>
              <a:cxn ang="5400000">
                <a:pos x="wd2" y="hd2"/>
              </a:cxn>
              <a:cxn ang="10800000">
                <a:pos x="wd2" y="hd2"/>
              </a:cxn>
              <a:cxn ang="16200000">
                <a:pos x="wd2" y="hd2"/>
              </a:cxn>
            </a:cxnLst>
            <a:rect l="0" t="0" r="r" b="b"/>
            <a:pathLst>
              <a:path w="20794" h="21584" fill="norm" stroke="1" extrusionOk="0">
                <a:moveTo>
                  <a:pt x="3937" y="0"/>
                </a:moveTo>
                <a:cubicBezTo>
                  <a:pt x="3900" y="3"/>
                  <a:pt x="3964" y="226"/>
                  <a:pt x="4101" y="685"/>
                </a:cubicBezTo>
                <a:cubicBezTo>
                  <a:pt x="4259" y="1216"/>
                  <a:pt x="4407" y="1927"/>
                  <a:pt x="4429" y="2265"/>
                </a:cubicBezTo>
                <a:cubicBezTo>
                  <a:pt x="4457" y="2710"/>
                  <a:pt x="4532" y="2702"/>
                  <a:pt x="4709" y="2241"/>
                </a:cubicBezTo>
                <a:cubicBezTo>
                  <a:pt x="4845" y="1889"/>
                  <a:pt x="4697" y="1178"/>
                  <a:pt x="4382" y="660"/>
                </a:cubicBezTo>
                <a:cubicBezTo>
                  <a:pt x="4110" y="212"/>
                  <a:pt x="3975" y="-3"/>
                  <a:pt x="3937" y="0"/>
                </a:cubicBezTo>
                <a:close/>
                <a:moveTo>
                  <a:pt x="8712" y="635"/>
                </a:moveTo>
                <a:cubicBezTo>
                  <a:pt x="8638" y="670"/>
                  <a:pt x="8531" y="792"/>
                  <a:pt x="8384" y="1033"/>
                </a:cubicBezTo>
                <a:cubicBezTo>
                  <a:pt x="8118" y="1468"/>
                  <a:pt x="7912" y="2179"/>
                  <a:pt x="7928" y="2614"/>
                </a:cubicBezTo>
                <a:cubicBezTo>
                  <a:pt x="7946" y="3135"/>
                  <a:pt x="8101" y="3048"/>
                  <a:pt x="8384" y="2353"/>
                </a:cubicBezTo>
                <a:cubicBezTo>
                  <a:pt x="8826" y="1266"/>
                  <a:pt x="8933" y="530"/>
                  <a:pt x="8712" y="635"/>
                </a:cubicBezTo>
                <a:close/>
                <a:moveTo>
                  <a:pt x="672" y="3697"/>
                </a:moveTo>
                <a:cubicBezTo>
                  <a:pt x="382" y="3707"/>
                  <a:pt x="700" y="4054"/>
                  <a:pt x="1386" y="4469"/>
                </a:cubicBezTo>
                <a:cubicBezTo>
                  <a:pt x="3003" y="5445"/>
                  <a:pt x="3403" y="5428"/>
                  <a:pt x="2170" y="4444"/>
                </a:cubicBezTo>
                <a:cubicBezTo>
                  <a:pt x="1637" y="4018"/>
                  <a:pt x="963" y="3687"/>
                  <a:pt x="672" y="3697"/>
                </a:cubicBezTo>
                <a:close/>
                <a:moveTo>
                  <a:pt x="11672" y="4394"/>
                </a:moveTo>
                <a:cubicBezTo>
                  <a:pt x="10839" y="4580"/>
                  <a:pt x="9379" y="5210"/>
                  <a:pt x="9379" y="5477"/>
                </a:cubicBezTo>
                <a:cubicBezTo>
                  <a:pt x="9379" y="5614"/>
                  <a:pt x="10062" y="5474"/>
                  <a:pt x="10900" y="5166"/>
                </a:cubicBezTo>
                <a:cubicBezTo>
                  <a:pt x="11737" y="4857"/>
                  <a:pt x="12335" y="4514"/>
                  <a:pt x="12222" y="4394"/>
                </a:cubicBezTo>
                <a:cubicBezTo>
                  <a:pt x="12160" y="4329"/>
                  <a:pt x="11950" y="4332"/>
                  <a:pt x="11672" y="4394"/>
                </a:cubicBezTo>
                <a:close/>
                <a:moveTo>
                  <a:pt x="5903" y="5278"/>
                </a:moveTo>
                <a:cubicBezTo>
                  <a:pt x="5316" y="5190"/>
                  <a:pt x="4885" y="5528"/>
                  <a:pt x="4885" y="6336"/>
                </a:cubicBezTo>
                <a:cubicBezTo>
                  <a:pt x="4885" y="6930"/>
                  <a:pt x="5668" y="8708"/>
                  <a:pt x="6629" y="10294"/>
                </a:cubicBezTo>
                <a:cubicBezTo>
                  <a:pt x="7590" y="11880"/>
                  <a:pt x="8384" y="13309"/>
                  <a:pt x="8384" y="13456"/>
                </a:cubicBezTo>
                <a:cubicBezTo>
                  <a:pt x="8384" y="13602"/>
                  <a:pt x="7818" y="13939"/>
                  <a:pt x="7132" y="14215"/>
                </a:cubicBezTo>
                <a:cubicBezTo>
                  <a:pt x="5106" y="15028"/>
                  <a:pt x="5682" y="16120"/>
                  <a:pt x="9004" y="17775"/>
                </a:cubicBezTo>
                <a:cubicBezTo>
                  <a:pt x="10720" y="18630"/>
                  <a:pt x="12683" y="19839"/>
                  <a:pt x="13369" y="20451"/>
                </a:cubicBezTo>
                <a:cubicBezTo>
                  <a:pt x="14055" y="21063"/>
                  <a:pt x="14737" y="21574"/>
                  <a:pt x="14878" y="21584"/>
                </a:cubicBezTo>
                <a:cubicBezTo>
                  <a:pt x="15073" y="21597"/>
                  <a:pt x="19881" y="18364"/>
                  <a:pt x="20764" y="17625"/>
                </a:cubicBezTo>
                <a:cubicBezTo>
                  <a:pt x="21079" y="17363"/>
                  <a:pt x="18848" y="10894"/>
                  <a:pt x="17862" y="9211"/>
                </a:cubicBezTo>
                <a:cubicBezTo>
                  <a:pt x="16510" y="6900"/>
                  <a:pt x="15921" y="6736"/>
                  <a:pt x="12105" y="7580"/>
                </a:cubicBezTo>
                <a:lnTo>
                  <a:pt x="8864" y="8290"/>
                </a:lnTo>
                <a:lnTo>
                  <a:pt x="7834" y="6771"/>
                </a:lnTo>
                <a:cubicBezTo>
                  <a:pt x="7229" y="5874"/>
                  <a:pt x="6490" y="5365"/>
                  <a:pt x="5903" y="5278"/>
                </a:cubicBezTo>
                <a:close/>
                <a:moveTo>
                  <a:pt x="1889" y="7941"/>
                </a:moveTo>
                <a:cubicBezTo>
                  <a:pt x="1478" y="7925"/>
                  <a:pt x="803" y="8133"/>
                  <a:pt x="391" y="8414"/>
                </a:cubicBezTo>
                <a:cubicBezTo>
                  <a:pt x="-521" y="9037"/>
                  <a:pt x="271" y="9037"/>
                  <a:pt x="1644" y="8414"/>
                </a:cubicBezTo>
                <a:cubicBezTo>
                  <a:pt x="2302" y="8116"/>
                  <a:pt x="2383" y="7961"/>
                  <a:pt x="1889" y="7941"/>
                </a:cubicBezTo>
                <a:close/>
                <a:moveTo>
                  <a:pt x="4265" y="10020"/>
                </a:moveTo>
                <a:cubicBezTo>
                  <a:pt x="4220" y="10016"/>
                  <a:pt x="4151" y="10189"/>
                  <a:pt x="4031" y="10530"/>
                </a:cubicBezTo>
                <a:cubicBezTo>
                  <a:pt x="3878" y="10965"/>
                  <a:pt x="3546" y="11793"/>
                  <a:pt x="3294" y="12373"/>
                </a:cubicBezTo>
                <a:cubicBezTo>
                  <a:pt x="2842" y="13410"/>
                  <a:pt x="2846" y="13404"/>
                  <a:pt x="3610" y="12398"/>
                </a:cubicBezTo>
                <a:cubicBezTo>
                  <a:pt x="4036" y="11835"/>
                  <a:pt x="4368" y="11007"/>
                  <a:pt x="4347" y="10555"/>
                </a:cubicBezTo>
                <a:cubicBezTo>
                  <a:pt x="4330" y="10200"/>
                  <a:pt x="4310" y="10025"/>
                  <a:pt x="4265" y="1002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Google Shape;3267;p59"/>
          <p:cNvSpPr/>
          <p:nvPr/>
        </p:nvSpPr>
        <p:spPr>
          <a:xfrm>
            <a:off x="4063022" y="2593456"/>
            <a:ext cx="660183" cy="2130089"/>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325" name="Google Shape;3269;p59"/>
          <p:cNvSpPr/>
          <p:nvPr/>
        </p:nvSpPr>
        <p:spPr>
          <a:xfrm>
            <a:off x="1048025" y="2979864"/>
            <a:ext cx="21981770" cy="8438224"/>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9685" y="20029"/>
                </a:moveTo>
                <a:cubicBezTo>
                  <a:pt x="9687" y="20029"/>
                  <a:pt x="9687" y="20029"/>
                  <a:pt x="9687" y="20032"/>
                </a:cubicBezTo>
                <a:cubicBezTo>
                  <a:pt x="9687" y="20029"/>
                  <a:pt x="9687" y="20029"/>
                  <a:pt x="9685" y="20029"/>
                </a:cubicBezTo>
                <a:close/>
                <a:moveTo>
                  <a:pt x="8192" y="20202"/>
                </a:moveTo>
                <a:cubicBezTo>
                  <a:pt x="8193" y="20205"/>
                  <a:pt x="8196" y="20208"/>
                  <a:pt x="8197" y="20212"/>
                </a:cubicBezTo>
                <a:cubicBezTo>
                  <a:pt x="8196" y="20208"/>
                  <a:pt x="8194" y="20205"/>
                  <a:pt x="8192" y="20202"/>
                </a:cubicBezTo>
                <a:close/>
                <a:moveTo>
                  <a:pt x="3368" y="19196"/>
                </a:moveTo>
                <a:cubicBezTo>
                  <a:pt x="3505" y="19196"/>
                  <a:pt x="3639" y="19451"/>
                  <a:pt x="3656" y="19863"/>
                </a:cubicBezTo>
                <a:cubicBezTo>
                  <a:pt x="3669" y="20255"/>
                  <a:pt x="3550" y="20614"/>
                  <a:pt x="3396" y="20647"/>
                </a:cubicBezTo>
                <a:cubicBezTo>
                  <a:pt x="3387" y="20650"/>
                  <a:pt x="3379" y="20650"/>
                  <a:pt x="3370" y="20650"/>
                </a:cubicBezTo>
                <a:cubicBezTo>
                  <a:pt x="3132" y="20650"/>
                  <a:pt x="2993" y="19936"/>
                  <a:pt x="3151" y="19461"/>
                </a:cubicBezTo>
                <a:cubicBezTo>
                  <a:pt x="3210" y="19279"/>
                  <a:pt x="3289" y="19196"/>
                  <a:pt x="3368" y="19196"/>
                </a:cubicBezTo>
                <a:close/>
                <a:moveTo>
                  <a:pt x="7859" y="20700"/>
                </a:moveTo>
                <a:cubicBezTo>
                  <a:pt x="7860" y="20703"/>
                  <a:pt x="7862" y="20710"/>
                  <a:pt x="7863" y="20713"/>
                </a:cubicBezTo>
                <a:cubicBezTo>
                  <a:pt x="7862" y="20710"/>
                  <a:pt x="7860" y="20703"/>
                  <a:pt x="7859" y="20700"/>
                </a:cubicBezTo>
                <a:close/>
                <a:moveTo>
                  <a:pt x="9648" y="0"/>
                </a:moveTo>
                <a:lnTo>
                  <a:pt x="3990" y="1299"/>
                </a:lnTo>
                <a:lnTo>
                  <a:pt x="1894" y="1299"/>
                </a:lnTo>
                <a:cubicBezTo>
                  <a:pt x="1691" y="1299"/>
                  <a:pt x="1493" y="1345"/>
                  <a:pt x="1300" y="1435"/>
                </a:cubicBezTo>
                <a:cubicBezTo>
                  <a:pt x="1265" y="1445"/>
                  <a:pt x="1230" y="1451"/>
                  <a:pt x="1196" y="1451"/>
                </a:cubicBezTo>
                <a:cubicBezTo>
                  <a:pt x="1008" y="1451"/>
                  <a:pt x="834" y="1299"/>
                  <a:pt x="645" y="1299"/>
                </a:cubicBezTo>
                <a:lnTo>
                  <a:pt x="35" y="1299"/>
                </a:lnTo>
                <a:lnTo>
                  <a:pt x="35" y="15466"/>
                </a:lnTo>
                <a:cubicBezTo>
                  <a:pt x="35" y="16373"/>
                  <a:pt x="-58" y="17379"/>
                  <a:pt x="61" y="18262"/>
                </a:cubicBezTo>
                <a:cubicBezTo>
                  <a:pt x="170" y="19049"/>
                  <a:pt x="456" y="19093"/>
                  <a:pt x="736" y="19093"/>
                </a:cubicBezTo>
                <a:cubicBezTo>
                  <a:pt x="773" y="19093"/>
                  <a:pt x="808" y="19093"/>
                  <a:pt x="843" y="19093"/>
                </a:cubicBezTo>
                <a:lnTo>
                  <a:pt x="2552" y="19093"/>
                </a:lnTo>
                <a:lnTo>
                  <a:pt x="2593" y="20288"/>
                </a:lnTo>
                <a:cubicBezTo>
                  <a:pt x="2606" y="20737"/>
                  <a:pt x="2641" y="21172"/>
                  <a:pt x="2698" y="21600"/>
                </a:cubicBezTo>
                <a:cubicBezTo>
                  <a:pt x="2700" y="21600"/>
                  <a:pt x="2702" y="21600"/>
                  <a:pt x="2705" y="21600"/>
                </a:cubicBezTo>
                <a:cubicBezTo>
                  <a:pt x="2725" y="21600"/>
                  <a:pt x="2726" y="21504"/>
                  <a:pt x="2741" y="21441"/>
                </a:cubicBezTo>
                <a:cubicBezTo>
                  <a:pt x="2752" y="21417"/>
                  <a:pt x="2765" y="21407"/>
                  <a:pt x="2778" y="21407"/>
                </a:cubicBezTo>
                <a:cubicBezTo>
                  <a:pt x="2788" y="21407"/>
                  <a:pt x="2800" y="21414"/>
                  <a:pt x="2808" y="21431"/>
                </a:cubicBezTo>
                <a:cubicBezTo>
                  <a:pt x="2830" y="21474"/>
                  <a:pt x="2843" y="21520"/>
                  <a:pt x="2852" y="21587"/>
                </a:cubicBezTo>
                <a:cubicBezTo>
                  <a:pt x="2885" y="21467"/>
                  <a:pt x="2938" y="21401"/>
                  <a:pt x="2992" y="21401"/>
                </a:cubicBezTo>
                <a:cubicBezTo>
                  <a:pt x="3025" y="21401"/>
                  <a:pt x="3057" y="21424"/>
                  <a:pt x="3085" y="21474"/>
                </a:cubicBezTo>
                <a:cubicBezTo>
                  <a:pt x="3121" y="21368"/>
                  <a:pt x="3173" y="21308"/>
                  <a:pt x="3227" y="21308"/>
                </a:cubicBezTo>
                <a:cubicBezTo>
                  <a:pt x="3246" y="21308"/>
                  <a:pt x="3265" y="21314"/>
                  <a:pt x="3283" y="21331"/>
                </a:cubicBezTo>
                <a:cubicBezTo>
                  <a:pt x="3309" y="21364"/>
                  <a:pt x="3331" y="21374"/>
                  <a:pt x="3357" y="21374"/>
                </a:cubicBezTo>
                <a:cubicBezTo>
                  <a:pt x="3375" y="21351"/>
                  <a:pt x="3392" y="21318"/>
                  <a:pt x="3405" y="21285"/>
                </a:cubicBezTo>
                <a:cubicBezTo>
                  <a:pt x="3429" y="21238"/>
                  <a:pt x="3456" y="21218"/>
                  <a:pt x="3484" y="21218"/>
                </a:cubicBezTo>
                <a:cubicBezTo>
                  <a:pt x="3522" y="21218"/>
                  <a:pt x="3559" y="21261"/>
                  <a:pt x="3585" y="21341"/>
                </a:cubicBezTo>
                <a:cubicBezTo>
                  <a:pt x="3578" y="21172"/>
                  <a:pt x="3661" y="21162"/>
                  <a:pt x="3700" y="21162"/>
                </a:cubicBezTo>
                <a:cubicBezTo>
                  <a:pt x="3725" y="21162"/>
                  <a:pt x="3751" y="21158"/>
                  <a:pt x="3777" y="21158"/>
                </a:cubicBezTo>
                <a:cubicBezTo>
                  <a:pt x="3871" y="21158"/>
                  <a:pt x="3957" y="21195"/>
                  <a:pt x="3968" y="21520"/>
                </a:cubicBezTo>
                <a:cubicBezTo>
                  <a:pt x="3989" y="21387"/>
                  <a:pt x="4039" y="21314"/>
                  <a:pt x="4092" y="21314"/>
                </a:cubicBezTo>
                <a:cubicBezTo>
                  <a:pt x="4119" y="21314"/>
                  <a:pt x="4146" y="21331"/>
                  <a:pt x="4170" y="21374"/>
                </a:cubicBezTo>
                <a:cubicBezTo>
                  <a:pt x="4201" y="21298"/>
                  <a:pt x="4236" y="21241"/>
                  <a:pt x="4281" y="21208"/>
                </a:cubicBezTo>
                <a:cubicBezTo>
                  <a:pt x="4293" y="21195"/>
                  <a:pt x="4304" y="21188"/>
                  <a:pt x="4317" y="21188"/>
                </a:cubicBezTo>
                <a:cubicBezTo>
                  <a:pt x="4347" y="21188"/>
                  <a:pt x="4376" y="21221"/>
                  <a:pt x="4394" y="21285"/>
                </a:cubicBezTo>
                <a:cubicBezTo>
                  <a:pt x="4429" y="21172"/>
                  <a:pt x="4478" y="21095"/>
                  <a:pt x="4535" y="21062"/>
                </a:cubicBezTo>
                <a:cubicBezTo>
                  <a:pt x="4542" y="21059"/>
                  <a:pt x="4550" y="21055"/>
                  <a:pt x="4556" y="21055"/>
                </a:cubicBezTo>
                <a:cubicBezTo>
                  <a:pt x="4602" y="21055"/>
                  <a:pt x="4649" y="21122"/>
                  <a:pt x="4672" y="21228"/>
                </a:cubicBezTo>
                <a:cubicBezTo>
                  <a:pt x="4701" y="21069"/>
                  <a:pt x="4739" y="21022"/>
                  <a:pt x="4782" y="21022"/>
                </a:cubicBezTo>
                <a:cubicBezTo>
                  <a:pt x="4843" y="21022"/>
                  <a:pt x="4913" y="21118"/>
                  <a:pt x="4984" y="21118"/>
                </a:cubicBezTo>
                <a:cubicBezTo>
                  <a:pt x="4988" y="21118"/>
                  <a:pt x="4993" y="21118"/>
                  <a:pt x="4997" y="21118"/>
                </a:cubicBezTo>
                <a:cubicBezTo>
                  <a:pt x="5100" y="21095"/>
                  <a:pt x="5177" y="20883"/>
                  <a:pt x="5279" y="20883"/>
                </a:cubicBezTo>
                <a:cubicBezTo>
                  <a:pt x="5281" y="20883"/>
                  <a:pt x="5284" y="20883"/>
                  <a:pt x="5287" y="20883"/>
                </a:cubicBezTo>
                <a:cubicBezTo>
                  <a:pt x="5290" y="20883"/>
                  <a:pt x="5294" y="20879"/>
                  <a:pt x="5297" y="20879"/>
                </a:cubicBezTo>
                <a:cubicBezTo>
                  <a:pt x="5341" y="20879"/>
                  <a:pt x="5380" y="20946"/>
                  <a:pt x="5397" y="21049"/>
                </a:cubicBezTo>
                <a:cubicBezTo>
                  <a:pt x="5420" y="20926"/>
                  <a:pt x="5468" y="20853"/>
                  <a:pt x="5516" y="20853"/>
                </a:cubicBezTo>
                <a:cubicBezTo>
                  <a:pt x="5542" y="20853"/>
                  <a:pt x="5567" y="20873"/>
                  <a:pt x="5591" y="20916"/>
                </a:cubicBezTo>
                <a:cubicBezTo>
                  <a:pt x="5613" y="20826"/>
                  <a:pt x="5649" y="20770"/>
                  <a:pt x="5688" y="20770"/>
                </a:cubicBezTo>
                <a:cubicBezTo>
                  <a:pt x="5703" y="20770"/>
                  <a:pt x="5717" y="20776"/>
                  <a:pt x="5731" y="20793"/>
                </a:cubicBezTo>
                <a:cubicBezTo>
                  <a:pt x="5748" y="20816"/>
                  <a:pt x="5767" y="20826"/>
                  <a:pt x="5784" y="20836"/>
                </a:cubicBezTo>
                <a:cubicBezTo>
                  <a:pt x="5802" y="20836"/>
                  <a:pt x="5819" y="20826"/>
                  <a:pt x="5837" y="20803"/>
                </a:cubicBezTo>
                <a:cubicBezTo>
                  <a:pt x="5870" y="20766"/>
                  <a:pt x="5910" y="20740"/>
                  <a:pt x="5947" y="20740"/>
                </a:cubicBezTo>
                <a:cubicBezTo>
                  <a:pt x="5987" y="20740"/>
                  <a:pt x="6025" y="20773"/>
                  <a:pt x="6047" y="20859"/>
                </a:cubicBezTo>
                <a:cubicBezTo>
                  <a:pt x="6065" y="20720"/>
                  <a:pt x="6115" y="20634"/>
                  <a:pt x="6167" y="20634"/>
                </a:cubicBezTo>
                <a:cubicBezTo>
                  <a:pt x="6189" y="20634"/>
                  <a:pt x="6211" y="20647"/>
                  <a:pt x="6232" y="20680"/>
                </a:cubicBezTo>
                <a:cubicBezTo>
                  <a:pt x="6248" y="20700"/>
                  <a:pt x="6264" y="20740"/>
                  <a:pt x="6282" y="20740"/>
                </a:cubicBezTo>
                <a:cubicBezTo>
                  <a:pt x="6285" y="20740"/>
                  <a:pt x="6287" y="20737"/>
                  <a:pt x="6290" y="20737"/>
                </a:cubicBezTo>
                <a:cubicBezTo>
                  <a:pt x="6303" y="20737"/>
                  <a:pt x="6311" y="20713"/>
                  <a:pt x="6320" y="20703"/>
                </a:cubicBezTo>
                <a:cubicBezTo>
                  <a:pt x="6355" y="20647"/>
                  <a:pt x="6390" y="20624"/>
                  <a:pt x="6429" y="20624"/>
                </a:cubicBezTo>
                <a:cubicBezTo>
                  <a:pt x="6446" y="20624"/>
                  <a:pt x="6474" y="20683"/>
                  <a:pt x="6488" y="20683"/>
                </a:cubicBezTo>
                <a:cubicBezTo>
                  <a:pt x="6489" y="20683"/>
                  <a:pt x="6491" y="20680"/>
                  <a:pt x="6492" y="20680"/>
                </a:cubicBezTo>
                <a:cubicBezTo>
                  <a:pt x="6522" y="20670"/>
                  <a:pt x="6531" y="20614"/>
                  <a:pt x="6561" y="20580"/>
                </a:cubicBezTo>
                <a:cubicBezTo>
                  <a:pt x="6637" y="20501"/>
                  <a:pt x="6758" y="20424"/>
                  <a:pt x="6872" y="20424"/>
                </a:cubicBezTo>
                <a:cubicBezTo>
                  <a:pt x="6969" y="20424"/>
                  <a:pt x="7061" y="20481"/>
                  <a:pt x="7112" y="20647"/>
                </a:cubicBezTo>
                <a:cubicBezTo>
                  <a:pt x="7112" y="20491"/>
                  <a:pt x="7164" y="20378"/>
                  <a:pt x="7225" y="20378"/>
                </a:cubicBezTo>
                <a:cubicBezTo>
                  <a:pt x="7286" y="20401"/>
                  <a:pt x="7340" y="20491"/>
                  <a:pt x="7366" y="20624"/>
                </a:cubicBezTo>
                <a:cubicBezTo>
                  <a:pt x="7383" y="20484"/>
                  <a:pt x="7434" y="20408"/>
                  <a:pt x="7486" y="20408"/>
                </a:cubicBezTo>
                <a:cubicBezTo>
                  <a:pt x="7529" y="20408"/>
                  <a:pt x="7571" y="20458"/>
                  <a:pt x="7594" y="20570"/>
                </a:cubicBezTo>
                <a:cubicBezTo>
                  <a:pt x="7607" y="20461"/>
                  <a:pt x="7649" y="20388"/>
                  <a:pt x="7692" y="20388"/>
                </a:cubicBezTo>
                <a:cubicBezTo>
                  <a:pt x="7706" y="20388"/>
                  <a:pt x="7721" y="20394"/>
                  <a:pt x="7735" y="20411"/>
                </a:cubicBezTo>
                <a:cubicBezTo>
                  <a:pt x="7786" y="20477"/>
                  <a:pt x="7829" y="20574"/>
                  <a:pt x="7859" y="20700"/>
                </a:cubicBezTo>
                <a:cubicBezTo>
                  <a:pt x="7820" y="20521"/>
                  <a:pt x="7879" y="20341"/>
                  <a:pt x="7943" y="20341"/>
                </a:cubicBezTo>
                <a:cubicBezTo>
                  <a:pt x="7965" y="20341"/>
                  <a:pt x="7988" y="20361"/>
                  <a:pt x="8008" y="20411"/>
                </a:cubicBezTo>
                <a:cubicBezTo>
                  <a:pt x="7982" y="20321"/>
                  <a:pt x="8012" y="20165"/>
                  <a:pt x="8060" y="20132"/>
                </a:cubicBezTo>
                <a:cubicBezTo>
                  <a:pt x="8072" y="20125"/>
                  <a:pt x="8083" y="20125"/>
                  <a:pt x="8095" y="20125"/>
                </a:cubicBezTo>
                <a:cubicBezTo>
                  <a:pt x="8130" y="20125"/>
                  <a:pt x="8163" y="20149"/>
                  <a:pt x="8192" y="20202"/>
                </a:cubicBezTo>
                <a:cubicBezTo>
                  <a:pt x="8164" y="20132"/>
                  <a:pt x="8299" y="20019"/>
                  <a:pt x="8306" y="20019"/>
                </a:cubicBezTo>
                <a:cubicBezTo>
                  <a:pt x="8338" y="20019"/>
                  <a:pt x="8364" y="20089"/>
                  <a:pt x="8395" y="20089"/>
                </a:cubicBezTo>
                <a:cubicBezTo>
                  <a:pt x="8398" y="20089"/>
                  <a:pt x="8400" y="20089"/>
                  <a:pt x="8403" y="20089"/>
                </a:cubicBezTo>
                <a:cubicBezTo>
                  <a:pt x="8434" y="20089"/>
                  <a:pt x="8463" y="20032"/>
                  <a:pt x="8496" y="20032"/>
                </a:cubicBezTo>
                <a:cubicBezTo>
                  <a:pt x="8575" y="20032"/>
                  <a:pt x="8650" y="20165"/>
                  <a:pt x="8676" y="20368"/>
                </a:cubicBezTo>
                <a:cubicBezTo>
                  <a:pt x="8702" y="20195"/>
                  <a:pt x="8763" y="20096"/>
                  <a:pt x="8827" y="20096"/>
                </a:cubicBezTo>
                <a:cubicBezTo>
                  <a:pt x="8862" y="20096"/>
                  <a:pt x="8897" y="20125"/>
                  <a:pt x="8926" y="20189"/>
                </a:cubicBezTo>
                <a:cubicBezTo>
                  <a:pt x="8948" y="20076"/>
                  <a:pt x="8993" y="20009"/>
                  <a:pt x="9037" y="19999"/>
                </a:cubicBezTo>
                <a:cubicBezTo>
                  <a:pt x="9085" y="19999"/>
                  <a:pt x="9128" y="20066"/>
                  <a:pt x="9156" y="20165"/>
                </a:cubicBezTo>
                <a:cubicBezTo>
                  <a:pt x="9188" y="20036"/>
                  <a:pt x="9243" y="19966"/>
                  <a:pt x="9298" y="19966"/>
                </a:cubicBezTo>
                <a:cubicBezTo>
                  <a:pt x="9338" y="19966"/>
                  <a:pt x="9380" y="20003"/>
                  <a:pt x="9414" y="20076"/>
                </a:cubicBezTo>
                <a:cubicBezTo>
                  <a:pt x="9441" y="19943"/>
                  <a:pt x="9490" y="19863"/>
                  <a:pt x="9546" y="19853"/>
                </a:cubicBezTo>
                <a:cubicBezTo>
                  <a:pt x="9598" y="19853"/>
                  <a:pt x="9650" y="19920"/>
                  <a:pt x="9685" y="20029"/>
                </a:cubicBezTo>
                <a:cubicBezTo>
                  <a:pt x="9642" y="19883"/>
                  <a:pt x="9876" y="19707"/>
                  <a:pt x="9907" y="19707"/>
                </a:cubicBezTo>
                <a:cubicBezTo>
                  <a:pt x="9920" y="19704"/>
                  <a:pt x="9933" y="19704"/>
                  <a:pt x="9948" y="19704"/>
                </a:cubicBezTo>
                <a:cubicBezTo>
                  <a:pt x="10028" y="19704"/>
                  <a:pt x="10115" y="19767"/>
                  <a:pt x="10145" y="19999"/>
                </a:cubicBezTo>
                <a:cubicBezTo>
                  <a:pt x="10161" y="19876"/>
                  <a:pt x="10197" y="19773"/>
                  <a:pt x="10241" y="19717"/>
                </a:cubicBezTo>
                <a:cubicBezTo>
                  <a:pt x="10257" y="19697"/>
                  <a:pt x="10275" y="19680"/>
                  <a:pt x="10292" y="19680"/>
                </a:cubicBezTo>
                <a:cubicBezTo>
                  <a:pt x="10309" y="19680"/>
                  <a:pt x="10325" y="19697"/>
                  <a:pt x="10334" y="19730"/>
                </a:cubicBezTo>
                <a:cubicBezTo>
                  <a:pt x="10344" y="19770"/>
                  <a:pt x="10356" y="19833"/>
                  <a:pt x="10370" y="19833"/>
                </a:cubicBezTo>
                <a:cubicBezTo>
                  <a:pt x="10373" y="19833"/>
                  <a:pt x="10375" y="19833"/>
                  <a:pt x="10377" y="19830"/>
                </a:cubicBezTo>
                <a:cubicBezTo>
                  <a:pt x="10355" y="19584"/>
                  <a:pt x="10334" y="19325"/>
                  <a:pt x="10319" y="19079"/>
                </a:cubicBezTo>
                <a:lnTo>
                  <a:pt x="12439" y="19079"/>
                </a:lnTo>
                <a:cubicBezTo>
                  <a:pt x="12579" y="19079"/>
                  <a:pt x="12720" y="19086"/>
                  <a:pt x="12861" y="19086"/>
                </a:cubicBezTo>
                <a:cubicBezTo>
                  <a:pt x="12931" y="19086"/>
                  <a:pt x="13001" y="19083"/>
                  <a:pt x="13072" y="19079"/>
                </a:cubicBezTo>
                <a:cubicBezTo>
                  <a:pt x="13265" y="19069"/>
                  <a:pt x="13304" y="18777"/>
                  <a:pt x="13467" y="18687"/>
                </a:cubicBezTo>
                <a:cubicBezTo>
                  <a:pt x="13475" y="18684"/>
                  <a:pt x="13483" y="18684"/>
                  <a:pt x="13491" y="18684"/>
                </a:cubicBezTo>
                <a:cubicBezTo>
                  <a:pt x="13612" y="18684"/>
                  <a:pt x="13711" y="19086"/>
                  <a:pt x="13827" y="19149"/>
                </a:cubicBezTo>
                <a:cubicBezTo>
                  <a:pt x="13866" y="19169"/>
                  <a:pt x="13912" y="19176"/>
                  <a:pt x="13960" y="19176"/>
                </a:cubicBezTo>
                <a:cubicBezTo>
                  <a:pt x="14130" y="19176"/>
                  <a:pt x="14341" y="19079"/>
                  <a:pt x="14491" y="19079"/>
                </a:cubicBezTo>
                <a:lnTo>
                  <a:pt x="16064" y="19079"/>
                </a:lnTo>
                <a:cubicBezTo>
                  <a:pt x="16302" y="19079"/>
                  <a:pt x="16538" y="19076"/>
                  <a:pt x="16774" y="19076"/>
                </a:cubicBezTo>
                <a:cubicBezTo>
                  <a:pt x="16891" y="19076"/>
                  <a:pt x="17010" y="19076"/>
                  <a:pt x="17129" y="19079"/>
                </a:cubicBezTo>
                <a:cubicBezTo>
                  <a:pt x="17216" y="19079"/>
                  <a:pt x="17315" y="19123"/>
                  <a:pt x="17408" y="19123"/>
                </a:cubicBezTo>
                <a:cubicBezTo>
                  <a:pt x="17432" y="19123"/>
                  <a:pt x="17454" y="19119"/>
                  <a:pt x="17476" y="19113"/>
                </a:cubicBezTo>
                <a:cubicBezTo>
                  <a:pt x="17618" y="19063"/>
                  <a:pt x="17685" y="19003"/>
                  <a:pt x="17772" y="19003"/>
                </a:cubicBezTo>
                <a:cubicBezTo>
                  <a:pt x="17820" y="19003"/>
                  <a:pt x="17874" y="19023"/>
                  <a:pt x="17951" y="19069"/>
                </a:cubicBezTo>
                <a:cubicBezTo>
                  <a:pt x="18007" y="19103"/>
                  <a:pt x="18060" y="19116"/>
                  <a:pt x="18114" y="19116"/>
                </a:cubicBezTo>
                <a:cubicBezTo>
                  <a:pt x="18197" y="19116"/>
                  <a:pt x="18281" y="19086"/>
                  <a:pt x="18372" y="19079"/>
                </a:cubicBezTo>
                <a:cubicBezTo>
                  <a:pt x="18536" y="19063"/>
                  <a:pt x="18701" y="19059"/>
                  <a:pt x="18865" y="19059"/>
                </a:cubicBezTo>
                <a:cubicBezTo>
                  <a:pt x="19136" y="19059"/>
                  <a:pt x="19409" y="19073"/>
                  <a:pt x="19683" y="19079"/>
                </a:cubicBezTo>
                <a:cubicBezTo>
                  <a:pt x="19692" y="19083"/>
                  <a:pt x="19703" y="19083"/>
                  <a:pt x="19713" y="19083"/>
                </a:cubicBezTo>
                <a:cubicBezTo>
                  <a:pt x="19844" y="19083"/>
                  <a:pt x="19973" y="19016"/>
                  <a:pt x="20095" y="18900"/>
                </a:cubicBezTo>
                <a:cubicBezTo>
                  <a:pt x="20145" y="18863"/>
                  <a:pt x="20192" y="18847"/>
                  <a:pt x="20235" y="18847"/>
                </a:cubicBezTo>
                <a:cubicBezTo>
                  <a:pt x="20390" y="18847"/>
                  <a:pt x="20515" y="19049"/>
                  <a:pt x="20680" y="19093"/>
                </a:cubicBezTo>
                <a:cubicBezTo>
                  <a:pt x="20772" y="19113"/>
                  <a:pt x="20866" y="19123"/>
                  <a:pt x="20961" y="19123"/>
                </a:cubicBezTo>
                <a:cubicBezTo>
                  <a:pt x="21152" y="19123"/>
                  <a:pt x="21345" y="19093"/>
                  <a:pt x="21533" y="19093"/>
                </a:cubicBezTo>
                <a:lnTo>
                  <a:pt x="21542" y="19093"/>
                </a:lnTo>
                <a:lnTo>
                  <a:pt x="21542" y="1312"/>
                </a:lnTo>
                <a:lnTo>
                  <a:pt x="13875" y="1312"/>
                </a:lnTo>
                <a:cubicBezTo>
                  <a:pt x="13755" y="1312"/>
                  <a:pt x="13635" y="1295"/>
                  <a:pt x="13517" y="1295"/>
                </a:cubicBezTo>
                <a:cubicBezTo>
                  <a:pt x="13312" y="1295"/>
                  <a:pt x="13111" y="1342"/>
                  <a:pt x="12922" y="1614"/>
                </a:cubicBezTo>
                <a:cubicBezTo>
                  <a:pt x="12866" y="1690"/>
                  <a:pt x="12825" y="1720"/>
                  <a:pt x="12791" y="1720"/>
                </a:cubicBezTo>
                <a:cubicBezTo>
                  <a:pt x="12709" y="1720"/>
                  <a:pt x="12673" y="1538"/>
                  <a:pt x="12566" y="1411"/>
                </a:cubicBezTo>
                <a:cubicBezTo>
                  <a:pt x="12493" y="1322"/>
                  <a:pt x="12427" y="1302"/>
                  <a:pt x="12357" y="1302"/>
                </a:cubicBezTo>
                <a:cubicBezTo>
                  <a:pt x="12322" y="1302"/>
                  <a:pt x="12285" y="1305"/>
                  <a:pt x="12245" y="1312"/>
                </a:cubicBezTo>
                <a:lnTo>
                  <a:pt x="10579" y="1312"/>
                </a:lnTo>
                <a:cubicBezTo>
                  <a:pt x="10512" y="1312"/>
                  <a:pt x="10426" y="1282"/>
                  <a:pt x="10349" y="1282"/>
                </a:cubicBezTo>
                <a:cubicBezTo>
                  <a:pt x="10310" y="1282"/>
                  <a:pt x="10272" y="1289"/>
                  <a:pt x="10241" y="1312"/>
                </a:cubicBezTo>
                <a:cubicBezTo>
                  <a:pt x="10145" y="1365"/>
                  <a:pt x="10069" y="1591"/>
                  <a:pt x="9972" y="1657"/>
                </a:cubicBezTo>
                <a:cubicBezTo>
                  <a:pt x="9935" y="1700"/>
                  <a:pt x="9893" y="1720"/>
                  <a:pt x="9850" y="1720"/>
                </a:cubicBezTo>
                <a:cubicBezTo>
                  <a:pt x="9814" y="1720"/>
                  <a:pt x="9778" y="1704"/>
                  <a:pt x="9744" y="1680"/>
                </a:cubicBezTo>
                <a:cubicBezTo>
                  <a:pt x="9731" y="1657"/>
                  <a:pt x="9718" y="1634"/>
                  <a:pt x="9705" y="1614"/>
                </a:cubicBezTo>
                <a:lnTo>
                  <a:pt x="9692" y="1222"/>
                </a:lnTo>
                <a:cubicBezTo>
                  <a:pt x="9678" y="817"/>
                  <a:pt x="9664" y="405"/>
                  <a:pt x="9648" y="0"/>
                </a:cubicBezTo>
                <a:close/>
              </a:path>
            </a:pathLst>
          </a:custGeom>
          <a:solidFill>
            <a:srgbClr val="29486D">
              <a:alpha val="1397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326" name="Google Shape;3270;p59"/>
          <p:cNvSpPr/>
          <p:nvPr/>
        </p:nvSpPr>
        <p:spPr>
          <a:xfrm>
            <a:off x="1187885" y="2979864"/>
            <a:ext cx="21947993" cy="7217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 y="0"/>
                </a:moveTo>
                <a:cubicBezTo>
                  <a:pt x="447" y="0"/>
                  <a:pt x="50" y="186"/>
                  <a:pt x="5" y="186"/>
                </a:cubicBezTo>
                <a:cubicBezTo>
                  <a:pt x="3" y="186"/>
                  <a:pt x="0" y="186"/>
                  <a:pt x="0" y="186"/>
                </a:cubicBezTo>
                <a:lnTo>
                  <a:pt x="0" y="18812"/>
                </a:lnTo>
                <a:cubicBezTo>
                  <a:pt x="0" y="20454"/>
                  <a:pt x="5" y="20859"/>
                  <a:pt x="592" y="21178"/>
                </a:cubicBezTo>
                <a:lnTo>
                  <a:pt x="831" y="21319"/>
                </a:lnTo>
                <a:cubicBezTo>
                  <a:pt x="1082" y="21459"/>
                  <a:pt x="1360" y="21600"/>
                  <a:pt x="1623" y="21600"/>
                </a:cubicBezTo>
                <a:cubicBezTo>
                  <a:pt x="1673" y="21600"/>
                  <a:pt x="1723" y="21596"/>
                  <a:pt x="1771" y="21583"/>
                </a:cubicBezTo>
                <a:cubicBezTo>
                  <a:pt x="2019" y="21521"/>
                  <a:pt x="2276" y="21116"/>
                  <a:pt x="2523" y="21116"/>
                </a:cubicBezTo>
                <a:cubicBezTo>
                  <a:pt x="2553" y="21116"/>
                  <a:pt x="2583" y="21124"/>
                  <a:pt x="2614" y="21137"/>
                </a:cubicBezTo>
                <a:cubicBezTo>
                  <a:pt x="2695" y="21178"/>
                  <a:pt x="2779" y="21286"/>
                  <a:pt x="2857" y="21286"/>
                </a:cubicBezTo>
                <a:cubicBezTo>
                  <a:pt x="2885" y="21286"/>
                  <a:pt x="2914" y="21273"/>
                  <a:pt x="2941" y="21236"/>
                </a:cubicBezTo>
                <a:cubicBezTo>
                  <a:pt x="2971" y="21195"/>
                  <a:pt x="2997" y="21112"/>
                  <a:pt x="3029" y="21066"/>
                </a:cubicBezTo>
                <a:cubicBezTo>
                  <a:pt x="3056" y="21025"/>
                  <a:pt x="3090" y="21008"/>
                  <a:pt x="3127" y="21008"/>
                </a:cubicBezTo>
                <a:cubicBezTo>
                  <a:pt x="3303" y="21008"/>
                  <a:pt x="3559" y="21422"/>
                  <a:pt x="3709" y="21459"/>
                </a:cubicBezTo>
                <a:cubicBezTo>
                  <a:pt x="3837" y="21488"/>
                  <a:pt x="3966" y="21497"/>
                  <a:pt x="4095" y="21497"/>
                </a:cubicBezTo>
                <a:cubicBezTo>
                  <a:pt x="4353" y="21497"/>
                  <a:pt x="4614" y="21459"/>
                  <a:pt x="4869" y="21459"/>
                </a:cubicBezTo>
                <a:cubicBezTo>
                  <a:pt x="4892" y="21459"/>
                  <a:pt x="4913" y="21459"/>
                  <a:pt x="4932" y="21459"/>
                </a:cubicBezTo>
                <a:cubicBezTo>
                  <a:pt x="5147" y="21459"/>
                  <a:pt x="5269" y="21435"/>
                  <a:pt x="5434" y="20888"/>
                </a:cubicBezTo>
                <a:cubicBezTo>
                  <a:pt x="5494" y="20686"/>
                  <a:pt x="5576" y="20495"/>
                  <a:pt x="5655" y="20495"/>
                </a:cubicBezTo>
                <a:cubicBezTo>
                  <a:pt x="5676" y="20495"/>
                  <a:pt x="5697" y="20508"/>
                  <a:pt x="5717" y="20537"/>
                </a:cubicBezTo>
                <a:cubicBezTo>
                  <a:pt x="5743" y="20582"/>
                  <a:pt x="5766" y="20624"/>
                  <a:pt x="5788" y="20665"/>
                </a:cubicBezTo>
                <a:cubicBezTo>
                  <a:pt x="5987" y="21054"/>
                  <a:pt x="6362" y="21041"/>
                  <a:pt x="6596" y="21224"/>
                </a:cubicBezTo>
                <a:cubicBezTo>
                  <a:pt x="6808" y="21377"/>
                  <a:pt x="7023" y="21451"/>
                  <a:pt x="7239" y="21451"/>
                </a:cubicBezTo>
                <a:cubicBezTo>
                  <a:pt x="7275" y="21451"/>
                  <a:pt x="7310" y="21447"/>
                  <a:pt x="7345" y="21443"/>
                </a:cubicBezTo>
                <a:cubicBezTo>
                  <a:pt x="7562" y="21443"/>
                  <a:pt x="7825" y="21542"/>
                  <a:pt x="8083" y="21542"/>
                </a:cubicBezTo>
                <a:cubicBezTo>
                  <a:pt x="8390" y="21542"/>
                  <a:pt x="8690" y="21401"/>
                  <a:pt x="8891" y="20789"/>
                </a:cubicBezTo>
                <a:cubicBezTo>
                  <a:pt x="8970" y="20562"/>
                  <a:pt x="9075" y="20305"/>
                  <a:pt x="9177" y="20305"/>
                </a:cubicBezTo>
                <a:cubicBezTo>
                  <a:pt x="9206" y="20305"/>
                  <a:pt x="9233" y="20326"/>
                  <a:pt x="9262" y="20371"/>
                </a:cubicBezTo>
                <a:cubicBezTo>
                  <a:pt x="9320" y="20735"/>
                  <a:pt x="9456" y="20913"/>
                  <a:pt x="9588" y="20942"/>
                </a:cubicBezTo>
                <a:cubicBezTo>
                  <a:pt x="9994" y="21025"/>
                  <a:pt x="10285" y="21000"/>
                  <a:pt x="10678" y="21319"/>
                </a:cubicBezTo>
                <a:cubicBezTo>
                  <a:pt x="10869" y="21476"/>
                  <a:pt x="11079" y="21521"/>
                  <a:pt x="11293" y="21521"/>
                </a:cubicBezTo>
                <a:cubicBezTo>
                  <a:pt x="11572" y="21521"/>
                  <a:pt x="11856" y="21443"/>
                  <a:pt x="12113" y="21443"/>
                </a:cubicBezTo>
                <a:cubicBezTo>
                  <a:pt x="12266" y="21443"/>
                  <a:pt x="12497" y="21571"/>
                  <a:pt x="12701" y="21571"/>
                </a:cubicBezTo>
                <a:cubicBezTo>
                  <a:pt x="12817" y="21571"/>
                  <a:pt x="12925" y="21530"/>
                  <a:pt x="13005" y="21401"/>
                </a:cubicBezTo>
                <a:cubicBezTo>
                  <a:pt x="13178" y="21137"/>
                  <a:pt x="13186" y="20206"/>
                  <a:pt x="13385" y="20094"/>
                </a:cubicBezTo>
                <a:cubicBezTo>
                  <a:pt x="13397" y="20086"/>
                  <a:pt x="13408" y="20082"/>
                  <a:pt x="13420" y="20082"/>
                </a:cubicBezTo>
                <a:cubicBezTo>
                  <a:pt x="13495" y="20082"/>
                  <a:pt x="13567" y="20226"/>
                  <a:pt x="13632" y="20384"/>
                </a:cubicBezTo>
                <a:cubicBezTo>
                  <a:pt x="14045" y="21335"/>
                  <a:pt x="14387" y="21459"/>
                  <a:pt x="14819" y="21459"/>
                </a:cubicBezTo>
                <a:cubicBezTo>
                  <a:pt x="14969" y="21459"/>
                  <a:pt x="15131" y="21443"/>
                  <a:pt x="15309" y="21443"/>
                </a:cubicBezTo>
                <a:lnTo>
                  <a:pt x="16404" y="21443"/>
                </a:lnTo>
                <a:cubicBezTo>
                  <a:pt x="16542" y="21443"/>
                  <a:pt x="16733" y="21526"/>
                  <a:pt x="16914" y="21526"/>
                </a:cubicBezTo>
                <a:cubicBezTo>
                  <a:pt x="17061" y="21526"/>
                  <a:pt x="17201" y="21472"/>
                  <a:pt x="17300" y="21277"/>
                </a:cubicBezTo>
                <a:cubicBezTo>
                  <a:pt x="17439" y="21008"/>
                  <a:pt x="17581" y="20913"/>
                  <a:pt x="17726" y="20913"/>
                </a:cubicBezTo>
                <a:cubicBezTo>
                  <a:pt x="18060" y="20913"/>
                  <a:pt x="18407" y="21414"/>
                  <a:pt x="18761" y="21443"/>
                </a:cubicBezTo>
                <a:cubicBezTo>
                  <a:pt x="18948" y="21463"/>
                  <a:pt x="19184" y="21563"/>
                  <a:pt x="19400" y="21563"/>
                </a:cubicBezTo>
                <a:cubicBezTo>
                  <a:pt x="19505" y="21563"/>
                  <a:pt x="19605" y="21542"/>
                  <a:pt x="19693" y="21472"/>
                </a:cubicBezTo>
                <a:cubicBezTo>
                  <a:pt x="19860" y="21348"/>
                  <a:pt x="19979" y="20888"/>
                  <a:pt x="20160" y="20872"/>
                </a:cubicBezTo>
                <a:cubicBezTo>
                  <a:pt x="20306" y="20872"/>
                  <a:pt x="20527" y="21112"/>
                  <a:pt x="20695" y="21153"/>
                </a:cubicBezTo>
                <a:cubicBezTo>
                  <a:pt x="21004" y="21236"/>
                  <a:pt x="21282" y="21443"/>
                  <a:pt x="21600" y="21443"/>
                </a:cubicBezTo>
                <a:cubicBezTo>
                  <a:pt x="21582" y="16271"/>
                  <a:pt x="21600" y="11100"/>
                  <a:pt x="21600" y="5945"/>
                </a:cubicBezTo>
                <a:lnTo>
                  <a:pt x="21600" y="199"/>
                </a:lnTo>
                <a:lnTo>
                  <a:pt x="14130" y="199"/>
                </a:lnTo>
                <a:cubicBezTo>
                  <a:pt x="14105" y="194"/>
                  <a:pt x="14080" y="190"/>
                  <a:pt x="14054" y="190"/>
                </a:cubicBezTo>
                <a:cubicBezTo>
                  <a:pt x="13894" y="190"/>
                  <a:pt x="13736" y="302"/>
                  <a:pt x="13588" y="521"/>
                </a:cubicBezTo>
                <a:cubicBezTo>
                  <a:pt x="13340" y="827"/>
                  <a:pt x="13247" y="716"/>
                  <a:pt x="12983" y="770"/>
                </a:cubicBezTo>
                <a:cubicBezTo>
                  <a:pt x="12861" y="794"/>
                  <a:pt x="12749" y="976"/>
                  <a:pt x="12637" y="976"/>
                </a:cubicBezTo>
                <a:cubicBezTo>
                  <a:pt x="12622" y="976"/>
                  <a:pt x="12609" y="972"/>
                  <a:pt x="12595" y="968"/>
                </a:cubicBezTo>
                <a:cubicBezTo>
                  <a:pt x="12366" y="881"/>
                  <a:pt x="12183" y="269"/>
                  <a:pt x="11941" y="157"/>
                </a:cubicBezTo>
                <a:cubicBezTo>
                  <a:pt x="11852" y="120"/>
                  <a:pt x="11756" y="108"/>
                  <a:pt x="11661" y="108"/>
                </a:cubicBezTo>
                <a:cubicBezTo>
                  <a:pt x="11467" y="108"/>
                  <a:pt x="11268" y="161"/>
                  <a:pt x="11084" y="199"/>
                </a:cubicBezTo>
                <a:cubicBezTo>
                  <a:pt x="10790" y="257"/>
                  <a:pt x="10361" y="215"/>
                  <a:pt x="10087" y="521"/>
                </a:cubicBezTo>
                <a:cubicBezTo>
                  <a:pt x="9959" y="670"/>
                  <a:pt x="9878" y="732"/>
                  <a:pt x="9815" y="732"/>
                </a:cubicBezTo>
                <a:cubicBezTo>
                  <a:pt x="9688" y="732"/>
                  <a:pt x="9630" y="496"/>
                  <a:pt x="9417" y="257"/>
                </a:cubicBezTo>
                <a:cubicBezTo>
                  <a:pt x="9318" y="149"/>
                  <a:pt x="9199" y="116"/>
                  <a:pt x="9075" y="116"/>
                </a:cubicBezTo>
                <a:cubicBezTo>
                  <a:pt x="8876" y="116"/>
                  <a:pt x="8662" y="199"/>
                  <a:pt x="8493" y="199"/>
                </a:cubicBezTo>
                <a:cubicBezTo>
                  <a:pt x="8286" y="199"/>
                  <a:pt x="8122" y="199"/>
                  <a:pt x="7934" y="393"/>
                </a:cubicBezTo>
                <a:cubicBezTo>
                  <a:pt x="7841" y="480"/>
                  <a:pt x="7509" y="703"/>
                  <a:pt x="7452" y="869"/>
                </a:cubicBezTo>
                <a:cubicBezTo>
                  <a:pt x="7438" y="910"/>
                  <a:pt x="7425" y="981"/>
                  <a:pt x="7421" y="1051"/>
                </a:cubicBezTo>
                <a:cubicBezTo>
                  <a:pt x="7386" y="1522"/>
                  <a:pt x="7373" y="2011"/>
                  <a:pt x="7381" y="2499"/>
                </a:cubicBezTo>
                <a:cubicBezTo>
                  <a:pt x="7222" y="2180"/>
                  <a:pt x="7099" y="1705"/>
                  <a:pt x="7023" y="1146"/>
                </a:cubicBezTo>
                <a:cubicBezTo>
                  <a:pt x="6904" y="252"/>
                  <a:pt x="6793" y="199"/>
                  <a:pt x="6540" y="199"/>
                </a:cubicBezTo>
                <a:cubicBezTo>
                  <a:pt x="6506" y="199"/>
                  <a:pt x="6468" y="199"/>
                  <a:pt x="6428" y="199"/>
                </a:cubicBezTo>
                <a:cubicBezTo>
                  <a:pt x="6214" y="199"/>
                  <a:pt x="5976" y="124"/>
                  <a:pt x="5748" y="124"/>
                </a:cubicBezTo>
                <a:cubicBezTo>
                  <a:pt x="5634" y="124"/>
                  <a:pt x="5523" y="145"/>
                  <a:pt x="5417" y="199"/>
                </a:cubicBezTo>
                <a:cubicBezTo>
                  <a:pt x="5183" y="310"/>
                  <a:pt x="5028" y="757"/>
                  <a:pt x="4825" y="1080"/>
                </a:cubicBezTo>
                <a:cubicBezTo>
                  <a:pt x="4778" y="1171"/>
                  <a:pt x="4721" y="1220"/>
                  <a:pt x="4665" y="1220"/>
                </a:cubicBezTo>
                <a:cubicBezTo>
                  <a:pt x="4639" y="1220"/>
                  <a:pt x="4613" y="1212"/>
                  <a:pt x="4586" y="1187"/>
                </a:cubicBezTo>
                <a:cubicBezTo>
                  <a:pt x="4530" y="1092"/>
                  <a:pt x="4476" y="981"/>
                  <a:pt x="4428" y="840"/>
                </a:cubicBezTo>
                <a:cubicBezTo>
                  <a:pt x="4353" y="703"/>
                  <a:pt x="4273" y="616"/>
                  <a:pt x="4186" y="592"/>
                </a:cubicBezTo>
                <a:cubicBezTo>
                  <a:pt x="3918" y="422"/>
                  <a:pt x="3667" y="116"/>
                  <a:pt x="3398" y="116"/>
                </a:cubicBezTo>
                <a:cubicBezTo>
                  <a:pt x="3352" y="116"/>
                  <a:pt x="3305" y="124"/>
                  <a:pt x="3258" y="145"/>
                </a:cubicBezTo>
                <a:cubicBezTo>
                  <a:pt x="3148" y="257"/>
                  <a:pt x="3038" y="381"/>
                  <a:pt x="2927" y="534"/>
                </a:cubicBezTo>
                <a:cubicBezTo>
                  <a:pt x="2856" y="472"/>
                  <a:pt x="2779" y="439"/>
                  <a:pt x="2703" y="439"/>
                </a:cubicBezTo>
                <a:cubicBezTo>
                  <a:pt x="2657" y="439"/>
                  <a:pt x="2611" y="451"/>
                  <a:pt x="2565" y="480"/>
                </a:cubicBezTo>
                <a:cubicBezTo>
                  <a:pt x="2468" y="559"/>
                  <a:pt x="2378" y="728"/>
                  <a:pt x="2281" y="728"/>
                </a:cubicBezTo>
                <a:cubicBezTo>
                  <a:pt x="2277" y="728"/>
                  <a:pt x="2273" y="728"/>
                  <a:pt x="2269" y="728"/>
                </a:cubicBezTo>
                <a:cubicBezTo>
                  <a:pt x="2038" y="703"/>
                  <a:pt x="1885" y="87"/>
                  <a:pt x="1638" y="87"/>
                </a:cubicBezTo>
                <a:cubicBezTo>
                  <a:pt x="1635" y="87"/>
                  <a:pt x="1632" y="87"/>
                  <a:pt x="1630" y="87"/>
                </a:cubicBezTo>
                <a:cubicBezTo>
                  <a:pt x="1417" y="103"/>
                  <a:pt x="1281" y="521"/>
                  <a:pt x="1078" y="658"/>
                </a:cubicBezTo>
                <a:cubicBezTo>
                  <a:pt x="1056" y="674"/>
                  <a:pt x="1035" y="678"/>
                  <a:pt x="1015" y="678"/>
                </a:cubicBezTo>
                <a:cubicBezTo>
                  <a:pt x="833" y="678"/>
                  <a:pt x="736" y="145"/>
                  <a:pt x="561" y="4"/>
                </a:cubicBezTo>
                <a:cubicBezTo>
                  <a:pt x="558" y="0"/>
                  <a:pt x="552" y="0"/>
                  <a:pt x="542" y="0"/>
                </a:cubicBezTo>
                <a:close/>
              </a:path>
            </a:pathLst>
          </a:custGeom>
          <a:solidFill>
            <a:srgbClr val="FFFFFF"/>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327" name="Google Shape;3268;p59"/>
          <p:cNvSpPr/>
          <p:nvPr/>
        </p:nvSpPr>
        <p:spPr>
          <a:xfrm>
            <a:off x="18867623" y="2818207"/>
            <a:ext cx="4767762" cy="357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1807"/>
                </a:moveTo>
                <a:cubicBezTo>
                  <a:pt x="2326" y="1807"/>
                  <a:pt x="2487" y="1868"/>
                  <a:pt x="2629" y="2009"/>
                </a:cubicBezTo>
                <a:cubicBezTo>
                  <a:pt x="3139" y="2526"/>
                  <a:pt x="2877" y="3506"/>
                  <a:pt x="2232" y="3574"/>
                </a:cubicBezTo>
                <a:cubicBezTo>
                  <a:pt x="2212" y="3574"/>
                  <a:pt x="2188" y="3578"/>
                  <a:pt x="2168" y="3578"/>
                </a:cubicBezTo>
                <a:cubicBezTo>
                  <a:pt x="1788" y="3578"/>
                  <a:pt x="1459" y="3236"/>
                  <a:pt x="1429" y="2772"/>
                </a:cubicBezTo>
                <a:cubicBezTo>
                  <a:pt x="1388" y="2215"/>
                  <a:pt x="1768" y="1807"/>
                  <a:pt x="2171" y="1807"/>
                </a:cubicBezTo>
                <a:close/>
                <a:moveTo>
                  <a:pt x="2380" y="4724"/>
                </a:moveTo>
                <a:cubicBezTo>
                  <a:pt x="2995" y="4724"/>
                  <a:pt x="3351" y="5596"/>
                  <a:pt x="2945" y="6185"/>
                </a:cubicBezTo>
                <a:cubicBezTo>
                  <a:pt x="2793" y="6403"/>
                  <a:pt x="2588" y="6499"/>
                  <a:pt x="2387" y="6499"/>
                </a:cubicBezTo>
                <a:cubicBezTo>
                  <a:pt x="2034" y="6499"/>
                  <a:pt x="1691" y="6197"/>
                  <a:pt x="1654" y="5697"/>
                </a:cubicBezTo>
                <a:cubicBezTo>
                  <a:pt x="1610" y="5204"/>
                  <a:pt x="1916" y="4785"/>
                  <a:pt x="2313" y="4728"/>
                </a:cubicBezTo>
                <a:cubicBezTo>
                  <a:pt x="2336" y="4728"/>
                  <a:pt x="2360" y="4724"/>
                  <a:pt x="2380" y="4724"/>
                </a:cubicBezTo>
                <a:close/>
                <a:moveTo>
                  <a:pt x="2608" y="7649"/>
                </a:moveTo>
                <a:cubicBezTo>
                  <a:pt x="3224" y="7649"/>
                  <a:pt x="3576" y="8517"/>
                  <a:pt x="3173" y="9106"/>
                </a:cubicBezTo>
                <a:cubicBezTo>
                  <a:pt x="3022" y="9323"/>
                  <a:pt x="2813" y="9424"/>
                  <a:pt x="2612" y="9424"/>
                </a:cubicBezTo>
                <a:cubicBezTo>
                  <a:pt x="2255" y="9424"/>
                  <a:pt x="1906" y="9118"/>
                  <a:pt x="1869" y="8617"/>
                </a:cubicBezTo>
                <a:cubicBezTo>
                  <a:pt x="1835" y="8129"/>
                  <a:pt x="2131" y="7694"/>
                  <a:pt x="2538" y="7653"/>
                </a:cubicBezTo>
                <a:cubicBezTo>
                  <a:pt x="2561" y="7649"/>
                  <a:pt x="2585" y="7649"/>
                  <a:pt x="2608" y="7649"/>
                </a:cubicBezTo>
                <a:close/>
                <a:moveTo>
                  <a:pt x="2824" y="10570"/>
                </a:moveTo>
                <a:cubicBezTo>
                  <a:pt x="3439" y="10570"/>
                  <a:pt x="3792" y="11437"/>
                  <a:pt x="3388" y="12014"/>
                </a:cubicBezTo>
                <a:cubicBezTo>
                  <a:pt x="3234" y="12240"/>
                  <a:pt x="3029" y="12337"/>
                  <a:pt x="2827" y="12337"/>
                </a:cubicBezTo>
                <a:cubicBezTo>
                  <a:pt x="2474" y="12337"/>
                  <a:pt x="2128" y="12035"/>
                  <a:pt x="2084" y="11538"/>
                </a:cubicBezTo>
                <a:cubicBezTo>
                  <a:pt x="2050" y="11050"/>
                  <a:pt x="2356" y="10614"/>
                  <a:pt x="2753" y="10574"/>
                </a:cubicBezTo>
                <a:cubicBezTo>
                  <a:pt x="2776" y="10574"/>
                  <a:pt x="2800" y="10570"/>
                  <a:pt x="2824" y="10570"/>
                </a:cubicBezTo>
                <a:close/>
                <a:moveTo>
                  <a:pt x="3049" y="13495"/>
                </a:moveTo>
                <a:cubicBezTo>
                  <a:pt x="3654" y="13495"/>
                  <a:pt x="4017" y="14362"/>
                  <a:pt x="3613" y="14939"/>
                </a:cubicBezTo>
                <a:cubicBezTo>
                  <a:pt x="3459" y="15161"/>
                  <a:pt x="3250" y="15262"/>
                  <a:pt x="3049" y="15262"/>
                </a:cubicBezTo>
                <a:cubicBezTo>
                  <a:pt x="2692" y="15262"/>
                  <a:pt x="2346" y="14951"/>
                  <a:pt x="2313" y="14451"/>
                </a:cubicBezTo>
                <a:cubicBezTo>
                  <a:pt x="2279" y="13975"/>
                  <a:pt x="2571" y="13539"/>
                  <a:pt x="2982" y="13499"/>
                </a:cubicBezTo>
                <a:cubicBezTo>
                  <a:pt x="3002" y="13495"/>
                  <a:pt x="3025" y="13495"/>
                  <a:pt x="3049" y="13495"/>
                </a:cubicBezTo>
                <a:close/>
                <a:moveTo>
                  <a:pt x="3277" y="16416"/>
                </a:moveTo>
                <a:cubicBezTo>
                  <a:pt x="3886" y="16416"/>
                  <a:pt x="4232" y="17275"/>
                  <a:pt x="3829" y="17860"/>
                </a:cubicBezTo>
                <a:cubicBezTo>
                  <a:pt x="3677" y="18078"/>
                  <a:pt x="3472" y="18179"/>
                  <a:pt x="3267" y="18179"/>
                </a:cubicBezTo>
                <a:cubicBezTo>
                  <a:pt x="2911" y="18179"/>
                  <a:pt x="2561" y="17872"/>
                  <a:pt x="2528" y="17372"/>
                </a:cubicBezTo>
                <a:cubicBezTo>
                  <a:pt x="2494" y="16884"/>
                  <a:pt x="2787" y="16460"/>
                  <a:pt x="3197" y="16420"/>
                </a:cubicBezTo>
                <a:cubicBezTo>
                  <a:pt x="3224" y="16416"/>
                  <a:pt x="3250" y="16416"/>
                  <a:pt x="3277" y="16416"/>
                </a:cubicBezTo>
                <a:close/>
                <a:moveTo>
                  <a:pt x="3482" y="19333"/>
                </a:moveTo>
                <a:cubicBezTo>
                  <a:pt x="3835" y="19333"/>
                  <a:pt x="4178" y="19639"/>
                  <a:pt x="4215" y="20131"/>
                </a:cubicBezTo>
                <a:cubicBezTo>
                  <a:pt x="4259" y="20620"/>
                  <a:pt x="3953" y="21055"/>
                  <a:pt x="3546" y="21096"/>
                </a:cubicBezTo>
                <a:cubicBezTo>
                  <a:pt x="3523" y="21100"/>
                  <a:pt x="3499" y="21100"/>
                  <a:pt x="3479" y="21100"/>
                </a:cubicBezTo>
                <a:cubicBezTo>
                  <a:pt x="2874" y="21100"/>
                  <a:pt x="2518" y="20232"/>
                  <a:pt x="2924" y="19655"/>
                </a:cubicBezTo>
                <a:cubicBezTo>
                  <a:pt x="3076" y="19434"/>
                  <a:pt x="3281" y="19333"/>
                  <a:pt x="3482" y="19333"/>
                </a:cubicBezTo>
                <a:close/>
                <a:moveTo>
                  <a:pt x="9990" y="0"/>
                </a:moveTo>
                <a:lnTo>
                  <a:pt x="0" y="1085"/>
                </a:lnTo>
                <a:lnTo>
                  <a:pt x="215" y="3885"/>
                </a:lnTo>
                <a:lnTo>
                  <a:pt x="703" y="10425"/>
                </a:lnTo>
                <a:lnTo>
                  <a:pt x="1271" y="17917"/>
                </a:lnTo>
                <a:cubicBezTo>
                  <a:pt x="1371" y="19151"/>
                  <a:pt x="1462" y="20378"/>
                  <a:pt x="1553" y="21600"/>
                </a:cubicBezTo>
                <a:lnTo>
                  <a:pt x="21600" y="21600"/>
                </a:lnTo>
                <a:lnTo>
                  <a:pt x="21590" y="21544"/>
                </a:lnTo>
                <a:lnTo>
                  <a:pt x="21556" y="21544"/>
                </a:lnTo>
                <a:cubicBezTo>
                  <a:pt x="21509" y="20854"/>
                  <a:pt x="21486" y="20144"/>
                  <a:pt x="21432" y="19466"/>
                </a:cubicBezTo>
                <a:cubicBezTo>
                  <a:pt x="21432" y="19369"/>
                  <a:pt x="21418" y="19260"/>
                  <a:pt x="21408" y="19167"/>
                </a:cubicBezTo>
                <a:lnTo>
                  <a:pt x="21385" y="18824"/>
                </a:lnTo>
                <a:lnTo>
                  <a:pt x="21203" y="16460"/>
                </a:lnTo>
                <a:lnTo>
                  <a:pt x="21180" y="16121"/>
                </a:lnTo>
                <a:cubicBezTo>
                  <a:pt x="21126" y="15318"/>
                  <a:pt x="21055" y="14532"/>
                  <a:pt x="20998" y="13757"/>
                </a:cubicBezTo>
                <a:lnTo>
                  <a:pt x="20978" y="13414"/>
                </a:lnTo>
                <a:cubicBezTo>
                  <a:pt x="20965" y="13281"/>
                  <a:pt x="20955" y="13156"/>
                  <a:pt x="20945" y="13035"/>
                </a:cubicBezTo>
                <a:cubicBezTo>
                  <a:pt x="20897" y="12369"/>
                  <a:pt x="20840" y="11704"/>
                  <a:pt x="20797" y="11038"/>
                </a:cubicBezTo>
                <a:lnTo>
                  <a:pt x="20773" y="10699"/>
                </a:lnTo>
                <a:lnTo>
                  <a:pt x="20592" y="8331"/>
                </a:lnTo>
                <a:lnTo>
                  <a:pt x="20568" y="7992"/>
                </a:lnTo>
                <a:cubicBezTo>
                  <a:pt x="20514" y="7286"/>
                  <a:pt x="20457" y="6580"/>
                  <a:pt x="20410" y="5870"/>
                </a:cubicBezTo>
                <a:cubicBezTo>
                  <a:pt x="20400" y="5789"/>
                  <a:pt x="20400" y="5697"/>
                  <a:pt x="20390" y="5628"/>
                </a:cubicBezTo>
                <a:lnTo>
                  <a:pt x="20366" y="5285"/>
                </a:lnTo>
                <a:lnTo>
                  <a:pt x="20185" y="2868"/>
                </a:lnTo>
                <a:lnTo>
                  <a:pt x="20161" y="2582"/>
                </a:lnTo>
                <a:cubicBezTo>
                  <a:pt x="20104" y="1860"/>
                  <a:pt x="20047" y="1142"/>
                  <a:pt x="19993" y="420"/>
                </a:cubicBezTo>
                <a:cubicBezTo>
                  <a:pt x="19980" y="270"/>
                  <a:pt x="19970" y="133"/>
                  <a:pt x="19956" y="0"/>
                </a:cubicBezTo>
                <a:close/>
              </a:path>
            </a:pathLst>
          </a:custGeom>
          <a:solidFill>
            <a:srgbClr val="C1C2C5"/>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338" name="Google Shape;3271;p59"/>
          <p:cNvGrpSpPr/>
          <p:nvPr/>
        </p:nvGrpSpPr>
        <p:grpSpPr>
          <a:xfrm>
            <a:off x="1644098" y="3982285"/>
            <a:ext cx="21486142" cy="5486691"/>
            <a:chOff x="0" y="0"/>
            <a:chExt cx="21486141" cy="5486689"/>
          </a:xfrm>
        </p:grpSpPr>
        <p:sp>
          <p:nvSpPr>
            <p:cNvPr id="328" name="Google Shape;3272;p59"/>
            <p:cNvSpPr/>
            <p:nvPr/>
          </p:nvSpPr>
          <p:spPr>
            <a:xfrm flipH="1" flipV="1">
              <a:off x="0" y="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29" name="Google Shape;3273;p59"/>
            <p:cNvSpPr/>
            <p:nvPr/>
          </p:nvSpPr>
          <p:spPr>
            <a:xfrm flipH="1" flipV="1">
              <a:off x="0" y="609631"/>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0" name="Google Shape;3274;p59"/>
            <p:cNvSpPr/>
            <p:nvPr/>
          </p:nvSpPr>
          <p:spPr>
            <a:xfrm flipH="1" flipV="1">
              <a:off x="0" y="182889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1" name="Google Shape;3275;p59"/>
            <p:cNvSpPr/>
            <p:nvPr/>
          </p:nvSpPr>
          <p:spPr>
            <a:xfrm flipH="1" flipV="1">
              <a:off x="0" y="304816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2" name="Google Shape;3276;p59"/>
            <p:cNvSpPr/>
            <p:nvPr/>
          </p:nvSpPr>
          <p:spPr>
            <a:xfrm flipH="1" flipV="1">
              <a:off x="0" y="3657792"/>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3" name="Google Shape;3277;p59"/>
            <p:cNvSpPr/>
            <p:nvPr/>
          </p:nvSpPr>
          <p:spPr>
            <a:xfrm flipH="1" flipV="1">
              <a:off x="0" y="426742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4" name="Google Shape;3278;p59"/>
            <p:cNvSpPr/>
            <p:nvPr/>
          </p:nvSpPr>
          <p:spPr>
            <a:xfrm flipH="1" flipV="1">
              <a:off x="0" y="4877055"/>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5" name="Google Shape;3279;p59"/>
            <p:cNvSpPr/>
            <p:nvPr/>
          </p:nvSpPr>
          <p:spPr>
            <a:xfrm flipH="1" flipV="1">
              <a:off x="0" y="5486689"/>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6" name="Google Shape;3280;p59"/>
            <p:cNvSpPr/>
            <p:nvPr/>
          </p:nvSpPr>
          <p:spPr>
            <a:xfrm flipH="1" flipV="1">
              <a:off x="0" y="1219263"/>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337" name="Google Shape;3281;p59"/>
            <p:cNvSpPr/>
            <p:nvPr/>
          </p:nvSpPr>
          <p:spPr>
            <a:xfrm flipH="1" flipV="1">
              <a:off x="0" y="2438526"/>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sp>
        <p:nvSpPr>
          <p:cNvPr id="339" name="Google Shape;3282;p59"/>
          <p:cNvSpPr/>
          <p:nvPr/>
        </p:nvSpPr>
        <p:spPr>
          <a:xfrm>
            <a:off x="18776695" y="2523607"/>
            <a:ext cx="4949619" cy="4324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2379"/>
                </a:moveTo>
                <a:cubicBezTo>
                  <a:pt x="2494" y="2379"/>
                  <a:pt x="2838" y="2631"/>
                  <a:pt x="2881" y="3042"/>
                </a:cubicBezTo>
                <a:cubicBezTo>
                  <a:pt x="2914" y="3444"/>
                  <a:pt x="2611" y="3792"/>
                  <a:pt x="2217" y="3835"/>
                </a:cubicBezTo>
                <a:cubicBezTo>
                  <a:pt x="2193" y="3838"/>
                  <a:pt x="2170" y="3838"/>
                  <a:pt x="2147" y="3838"/>
                </a:cubicBezTo>
                <a:cubicBezTo>
                  <a:pt x="1536" y="3838"/>
                  <a:pt x="1185" y="3125"/>
                  <a:pt x="1586" y="2641"/>
                </a:cubicBezTo>
                <a:cubicBezTo>
                  <a:pt x="1739" y="2462"/>
                  <a:pt x="1940" y="2379"/>
                  <a:pt x="2143" y="2379"/>
                </a:cubicBezTo>
                <a:close/>
                <a:moveTo>
                  <a:pt x="2357" y="4784"/>
                </a:moveTo>
                <a:cubicBezTo>
                  <a:pt x="2711" y="4784"/>
                  <a:pt x="3058" y="5033"/>
                  <a:pt x="3095" y="5444"/>
                </a:cubicBezTo>
                <a:cubicBezTo>
                  <a:pt x="3128" y="5849"/>
                  <a:pt x="2834" y="6194"/>
                  <a:pt x="2430" y="6227"/>
                </a:cubicBezTo>
                <a:cubicBezTo>
                  <a:pt x="2404" y="6230"/>
                  <a:pt x="2377" y="6234"/>
                  <a:pt x="2350" y="6234"/>
                </a:cubicBezTo>
                <a:cubicBezTo>
                  <a:pt x="1746" y="6234"/>
                  <a:pt x="1402" y="5524"/>
                  <a:pt x="1799" y="5043"/>
                </a:cubicBezTo>
                <a:cubicBezTo>
                  <a:pt x="1953" y="4863"/>
                  <a:pt x="2157" y="4784"/>
                  <a:pt x="2357" y="4784"/>
                </a:cubicBezTo>
                <a:close/>
                <a:moveTo>
                  <a:pt x="2581" y="7182"/>
                </a:moveTo>
                <a:cubicBezTo>
                  <a:pt x="2931" y="7182"/>
                  <a:pt x="3275" y="7434"/>
                  <a:pt x="3318" y="7849"/>
                </a:cubicBezTo>
                <a:cubicBezTo>
                  <a:pt x="3352" y="8241"/>
                  <a:pt x="3048" y="8599"/>
                  <a:pt x="2654" y="8632"/>
                </a:cubicBezTo>
                <a:cubicBezTo>
                  <a:pt x="2631" y="8632"/>
                  <a:pt x="2611" y="8635"/>
                  <a:pt x="2587" y="8635"/>
                </a:cubicBezTo>
                <a:cubicBezTo>
                  <a:pt x="1976" y="8635"/>
                  <a:pt x="1623" y="7922"/>
                  <a:pt x="2026" y="7448"/>
                </a:cubicBezTo>
                <a:cubicBezTo>
                  <a:pt x="2177" y="7265"/>
                  <a:pt x="2380" y="7182"/>
                  <a:pt x="2581" y="7182"/>
                </a:cubicBezTo>
                <a:close/>
                <a:moveTo>
                  <a:pt x="2798" y="9584"/>
                </a:moveTo>
                <a:cubicBezTo>
                  <a:pt x="3152" y="9584"/>
                  <a:pt x="3495" y="9836"/>
                  <a:pt x="3532" y="10241"/>
                </a:cubicBezTo>
                <a:cubicBezTo>
                  <a:pt x="3566" y="10642"/>
                  <a:pt x="3275" y="11001"/>
                  <a:pt x="2868" y="11034"/>
                </a:cubicBezTo>
                <a:cubicBezTo>
                  <a:pt x="2844" y="11037"/>
                  <a:pt x="2824" y="11037"/>
                  <a:pt x="2801" y="11037"/>
                </a:cubicBezTo>
                <a:cubicBezTo>
                  <a:pt x="2190" y="11037"/>
                  <a:pt x="1836" y="10324"/>
                  <a:pt x="2240" y="9850"/>
                </a:cubicBezTo>
                <a:cubicBezTo>
                  <a:pt x="2390" y="9667"/>
                  <a:pt x="2594" y="9584"/>
                  <a:pt x="2798" y="9584"/>
                </a:cubicBezTo>
                <a:close/>
                <a:moveTo>
                  <a:pt x="3018" y="11986"/>
                </a:moveTo>
                <a:cubicBezTo>
                  <a:pt x="3369" y="11986"/>
                  <a:pt x="3709" y="12238"/>
                  <a:pt x="3746" y="12643"/>
                </a:cubicBezTo>
                <a:cubicBezTo>
                  <a:pt x="3779" y="13048"/>
                  <a:pt x="3489" y="13406"/>
                  <a:pt x="3095" y="13439"/>
                </a:cubicBezTo>
                <a:cubicBezTo>
                  <a:pt x="3071" y="13439"/>
                  <a:pt x="3048" y="13442"/>
                  <a:pt x="3025" y="13442"/>
                </a:cubicBezTo>
                <a:cubicBezTo>
                  <a:pt x="2414" y="13442"/>
                  <a:pt x="2063" y="12726"/>
                  <a:pt x="2464" y="12251"/>
                </a:cubicBezTo>
                <a:cubicBezTo>
                  <a:pt x="2614" y="12069"/>
                  <a:pt x="2818" y="11986"/>
                  <a:pt x="3018" y="11986"/>
                </a:cubicBezTo>
                <a:close/>
                <a:moveTo>
                  <a:pt x="3235" y="14385"/>
                </a:moveTo>
                <a:cubicBezTo>
                  <a:pt x="3589" y="14385"/>
                  <a:pt x="3936" y="14633"/>
                  <a:pt x="3973" y="15048"/>
                </a:cubicBezTo>
                <a:cubicBezTo>
                  <a:pt x="4006" y="15449"/>
                  <a:pt x="3712" y="15798"/>
                  <a:pt x="3308" y="15841"/>
                </a:cubicBezTo>
                <a:cubicBezTo>
                  <a:pt x="3285" y="15844"/>
                  <a:pt x="3262" y="15844"/>
                  <a:pt x="3238" y="15844"/>
                </a:cubicBezTo>
                <a:cubicBezTo>
                  <a:pt x="2627" y="15844"/>
                  <a:pt x="2277" y="15131"/>
                  <a:pt x="2677" y="14647"/>
                </a:cubicBezTo>
                <a:cubicBezTo>
                  <a:pt x="2828" y="14467"/>
                  <a:pt x="3035" y="14385"/>
                  <a:pt x="3235" y="14385"/>
                </a:cubicBezTo>
                <a:close/>
                <a:moveTo>
                  <a:pt x="3459" y="16790"/>
                </a:moveTo>
                <a:cubicBezTo>
                  <a:pt x="3809" y="16790"/>
                  <a:pt x="4150" y="17038"/>
                  <a:pt x="4186" y="17450"/>
                </a:cubicBezTo>
                <a:cubicBezTo>
                  <a:pt x="4220" y="17855"/>
                  <a:pt x="3926" y="18200"/>
                  <a:pt x="3522" y="18233"/>
                </a:cubicBezTo>
                <a:cubicBezTo>
                  <a:pt x="3495" y="18236"/>
                  <a:pt x="3469" y="18236"/>
                  <a:pt x="3442" y="18236"/>
                </a:cubicBezTo>
                <a:cubicBezTo>
                  <a:pt x="2848" y="18236"/>
                  <a:pt x="2494" y="17520"/>
                  <a:pt x="2901" y="17048"/>
                </a:cubicBezTo>
                <a:cubicBezTo>
                  <a:pt x="3055" y="16869"/>
                  <a:pt x="3258" y="16790"/>
                  <a:pt x="3459" y="16790"/>
                </a:cubicBezTo>
                <a:close/>
                <a:moveTo>
                  <a:pt x="19824" y="20011"/>
                </a:moveTo>
                <a:cubicBezTo>
                  <a:pt x="19827" y="20014"/>
                  <a:pt x="19831" y="20018"/>
                  <a:pt x="19834" y="20021"/>
                </a:cubicBezTo>
                <a:cubicBezTo>
                  <a:pt x="19831" y="20018"/>
                  <a:pt x="19827" y="20014"/>
                  <a:pt x="19824" y="20011"/>
                </a:cubicBezTo>
                <a:close/>
                <a:moveTo>
                  <a:pt x="16018" y="20203"/>
                </a:moveTo>
                <a:cubicBezTo>
                  <a:pt x="16021" y="20207"/>
                  <a:pt x="16025" y="20210"/>
                  <a:pt x="16031" y="20213"/>
                </a:cubicBezTo>
                <a:cubicBezTo>
                  <a:pt x="16028" y="20210"/>
                  <a:pt x="16021" y="20207"/>
                  <a:pt x="16018" y="20203"/>
                </a:cubicBezTo>
                <a:close/>
                <a:moveTo>
                  <a:pt x="3672" y="19188"/>
                </a:moveTo>
                <a:cubicBezTo>
                  <a:pt x="4023" y="19188"/>
                  <a:pt x="4367" y="19440"/>
                  <a:pt x="4410" y="19855"/>
                </a:cubicBezTo>
                <a:cubicBezTo>
                  <a:pt x="4444" y="20246"/>
                  <a:pt x="4140" y="20605"/>
                  <a:pt x="3746" y="20638"/>
                </a:cubicBezTo>
                <a:cubicBezTo>
                  <a:pt x="3722" y="20638"/>
                  <a:pt x="3699" y="20641"/>
                  <a:pt x="3679" y="20641"/>
                </a:cubicBezTo>
                <a:cubicBezTo>
                  <a:pt x="3068" y="20641"/>
                  <a:pt x="2714" y="19925"/>
                  <a:pt x="3115" y="19450"/>
                </a:cubicBezTo>
                <a:cubicBezTo>
                  <a:pt x="3268" y="19268"/>
                  <a:pt x="3469" y="19188"/>
                  <a:pt x="3672" y="19188"/>
                </a:cubicBezTo>
                <a:close/>
                <a:moveTo>
                  <a:pt x="19744" y="0"/>
                </a:moveTo>
                <a:lnTo>
                  <a:pt x="0" y="1791"/>
                </a:lnTo>
                <a:lnTo>
                  <a:pt x="214" y="4094"/>
                </a:lnTo>
                <a:lnTo>
                  <a:pt x="698" y="9468"/>
                </a:lnTo>
                <a:lnTo>
                  <a:pt x="1262" y="15629"/>
                </a:lnTo>
                <a:cubicBezTo>
                  <a:pt x="1406" y="17181"/>
                  <a:pt x="1542" y="18737"/>
                  <a:pt x="1689" y="20280"/>
                </a:cubicBezTo>
                <a:cubicBezTo>
                  <a:pt x="1723" y="20728"/>
                  <a:pt x="1813" y="21172"/>
                  <a:pt x="1946" y="21597"/>
                </a:cubicBezTo>
                <a:cubicBezTo>
                  <a:pt x="1953" y="21600"/>
                  <a:pt x="1956" y="21600"/>
                  <a:pt x="1963" y="21600"/>
                </a:cubicBezTo>
                <a:cubicBezTo>
                  <a:pt x="2016" y="21600"/>
                  <a:pt x="2030" y="21494"/>
                  <a:pt x="2070" y="21441"/>
                </a:cubicBezTo>
                <a:cubicBezTo>
                  <a:pt x="2093" y="21411"/>
                  <a:pt x="2123" y="21398"/>
                  <a:pt x="2157" y="21398"/>
                </a:cubicBezTo>
                <a:cubicBezTo>
                  <a:pt x="2183" y="21398"/>
                  <a:pt x="2213" y="21408"/>
                  <a:pt x="2240" y="21431"/>
                </a:cubicBezTo>
                <a:cubicBezTo>
                  <a:pt x="2284" y="21464"/>
                  <a:pt x="2330" y="21520"/>
                  <a:pt x="2350" y="21577"/>
                </a:cubicBezTo>
                <a:cubicBezTo>
                  <a:pt x="2437" y="21457"/>
                  <a:pt x="2567" y="21394"/>
                  <a:pt x="2701" y="21394"/>
                </a:cubicBezTo>
                <a:cubicBezTo>
                  <a:pt x="2784" y="21394"/>
                  <a:pt x="2864" y="21418"/>
                  <a:pt x="2938" y="21464"/>
                </a:cubicBezTo>
                <a:cubicBezTo>
                  <a:pt x="3035" y="21361"/>
                  <a:pt x="3165" y="21301"/>
                  <a:pt x="3298" y="21301"/>
                </a:cubicBezTo>
                <a:cubicBezTo>
                  <a:pt x="3349" y="21301"/>
                  <a:pt x="3402" y="21311"/>
                  <a:pt x="3455" y="21331"/>
                </a:cubicBezTo>
                <a:cubicBezTo>
                  <a:pt x="3499" y="21348"/>
                  <a:pt x="3552" y="21368"/>
                  <a:pt x="3609" y="21368"/>
                </a:cubicBezTo>
                <a:cubicBezTo>
                  <a:pt x="3619" y="21368"/>
                  <a:pt x="3632" y="21364"/>
                  <a:pt x="3646" y="21364"/>
                </a:cubicBezTo>
                <a:cubicBezTo>
                  <a:pt x="3689" y="21341"/>
                  <a:pt x="3736" y="21318"/>
                  <a:pt x="3769" y="21275"/>
                </a:cubicBezTo>
                <a:cubicBezTo>
                  <a:pt x="3829" y="21232"/>
                  <a:pt x="3899" y="21212"/>
                  <a:pt x="3966" y="21212"/>
                </a:cubicBezTo>
                <a:cubicBezTo>
                  <a:pt x="4063" y="21212"/>
                  <a:pt x="4156" y="21252"/>
                  <a:pt x="4230" y="21331"/>
                </a:cubicBezTo>
                <a:cubicBezTo>
                  <a:pt x="4196" y="21162"/>
                  <a:pt x="4410" y="21152"/>
                  <a:pt x="4510" y="21152"/>
                </a:cubicBezTo>
                <a:cubicBezTo>
                  <a:pt x="4564" y="21152"/>
                  <a:pt x="4620" y="21149"/>
                  <a:pt x="4677" y="21149"/>
                </a:cubicBezTo>
                <a:cubicBezTo>
                  <a:pt x="4934" y="21149"/>
                  <a:pt x="5181" y="21179"/>
                  <a:pt x="5208" y="21520"/>
                </a:cubicBezTo>
                <a:cubicBezTo>
                  <a:pt x="5261" y="21378"/>
                  <a:pt x="5388" y="21301"/>
                  <a:pt x="5519" y="21301"/>
                </a:cubicBezTo>
                <a:cubicBezTo>
                  <a:pt x="5585" y="21301"/>
                  <a:pt x="5655" y="21321"/>
                  <a:pt x="5715" y="21364"/>
                </a:cubicBezTo>
                <a:cubicBezTo>
                  <a:pt x="5792" y="21285"/>
                  <a:pt x="5896" y="21228"/>
                  <a:pt x="5996" y="21195"/>
                </a:cubicBezTo>
                <a:cubicBezTo>
                  <a:pt x="6026" y="21189"/>
                  <a:pt x="6053" y="21182"/>
                  <a:pt x="6083" y="21182"/>
                </a:cubicBezTo>
                <a:cubicBezTo>
                  <a:pt x="6163" y="21182"/>
                  <a:pt x="6240" y="21218"/>
                  <a:pt x="6300" y="21285"/>
                </a:cubicBezTo>
                <a:cubicBezTo>
                  <a:pt x="6380" y="21162"/>
                  <a:pt x="6503" y="21082"/>
                  <a:pt x="6650" y="21063"/>
                </a:cubicBezTo>
                <a:cubicBezTo>
                  <a:pt x="6674" y="21056"/>
                  <a:pt x="6700" y="21053"/>
                  <a:pt x="6724" y="21053"/>
                </a:cubicBezTo>
                <a:cubicBezTo>
                  <a:pt x="6841" y="21053"/>
                  <a:pt x="6944" y="21116"/>
                  <a:pt x="7007" y="21218"/>
                </a:cubicBezTo>
                <a:cubicBezTo>
                  <a:pt x="7081" y="21059"/>
                  <a:pt x="7178" y="21013"/>
                  <a:pt x="7285" y="21013"/>
                </a:cubicBezTo>
                <a:cubicBezTo>
                  <a:pt x="7445" y="21013"/>
                  <a:pt x="7628" y="21106"/>
                  <a:pt x="7809" y="21106"/>
                </a:cubicBezTo>
                <a:cubicBezTo>
                  <a:pt x="7819" y="21106"/>
                  <a:pt x="7829" y="21106"/>
                  <a:pt x="7842" y="21106"/>
                </a:cubicBezTo>
                <a:cubicBezTo>
                  <a:pt x="8099" y="21082"/>
                  <a:pt x="8313" y="20870"/>
                  <a:pt x="8583" y="20870"/>
                </a:cubicBezTo>
                <a:cubicBezTo>
                  <a:pt x="8697" y="20870"/>
                  <a:pt x="8807" y="20940"/>
                  <a:pt x="8864" y="21039"/>
                </a:cubicBezTo>
                <a:cubicBezTo>
                  <a:pt x="8924" y="20913"/>
                  <a:pt x="9041" y="20847"/>
                  <a:pt x="9161" y="20847"/>
                </a:cubicBezTo>
                <a:cubicBezTo>
                  <a:pt x="9224" y="20847"/>
                  <a:pt x="9291" y="20867"/>
                  <a:pt x="9348" y="20903"/>
                </a:cubicBezTo>
                <a:cubicBezTo>
                  <a:pt x="9408" y="20814"/>
                  <a:pt x="9511" y="20764"/>
                  <a:pt x="9615" y="20764"/>
                </a:cubicBezTo>
                <a:cubicBezTo>
                  <a:pt x="9648" y="20764"/>
                  <a:pt x="9685" y="20771"/>
                  <a:pt x="9718" y="20781"/>
                </a:cubicBezTo>
                <a:cubicBezTo>
                  <a:pt x="9755" y="20804"/>
                  <a:pt x="9798" y="20827"/>
                  <a:pt x="9842" y="20837"/>
                </a:cubicBezTo>
                <a:cubicBezTo>
                  <a:pt x="9899" y="20827"/>
                  <a:pt x="9945" y="20817"/>
                  <a:pt x="9989" y="20794"/>
                </a:cubicBezTo>
                <a:cubicBezTo>
                  <a:pt x="10072" y="20757"/>
                  <a:pt x="10169" y="20734"/>
                  <a:pt x="10259" y="20734"/>
                </a:cubicBezTo>
                <a:cubicBezTo>
                  <a:pt x="10366" y="20734"/>
                  <a:pt x="10463" y="20764"/>
                  <a:pt x="10530" y="20850"/>
                </a:cubicBezTo>
                <a:cubicBezTo>
                  <a:pt x="10576" y="20714"/>
                  <a:pt x="10707" y="20628"/>
                  <a:pt x="10843" y="20628"/>
                </a:cubicBezTo>
                <a:cubicBezTo>
                  <a:pt x="10897" y="20628"/>
                  <a:pt x="10950" y="20641"/>
                  <a:pt x="11004" y="20671"/>
                </a:cubicBezTo>
                <a:cubicBezTo>
                  <a:pt x="11047" y="20704"/>
                  <a:pt x="11090" y="20737"/>
                  <a:pt x="11137" y="20737"/>
                </a:cubicBezTo>
                <a:cubicBezTo>
                  <a:pt x="11171" y="20728"/>
                  <a:pt x="11204" y="20714"/>
                  <a:pt x="11227" y="20691"/>
                </a:cubicBezTo>
                <a:cubicBezTo>
                  <a:pt x="11294" y="20645"/>
                  <a:pt x="11374" y="20621"/>
                  <a:pt x="11458" y="20621"/>
                </a:cubicBezTo>
                <a:cubicBezTo>
                  <a:pt x="11474" y="20621"/>
                  <a:pt x="11491" y="20625"/>
                  <a:pt x="11508" y="20625"/>
                </a:cubicBezTo>
                <a:cubicBezTo>
                  <a:pt x="11554" y="20625"/>
                  <a:pt x="11631" y="20681"/>
                  <a:pt x="11665" y="20681"/>
                </a:cubicBezTo>
                <a:cubicBezTo>
                  <a:pt x="11745" y="20671"/>
                  <a:pt x="11768" y="20605"/>
                  <a:pt x="11835" y="20568"/>
                </a:cubicBezTo>
                <a:cubicBezTo>
                  <a:pt x="12029" y="20495"/>
                  <a:pt x="12346" y="20416"/>
                  <a:pt x="12636" y="20416"/>
                </a:cubicBezTo>
                <a:cubicBezTo>
                  <a:pt x="12883" y="20416"/>
                  <a:pt x="13114" y="20472"/>
                  <a:pt x="13240" y="20638"/>
                </a:cubicBezTo>
                <a:cubicBezTo>
                  <a:pt x="13250" y="20499"/>
                  <a:pt x="13377" y="20379"/>
                  <a:pt x="13524" y="20379"/>
                </a:cubicBezTo>
                <a:cubicBezTo>
                  <a:pt x="13531" y="20379"/>
                  <a:pt x="13538" y="20379"/>
                  <a:pt x="13544" y="20379"/>
                </a:cubicBezTo>
                <a:cubicBezTo>
                  <a:pt x="13691" y="20402"/>
                  <a:pt x="13825" y="20492"/>
                  <a:pt x="13891" y="20625"/>
                </a:cubicBezTo>
                <a:cubicBezTo>
                  <a:pt x="13942" y="20479"/>
                  <a:pt x="14075" y="20402"/>
                  <a:pt x="14205" y="20402"/>
                </a:cubicBezTo>
                <a:cubicBezTo>
                  <a:pt x="14312" y="20402"/>
                  <a:pt x="14419" y="20452"/>
                  <a:pt x="14479" y="20558"/>
                </a:cubicBezTo>
                <a:cubicBezTo>
                  <a:pt x="14519" y="20449"/>
                  <a:pt x="14626" y="20379"/>
                  <a:pt x="14733" y="20379"/>
                </a:cubicBezTo>
                <a:cubicBezTo>
                  <a:pt x="14769" y="20379"/>
                  <a:pt x="14806" y="20386"/>
                  <a:pt x="14840" y="20402"/>
                </a:cubicBezTo>
                <a:cubicBezTo>
                  <a:pt x="14973" y="20469"/>
                  <a:pt x="15087" y="20582"/>
                  <a:pt x="15163" y="20704"/>
                </a:cubicBezTo>
                <a:cubicBezTo>
                  <a:pt x="15047" y="20522"/>
                  <a:pt x="15200" y="20333"/>
                  <a:pt x="15370" y="20333"/>
                </a:cubicBezTo>
                <a:cubicBezTo>
                  <a:pt x="15430" y="20333"/>
                  <a:pt x="15494" y="20359"/>
                  <a:pt x="15547" y="20412"/>
                </a:cubicBezTo>
                <a:cubicBezTo>
                  <a:pt x="15467" y="20313"/>
                  <a:pt x="15557" y="20157"/>
                  <a:pt x="15681" y="20124"/>
                </a:cubicBezTo>
                <a:cubicBezTo>
                  <a:pt x="15708" y="20117"/>
                  <a:pt x="15731" y="20117"/>
                  <a:pt x="15758" y="20117"/>
                </a:cubicBezTo>
                <a:cubicBezTo>
                  <a:pt x="15851" y="20117"/>
                  <a:pt x="15941" y="20147"/>
                  <a:pt x="16018" y="20203"/>
                </a:cubicBezTo>
                <a:cubicBezTo>
                  <a:pt x="15931" y="20124"/>
                  <a:pt x="16278" y="20011"/>
                  <a:pt x="16312" y="20011"/>
                </a:cubicBezTo>
                <a:cubicBezTo>
                  <a:pt x="16392" y="20011"/>
                  <a:pt x="16445" y="20077"/>
                  <a:pt x="16536" y="20091"/>
                </a:cubicBezTo>
                <a:cubicBezTo>
                  <a:pt x="16626" y="20091"/>
                  <a:pt x="16706" y="20021"/>
                  <a:pt x="16783" y="20021"/>
                </a:cubicBezTo>
                <a:cubicBezTo>
                  <a:pt x="16996" y="20021"/>
                  <a:pt x="17190" y="20157"/>
                  <a:pt x="17257" y="20356"/>
                </a:cubicBezTo>
                <a:cubicBezTo>
                  <a:pt x="17323" y="20190"/>
                  <a:pt x="17484" y="20094"/>
                  <a:pt x="17647" y="20094"/>
                </a:cubicBezTo>
                <a:cubicBezTo>
                  <a:pt x="17737" y="20094"/>
                  <a:pt x="17824" y="20120"/>
                  <a:pt x="17898" y="20177"/>
                </a:cubicBezTo>
                <a:cubicBezTo>
                  <a:pt x="17954" y="20067"/>
                  <a:pt x="18055" y="20001"/>
                  <a:pt x="18178" y="20001"/>
                </a:cubicBezTo>
                <a:cubicBezTo>
                  <a:pt x="18188" y="19998"/>
                  <a:pt x="18198" y="19998"/>
                  <a:pt x="18205" y="19998"/>
                </a:cubicBezTo>
                <a:cubicBezTo>
                  <a:pt x="18318" y="19998"/>
                  <a:pt x="18418" y="20064"/>
                  <a:pt x="18472" y="20157"/>
                </a:cubicBezTo>
                <a:cubicBezTo>
                  <a:pt x="18559" y="20031"/>
                  <a:pt x="18702" y="19964"/>
                  <a:pt x="18846" y="19964"/>
                </a:cubicBezTo>
                <a:cubicBezTo>
                  <a:pt x="18949" y="19964"/>
                  <a:pt x="19053" y="19998"/>
                  <a:pt x="19136" y="20067"/>
                </a:cubicBezTo>
                <a:cubicBezTo>
                  <a:pt x="19203" y="19945"/>
                  <a:pt x="19337" y="19855"/>
                  <a:pt x="19473" y="19855"/>
                </a:cubicBezTo>
                <a:cubicBezTo>
                  <a:pt x="19483" y="19855"/>
                  <a:pt x="19493" y="19852"/>
                  <a:pt x="19503" y="19852"/>
                </a:cubicBezTo>
                <a:cubicBezTo>
                  <a:pt x="19634" y="19852"/>
                  <a:pt x="19750" y="19915"/>
                  <a:pt x="19824" y="20011"/>
                </a:cubicBezTo>
                <a:cubicBezTo>
                  <a:pt x="19737" y="19868"/>
                  <a:pt x="20328" y="19699"/>
                  <a:pt x="20395" y="19699"/>
                </a:cubicBezTo>
                <a:cubicBezTo>
                  <a:pt x="20428" y="19696"/>
                  <a:pt x="20458" y="19692"/>
                  <a:pt x="20492" y="19692"/>
                </a:cubicBezTo>
                <a:cubicBezTo>
                  <a:pt x="20712" y="19692"/>
                  <a:pt x="20936" y="19765"/>
                  <a:pt x="21002" y="19988"/>
                </a:cubicBezTo>
                <a:cubicBezTo>
                  <a:pt x="21059" y="19865"/>
                  <a:pt x="21149" y="19775"/>
                  <a:pt x="21263" y="19709"/>
                </a:cubicBezTo>
                <a:cubicBezTo>
                  <a:pt x="21296" y="19692"/>
                  <a:pt x="21346" y="19676"/>
                  <a:pt x="21390" y="19676"/>
                </a:cubicBezTo>
                <a:cubicBezTo>
                  <a:pt x="21433" y="19676"/>
                  <a:pt x="21470" y="19689"/>
                  <a:pt x="21497" y="19719"/>
                </a:cubicBezTo>
                <a:cubicBezTo>
                  <a:pt x="21527" y="19759"/>
                  <a:pt x="21547" y="19825"/>
                  <a:pt x="21583" y="19825"/>
                </a:cubicBezTo>
                <a:cubicBezTo>
                  <a:pt x="21587" y="19825"/>
                  <a:pt x="21593" y="19822"/>
                  <a:pt x="21600" y="19822"/>
                </a:cubicBezTo>
                <a:cubicBezTo>
                  <a:pt x="21373" y="18883"/>
                  <a:pt x="21373" y="17865"/>
                  <a:pt x="21283" y="16902"/>
                </a:cubicBezTo>
                <a:cubicBezTo>
                  <a:pt x="21126" y="15138"/>
                  <a:pt x="20969" y="13369"/>
                  <a:pt x="20799" y="11604"/>
                </a:cubicBezTo>
                <a:lnTo>
                  <a:pt x="20271" y="5713"/>
                </a:lnTo>
                <a:lnTo>
                  <a:pt x="19854" y="1231"/>
                </a:lnTo>
                <a:cubicBezTo>
                  <a:pt x="19821" y="829"/>
                  <a:pt x="19787" y="415"/>
                  <a:pt x="19744" y="0"/>
                </a:cubicBezTo>
                <a:close/>
              </a:path>
            </a:pathLst>
          </a:custGeom>
          <a:solidFill>
            <a:srgbClr val="E4FFFB"/>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340" name="Google Shape;3283;p59"/>
          <p:cNvSpPr/>
          <p:nvPr/>
        </p:nvSpPr>
        <p:spPr>
          <a:xfrm>
            <a:off x="4063022" y="2636017"/>
            <a:ext cx="660183" cy="2130088"/>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FC64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341" name="Google Shape;3285;p59"/>
          <p:cNvSpPr txBox="1"/>
          <p:nvPr>
            <p:ph type="title"/>
          </p:nvPr>
        </p:nvSpPr>
        <p:spPr>
          <a:xfrm>
            <a:off x="8656841" y="113815"/>
            <a:ext cx="8208001" cy="2845601"/>
          </a:xfrm>
          <a:prstGeom prst="rect">
            <a:avLst/>
          </a:prstGeom>
        </p:spPr>
        <p:txBody>
          <a:bodyPr/>
          <a:lstStyle>
            <a:lvl1pPr defTabSz="2170176">
              <a:defRPr sz="9968"/>
            </a:lvl1pPr>
          </a:lstStyle>
          <a:p>
            <a:pPr rtl="0">
              <a:defRPr/>
            </a:pPr>
            <a:r>
              <a:t>شريط الذكريات</a:t>
            </a:r>
          </a:p>
        </p:txBody>
      </p:sp>
      <p:grpSp>
        <p:nvGrpSpPr>
          <p:cNvPr id="410" name="Google Shape;3297;p59"/>
          <p:cNvGrpSpPr/>
          <p:nvPr/>
        </p:nvGrpSpPr>
        <p:grpSpPr>
          <a:xfrm>
            <a:off x="21105307" y="2391503"/>
            <a:ext cx="2717368" cy="2374602"/>
            <a:chOff x="0" y="0"/>
            <a:chExt cx="2717367" cy="2374601"/>
          </a:xfrm>
        </p:grpSpPr>
        <p:sp>
          <p:nvSpPr>
            <p:cNvPr id="342" name="Google Shape;3298;p59"/>
            <p:cNvSpPr/>
            <p:nvPr/>
          </p:nvSpPr>
          <p:spPr>
            <a:xfrm rot="18279205">
              <a:off x="781036" y="-65093"/>
              <a:ext cx="1155295" cy="2504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0"/>
                  </a:moveTo>
                  <a:cubicBezTo>
                    <a:pt x="17133" y="0"/>
                    <a:pt x="16511" y="78"/>
                    <a:pt x="15776" y="224"/>
                  </a:cubicBezTo>
                  <a:cubicBezTo>
                    <a:pt x="14441" y="469"/>
                    <a:pt x="12723" y="490"/>
                    <a:pt x="9680" y="683"/>
                  </a:cubicBezTo>
                  <a:cubicBezTo>
                    <a:pt x="8606" y="756"/>
                    <a:pt x="7713" y="777"/>
                    <a:pt x="6955" y="777"/>
                  </a:cubicBezTo>
                  <a:cubicBezTo>
                    <a:pt x="6288" y="777"/>
                    <a:pt x="5722" y="762"/>
                    <a:pt x="5213" y="762"/>
                  </a:cubicBezTo>
                  <a:cubicBezTo>
                    <a:pt x="4682" y="762"/>
                    <a:pt x="4218" y="777"/>
                    <a:pt x="3766" y="840"/>
                  </a:cubicBezTo>
                  <a:cubicBezTo>
                    <a:pt x="3404" y="902"/>
                    <a:pt x="2850" y="928"/>
                    <a:pt x="2183" y="928"/>
                  </a:cubicBezTo>
                  <a:cubicBezTo>
                    <a:pt x="1527" y="928"/>
                    <a:pt x="758" y="902"/>
                    <a:pt x="0" y="861"/>
                  </a:cubicBezTo>
                  <a:lnTo>
                    <a:pt x="0" y="21600"/>
                  </a:lnTo>
                  <a:lnTo>
                    <a:pt x="10823" y="18627"/>
                  </a:lnTo>
                  <a:lnTo>
                    <a:pt x="21600" y="21600"/>
                  </a:lnTo>
                  <a:lnTo>
                    <a:pt x="21600" y="209"/>
                  </a:lnTo>
                  <a:cubicBezTo>
                    <a:pt x="21114" y="209"/>
                    <a:pt x="20616" y="172"/>
                    <a:pt x="20119" y="136"/>
                  </a:cubicBezTo>
                  <a:cubicBezTo>
                    <a:pt x="19203" y="47"/>
                    <a:pt x="18513" y="0"/>
                    <a:pt x="17913"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3" name="Google Shape;3299;p59"/>
            <p:cNvSpPr/>
            <p:nvPr/>
          </p:nvSpPr>
          <p:spPr>
            <a:xfrm rot="18279205">
              <a:off x="607340" y="1041405"/>
              <a:ext cx="66437" cy="6653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529" y="20618"/>
                    <a:pt x="6891" y="21600"/>
                    <a:pt x="9085" y="21600"/>
                  </a:cubicBezTo>
                  <a:cubicBezTo>
                    <a:pt x="13979" y="21600"/>
                    <a:pt x="18535" y="17476"/>
                    <a:pt x="18535" y="11193"/>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4" name="Google Shape;3300;p59"/>
            <p:cNvSpPr/>
            <p:nvPr/>
          </p:nvSpPr>
          <p:spPr>
            <a:xfrm rot="18279205">
              <a:off x="375967" y="881472"/>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5" name="Google Shape;3301;p59"/>
            <p:cNvSpPr/>
            <p:nvPr/>
          </p:nvSpPr>
          <p:spPr>
            <a:xfrm rot="18279205">
              <a:off x="1998308" y="2000960"/>
              <a:ext cx="65750" cy="67143"/>
            </a:xfrm>
            <a:custGeom>
              <a:avLst/>
              <a:gdLst/>
              <a:ahLst/>
              <a:cxnLst>
                <a:cxn ang="0">
                  <a:pos x="wd2" y="hd2"/>
                </a:cxn>
                <a:cxn ang="5400000">
                  <a:pos x="wd2" y="hd2"/>
                </a:cxn>
                <a:cxn ang="10800000">
                  <a:pos x="wd2" y="hd2"/>
                </a:cxn>
                <a:cxn ang="16200000">
                  <a:pos x="wd2" y="hd2"/>
                </a:cxn>
              </a:cxnLst>
              <a:rect l="0" t="0" r="r" b="b"/>
              <a:pathLst>
                <a:path w="17787" h="21600" fill="norm" stroke="1" extrusionOk="0">
                  <a:moveTo>
                    <a:pt x="8737" y="0"/>
                  </a:moveTo>
                  <a:cubicBezTo>
                    <a:pt x="4319" y="0"/>
                    <a:pt x="65" y="4281"/>
                    <a:pt x="65" y="10508"/>
                  </a:cubicBezTo>
                  <a:cubicBezTo>
                    <a:pt x="-590" y="16346"/>
                    <a:pt x="3828" y="21600"/>
                    <a:pt x="8901" y="21600"/>
                  </a:cubicBezTo>
                  <a:cubicBezTo>
                    <a:pt x="16592" y="21600"/>
                    <a:pt x="21010" y="9924"/>
                    <a:pt x="14955" y="3308"/>
                  </a:cubicBezTo>
                  <a:cubicBezTo>
                    <a:pt x="13155" y="973"/>
                    <a:pt x="10865" y="0"/>
                    <a:pt x="873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6" name="Google Shape;3302;p59"/>
            <p:cNvSpPr/>
            <p:nvPr/>
          </p:nvSpPr>
          <p:spPr>
            <a:xfrm rot="18279205">
              <a:off x="1545027" y="1483691"/>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7" name="Google Shape;3303;p59"/>
            <p:cNvSpPr/>
            <p:nvPr/>
          </p:nvSpPr>
          <p:spPr>
            <a:xfrm rot="18279205">
              <a:off x="838711" y="1201336"/>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978"/>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8" name="Google Shape;3304;p59"/>
            <p:cNvSpPr/>
            <p:nvPr/>
          </p:nvSpPr>
          <p:spPr>
            <a:xfrm rot="18279205">
              <a:off x="1776401" y="1643621"/>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49" name="Google Shape;3305;p59"/>
            <p:cNvSpPr/>
            <p:nvPr/>
          </p:nvSpPr>
          <p:spPr>
            <a:xfrm rot="18279205">
              <a:off x="1301957" y="1520936"/>
              <a:ext cx="66437"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0" name="Google Shape;3306;p59"/>
            <p:cNvSpPr/>
            <p:nvPr/>
          </p:nvSpPr>
          <p:spPr>
            <a:xfrm rot="18279205">
              <a:off x="1070583" y="1361005"/>
              <a:ext cx="66438"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1" name="Google Shape;3307;p59"/>
            <p:cNvSpPr/>
            <p:nvPr/>
          </p:nvSpPr>
          <p:spPr>
            <a:xfrm rot="18279205">
              <a:off x="1864889" y="1020952"/>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2" name="Google Shape;3308;p59"/>
            <p:cNvSpPr/>
            <p:nvPr/>
          </p:nvSpPr>
          <p:spPr>
            <a:xfrm rot="18279205">
              <a:off x="2327881" y="1340683"/>
              <a:ext cx="66458"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704" y="20627"/>
                    <a:pt x="7066" y="21600"/>
                    <a:pt x="9428" y="21600"/>
                  </a:cubicBezTo>
                  <a:cubicBezTo>
                    <a:pt x="14154"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3" name="Google Shape;3309;p59"/>
            <p:cNvSpPr/>
            <p:nvPr/>
          </p:nvSpPr>
          <p:spPr>
            <a:xfrm rot="18279205">
              <a:off x="2096260" y="1180883"/>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4" name="Google Shape;3310;p59"/>
            <p:cNvSpPr/>
            <p:nvPr/>
          </p:nvSpPr>
          <p:spPr>
            <a:xfrm rot="18279205">
              <a:off x="2007944" y="1803972"/>
              <a:ext cx="67327" cy="67142"/>
            </a:xfrm>
            <a:custGeom>
              <a:avLst/>
              <a:gdLst/>
              <a:ahLst/>
              <a:cxnLst>
                <a:cxn ang="0">
                  <a:pos x="wd2" y="hd2"/>
                </a:cxn>
                <a:cxn ang="5400000">
                  <a:pos x="wd2" y="hd2"/>
                </a:cxn>
                <a:cxn ang="10800000">
                  <a:pos x="wd2" y="hd2"/>
                </a:cxn>
                <a:cxn ang="16200000">
                  <a:pos x="wd2" y="hd2"/>
                </a:cxn>
              </a:cxnLst>
              <a:rect l="0" t="0" r="r" b="b"/>
              <a:pathLst>
                <a:path w="18353" h="21600" fill="norm" stroke="1" extrusionOk="0">
                  <a:moveTo>
                    <a:pt x="9234" y="0"/>
                  </a:moveTo>
                  <a:cubicBezTo>
                    <a:pt x="4617" y="0"/>
                    <a:pt x="0" y="4281"/>
                    <a:pt x="0" y="11092"/>
                  </a:cubicBezTo>
                  <a:cubicBezTo>
                    <a:pt x="0" y="16930"/>
                    <a:pt x="4452" y="21600"/>
                    <a:pt x="9398" y="21600"/>
                  </a:cubicBezTo>
                  <a:cubicBezTo>
                    <a:pt x="17148" y="21600"/>
                    <a:pt x="21600" y="9730"/>
                    <a:pt x="15499" y="3114"/>
                  </a:cubicBezTo>
                  <a:cubicBezTo>
                    <a:pt x="13685" y="973"/>
                    <a:pt x="11542" y="0"/>
                    <a:pt x="923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5" name="Google Shape;3311;p59"/>
            <p:cNvSpPr/>
            <p:nvPr/>
          </p:nvSpPr>
          <p:spPr>
            <a:xfrm rot="18279205">
              <a:off x="1767189" y="1843728"/>
              <a:ext cx="66437" cy="6532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400"/>
                    <a:pt x="2672" y="18200"/>
                  </a:cubicBezTo>
                  <a:cubicBezTo>
                    <a:pt x="4698" y="20600"/>
                    <a:pt x="7060" y="21600"/>
                    <a:pt x="9423" y="21600"/>
                  </a:cubicBezTo>
                  <a:cubicBezTo>
                    <a:pt x="14147" y="21600"/>
                    <a:pt x="18535" y="17000"/>
                    <a:pt x="18535" y="10600"/>
                  </a:cubicBezTo>
                  <a:cubicBezTo>
                    <a:pt x="18535" y="4600"/>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6" name="Google Shape;3312;p59"/>
            <p:cNvSpPr/>
            <p:nvPr/>
          </p:nvSpPr>
          <p:spPr>
            <a:xfrm rot="18279205">
              <a:off x="618043" y="842936"/>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7" name="Google Shape;3313;p59"/>
            <p:cNvSpPr/>
            <p:nvPr/>
          </p:nvSpPr>
          <p:spPr>
            <a:xfrm rot="18279205">
              <a:off x="1080788" y="1162797"/>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8" name="Google Shape;3314;p59"/>
            <p:cNvSpPr/>
            <p:nvPr/>
          </p:nvSpPr>
          <p:spPr>
            <a:xfrm rot="18279205">
              <a:off x="386670" y="68300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59" name="Google Shape;3315;p59"/>
            <p:cNvSpPr/>
            <p:nvPr/>
          </p:nvSpPr>
          <p:spPr>
            <a:xfrm rot="18279205">
              <a:off x="849417" y="1002867"/>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0" name="Google Shape;3316;p59"/>
            <p:cNvSpPr/>
            <p:nvPr/>
          </p:nvSpPr>
          <p:spPr>
            <a:xfrm rot="18279205">
              <a:off x="1313407" y="1323891"/>
              <a:ext cx="66457" cy="6593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535" y="20411"/>
                    <a:pt x="6897" y="21600"/>
                    <a:pt x="9091" y="21600"/>
                  </a:cubicBezTo>
                  <a:cubicBezTo>
                    <a:pt x="13985"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1" name="Google Shape;3317;p59"/>
            <p:cNvSpPr/>
            <p:nvPr/>
          </p:nvSpPr>
          <p:spPr>
            <a:xfrm rot="18279205">
              <a:off x="1534323" y="1682160"/>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655"/>
                  </a:cubicBezTo>
                  <a:cubicBezTo>
                    <a:pt x="4698" y="20618"/>
                    <a:pt x="7060" y="21600"/>
                    <a:pt x="9423" y="21600"/>
                  </a:cubicBezTo>
                  <a:cubicBezTo>
                    <a:pt x="14147" y="21600"/>
                    <a:pt x="18535" y="17280"/>
                    <a:pt x="18535" y="10604"/>
                  </a:cubicBezTo>
                  <a:cubicBezTo>
                    <a:pt x="18535" y="4713"/>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2" name="Google Shape;3318;p59"/>
            <p:cNvSpPr/>
            <p:nvPr/>
          </p:nvSpPr>
          <p:spPr>
            <a:xfrm rot="18279205">
              <a:off x="642868" y="1236694"/>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978"/>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3" name="Google Shape;3319;p59"/>
            <p:cNvSpPr/>
            <p:nvPr/>
          </p:nvSpPr>
          <p:spPr>
            <a:xfrm rot="18279205">
              <a:off x="179874" y="916964"/>
              <a:ext cx="66586" cy="65931"/>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10308" y="0"/>
                  </a:moveTo>
                  <a:cubicBezTo>
                    <a:pt x="9971" y="0"/>
                    <a:pt x="9802" y="0"/>
                    <a:pt x="9465" y="0"/>
                  </a:cubicBezTo>
                  <a:cubicBezTo>
                    <a:pt x="858" y="0"/>
                    <a:pt x="-3023" y="11494"/>
                    <a:pt x="2715" y="18033"/>
                  </a:cubicBezTo>
                  <a:cubicBezTo>
                    <a:pt x="4571" y="20411"/>
                    <a:pt x="6765" y="21600"/>
                    <a:pt x="9127" y="21600"/>
                  </a:cubicBezTo>
                  <a:cubicBezTo>
                    <a:pt x="13852" y="21600"/>
                    <a:pt x="18577" y="17042"/>
                    <a:pt x="18577" y="10701"/>
                  </a:cubicBezTo>
                  <a:cubicBezTo>
                    <a:pt x="18577" y="5152"/>
                    <a:pt x="15033" y="0"/>
                    <a:pt x="1030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4" name="Google Shape;3320;p59"/>
            <p:cNvSpPr/>
            <p:nvPr/>
          </p:nvSpPr>
          <p:spPr>
            <a:xfrm rot="18279205">
              <a:off x="411495" y="1076763"/>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389"/>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5" name="Google Shape;3321;p59"/>
            <p:cNvSpPr/>
            <p:nvPr/>
          </p:nvSpPr>
          <p:spPr>
            <a:xfrm rot="18279205">
              <a:off x="1801538" y="2037823"/>
              <a:ext cx="67140" cy="67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2" y="0"/>
                  </a:moveTo>
                  <a:cubicBezTo>
                    <a:pt x="5254" y="0"/>
                    <a:pt x="0" y="4476"/>
                    <a:pt x="0" y="10508"/>
                  </a:cubicBezTo>
                  <a:cubicBezTo>
                    <a:pt x="0" y="16346"/>
                    <a:pt x="5254" y="21600"/>
                    <a:pt x="11092" y="21600"/>
                  </a:cubicBezTo>
                  <a:cubicBezTo>
                    <a:pt x="16930" y="21600"/>
                    <a:pt x="21600" y="16346"/>
                    <a:pt x="21600" y="10508"/>
                  </a:cubicBezTo>
                  <a:cubicBezTo>
                    <a:pt x="21600" y="4476"/>
                    <a:pt x="16930" y="0"/>
                    <a:pt x="11092"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6" name="Google Shape;3322;p59"/>
            <p:cNvSpPr/>
            <p:nvPr/>
          </p:nvSpPr>
          <p:spPr>
            <a:xfrm rot="18279205">
              <a:off x="1570350" y="1877795"/>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193"/>
                    <a:pt x="2715" y="18458"/>
                  </a:cubicBezTo>
                  <a:cubicBezTo>
                    <a:pt x="4402" y="20618"/>
                    <a:pt x="6765" y="21600"/>
                    <a:pt x="9127" y="21600"/>
                  </a:cubicBezTo>
                  <a:cubicBezTo>
                    <a:pt x="13852" y="21600"/>
                    <a:pt x="18577" y="17280"/>
                    <a:pt x="18577" y="10604"/>
                  </a:cubicBezTo>
                  <a:cubicBezTo>
                    <a:pt x="18577" y="4516"/>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7" name="Google Shape;3323;p59"/>
            <p:cNvSpPr/>
            <p:nvPr/>
          </p:nvSpPr>
          <p:spPr>
            <a:xfrm rot="18279205">
              <a:off x="1106111" y="1556297"/>
              <a:ext cx="66586" cy="6774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764"/>
                    <a:pt x="2715" y="18321"/>
                  </a:cubicBezTo>
                  <a:cubicBezTo>
                    <a:pt x="4571" y="20636"/>
                    <a:pt x="6765" y="21600"/>
                    <a:pt x="9127" y="21600"/>
                  </a:cubicBezTo>
                  <a:cubicBezTo>
                    <a:pt x="13852" y="21600"/>
                    <a:pt x="18577" y="17164"/>
                    <a:pt x="18577" y="11186"/>
                  </a:cubicBezTo>
                  <a:cubicBezTo>
                    <a:pt x="18577" y="5207"/>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8" name="Google Shape;3324;p59"/>
            <p:cNvSpPr/>
            <p:nvPr/>
          </p:nvSpPr>
          <p:spPr>
            <a:xfrm rot="18279205">
              <a:off x="1338479" y="1718126"/>
              <a:ext cx="66586" cy="65327"/>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400"/>
                    <a:pt x="2715" y="18200"/>
                  </a:cubicBezTo>
                  <a:cubicBezTo>
                    <a:pt x="4571" y="20600"/>
                    <a:pt x="6765" y="21600"/>
                    <a:pt x="9127" y="21600"/>
                  </a:cubicBezTo>
                  <a:cubicBezTo>
                    <a:pt x="13852" y="21600"/>
                    <a:pt x="18577" y="17000"/>
                    <a:pt x="18577" y="10800"/>
                  </a:cubicBezTo>
                  <a:cubicBezTo>
                    <a:pt x="18577" y="460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69" name="Google Shape;3325;p59"/>
            <p:cNvSpPr/>
            <p:nvPr/>
          </p:nvSpPr>
          <p:spPr>
            <a:xfrm rot="18279205">
              <a:off x="874490" y="1396497"/>
              <a:ext cx="66586" cy="67142"/>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870"/>
                    <a:pt x="2715" y="18486"/>
                  </a:cubicBezTo>
                  <a:cubicBezTo>
                    <a:pt x="4571" y="20627"/>
                    <a:pt x="6765" y="21600"/>
                    <a:pt x="9127" y="21600"/>
                  </a:cubicBezTo>
                  <a:cubicBezTo>
                    <a:pt x="13852" y="21600"/>
                    <a:pt x="18577" y="17319"/>
                    <a:pt x="18577" y="11286"/>
                  </a:cubicBezTo>
                  <a:cubicBezTo>
                    <a:pt x="18577" y="467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0" name="Google Shape;3326;p59"/>
            <p:cNvSpPr/>
            <p:nvPr/>
          </p:nvSpPr>
          <p:spPr>
            <a:xfrm rot="18279205">
              <a:off x="1633266" y="861150"/>
              <a:ext cx="66457" cy="65931"/>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704" y="20411"/>
                    <a:pt x="7066" y="21600"/>
                    <a:pt x="9428" y="21600"/>
                  </a:cubicBezTo>
                  <a:cubicBezTo>
                    <a:pt x="14154"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1" name="Google Shape;3327;p59"/>
            <p:cNvSpPr/>
            <p:nvPr/>
          </p:nvSpPr>
          <p:spPr>
            <a:xfrm rot="18279205">
              <a:off x="2027329" y="2201631"/>
              <a:ext cx="65327" cy="52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0" y="0"/>
                  </a:moveTo>
                  <a:cubicBezTo>
                    <a:pt x="5400" y="0"/>
                    <a:pt x="0" y="5710"/>
                    <a:pt x="0" y="14152"/>
                  </a:cubicBezTo>
                  <a:cubicBezTo>
                    <a:pt x="0" y="16634"/>
                    <a:pt x="1200" y="19117"/>
                    <a:pt x="2600" y="21600"/>
                  </a:cubicBezTo>
                  <a:lnTo>
                    <a:pt x="21600" y="8193"/>
                  </a:lnTo>
                  <a:cubicBezTo>
                    <a:pt x="19400" y="3228"/>
                    <a:pt x="15400" y="0"/>
                    <a:pt x="114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2" name="Google Shape;3328;p59"/>
            <p:cNvSpPr/>
            <p:nvPr/>
          </p:nvSpPr>
          <p:spPr>
            <a:xfrm rot="18279205">
              <a:off x="777974" y="61156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3" name="Google Shape;3329;p59"/>
            <p:cNvSpPr/>
            <p:nvPr/>
          </p:nvSpPr>
          <p:spPr>
            <a:xfrm rot="18279205">
              <a:off x="1971424" y="1607676"/>
              <a:ext cx="67931" cy="67748"/>
            </a:xfrm>
            <a:custGeom>
              <a:avLst/>
              <a:gdLst/>
              <a:ahLst/>
              <a:cxnLst>
                <a:cxn ang="0">
                  <a:pos x="wd2" y="hd2"/>
                </a:cxn>
                <a:cxn ang="5400000">
                  <a:pos x="wd2" y="hd2"/>
                </a:cxn>
                <a:cxn ang="10800000">
                  <a:pos x="wd2" y="hd2"/>
                </a:cxn>
                <a:cxn ang="16200000">
                  <a:pos x="wd2" y="hd2"/>
                </a:cxn>
              </a:cxnLst>
              <a:rect l="0" t="0" r="r" b="b"/>
              <a:pathLst>
                <a:path w="18377" h="21600" fill="norm" stroke="1" extrusionOk="0">
                  <a:moveTo>
                    <a:pt x="9164" y="0"/>
                  </a:moveTo>
                  <a:cubicBezTo>
                    <a:pt x="4582" y="0"/>
                    <a:pt x="0" y="4436"/>
                    <a:pt x="0" y="10607"/>
                  </a:cubicBezTo>
                  <a:cubicBezTo>
                    <a:pt x="0" y="16393"/>
                    <a:pt x="4418" y="21600"/>
                    <a:pt x="9491" y="21600"/>
                  </a:cubicBezTo>
                  <a:cubicBezTo>
                    <a:pt x="17182" y="21600"/>
                    <a:pt x="21600" y="9836"/>
                    <a:pt x="15545" y="3471"/>
                  </a:cubicBezTo>
                  <a:cubicBezTo>
                    <a:pt x="13745" y="1157"/>
                    <a:pt x="11455" y="0"/>
                    <a:pt x="916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4" name="Google Shape;3330;p59"/>
            <p:cNvSpPr/>
            <p:nvPr/>
          </p:nvSpPr>
          <p:spPr>
            <a:xfrm rot="18279205">
              <a:off x="582495" y="64733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5" name="Google Shape;3331;p59"/>
            <p:cNvSpPr/>
            <p:nvPr/>
          </p:nvSpPr>
          <p:spPr>
            <a:xfrm rot="18279205">
              <a:off x="2361516" y="1537572"/>
              <a:ext cx="61092" cy="5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cubicBezTo>
                    <a:pt x="5560" y="0"/>
                    <a:pt x="2139" y="2571"/>
                    <a:pt x="0" y="6943"/>
                  </a:cubicBezTo>
                  <a:lnTo>
                    <a:pt x="20103" y="21600"/>
                  </a:lnTo>
                  <a:cubicBezTo>
                    <a:pt x="20745" y="19029"/>
                    <a:pt x="21600" y="17229"/>
                    <a:pt x="21600" y="14657"/>
                  </a:cubicBezTo>
                  <a:cubicBezTo>
                    <a:pt x="21600" y="6943"/>
                    <a:pt x="16467" y="0"/>
                    <a:pt x="1005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6" name="Google Shape;3332;p59"/>
            <p:cNvSpPr/>
            <p:nvPr/>
          </p:nvSpPr>
          <p:spPr>
            <a:xfrm rot="18279205">
              <a:off x="813866" y="807270"/>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7" name="Google Shape;3333;p59"/>
            <p:cNvSpPr/>
            <p:nvPr/>
          </p:nvSpPr>
          <p:spPr>
            <a:xfrm rot="18279205">
              <a:off x="1045489" y="967070"/>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454" y="20627"/>
                    <a:pt x="6817" y="21600"/>
                    <a:pt x="9179" y="21600"/>
                  </a:cubicBezTo>
                  <a:cubicBezTo>
                    <a:pt x="13904"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8" name="Google Shape;3334;p59"/>
            <p:cNvSpPr/>
            <p:nvPr/>
          </p:nvSpPr>
          <p:spPr>
            <a:xfrm rot="18279205">
              <a:off x="1740850" y="1448025"/>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79" name="Google Shape;3335;p59"/>
            <p:cNvSpPr/>
            <p:nvPr/>
          </p:nvSpPr>
          <p:spPr>
            <a:xfrm rot="18279205">
              <a:off x="1509479" y="1288094"/>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0" name="Google Shape;3336;p59"/>
            <p:cNvSpPr/>
            <p:nvPr/>
          </p:nvSpPr>
          <p:spPr>
            <a:xfrm rot="18279205">
              <a:off x="1276614" y="1126526"/>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454" y="20636"/>
                    <a:pt x="6817" y="21600"/>
                    <a:pt x="9179" y="21600"/>
                  </a:cubicBezTo>
                  <a:cubicBezTo>
                    <a:pt x="13904"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1" name="Google Shape;3337;p59"/>
            <p:cNvSpPr/>
            <p:nvPr/>
          </p:nvSpPr>
          <p:spPr>
            <a:xfrm rot="18279205">
              <a:off x="2065026" y="988415"/>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016"/>
                    <a:pt x="15900" y="20238"/>
                    <a:pt x="17900" y="19070"/>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2" name="Google Shape;3338;p59"/>
            <p:cNvSpPr/>
            <p:nvPr/>
          </p:nvSpPr>
          <p:spPr>
            <a:xfrm rot="18279205">
              <a:off x="1832907" y="828877"/>
              <a:ext cx="54136" cy="6532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00"/>
                    <a:pt x="17900" y="18800"/>
                  </a:cubicBezTo>
                  <a:lnTo>
                    <a:pt x="17900" y="2000"/>
                  </a:lnTo>
                  <a:cubicBezTo>
                    <a:pt x="15900" y="60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3" name="Google Shape;3339;p59"/>
            <p:cNvSpPr/>
            <p:nvPr/>
          </p:nvSpPr>
          <p:spPr>
            <a:xfrm rot="18279205">
              <a:off x="674300" y="28319"/>
              <a:ext cx="54137" cy="64722"/>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994"/>
                    <a:pt x="17900" y="18976"/>
                  </a:cubicBezTo>
                  <a:lnTo>
                    <a:pt x="17900" y="2019"/>
                  </a:lnTo>
                  <a:cubicBezTo>
                    <a:pt x="15900" y="606"/>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4" name="Google Shape;3340;p59"/>
            <p:cNvSpPr/>
            <p:nvPr/>
          </p:nvSpPr>
          <p:spPr>
            <a:xfrm rot="18279205">
              <a:off x="903929" y="188559"/>
              <a:ext cx="57311" cy="67747"/>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0829"/>
                    <a:pt x="16200" y="20250"/>
                    <a:pt x="18112" y="18900"/>
                  </a:cubicBezTo>
                  <a:lnTo>
                    <a:pt x="18112" y="2700"/>
                  </a:lnTo>
                  <a:cubicBezTo>
                    <a:pt x="16200" y="771"/>
                    <a:pt x="13524" y="193"/>
                    <a:pt x="11613" y="193"/>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5" name="Google Shape;3341;p59"/>
            <p:cNvSpPr/>
            <p:nvPr/>
          </p:nvSpPr>
          <p:spPr>
            <a:xfrm rot="18279205">
              <a:off x="1138043" y="347658"/>
              <a:ext cx="54136"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238"/>
                    <a:pt x="17900" y="18876"/>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6" name="Google Shape;3342;p59"/>
            <p:cNvSpPr/>
            <p:nvPr/>
          </p:nvSpPr>
          <p:spPr>
            <a:xfrm rot="18279205">
              <a:off x="2525281" y="1309585"/>
              <a:ext cx="57311" cy="67143"/>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1600"/>
                    <a:pt x="16200" y="20238"/>
                    <a:pt x="18112" y="19070"/>
                  </a:cubicBezTo>
                  <a:lnTo>
                    <a:pt x="18112" y="2530"/>
                  </a:lnTo>
                  <a:cubicBezTo>
                    <a:pt x="16200" y="1362"/>
                    <a:pt x="13524" y="0"/>
                    <a:pt x="11613" y="0"/>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7" name="Google Shape;3343;p59"/>
            <p:cNvSpPr/>
            <p:nvPr/>
          </p:nvSpPr>
          <p:spPr>
            <a:xfrm rot="18279205">
              <a:off x="1400650" y="700059"/>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8" name="Google Shape;3344;p59"/>
            <p:cNvSpPr/>
            <p:nvPr/>
          </p:nvSpPr>
          <p:spPr>
            <a:xfrm rot="18279205">
              <a:off x="1369416" y="507591"/>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2"/>
                    <a:pt x="17900" y="18876"/>
                  </a:cubicBezTo>
                  <a:lnTo>
                    <a:pt x="17900" y="2530"/>
                  </a:lnTo>
                  <a:cubicBezTo>
                    <a:pt x="15900" y="1168"/>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89" name="Google Shape;3345;p59"/>
            <p:cNvSpPr/>
            <p:nvPr/>
          </p:nvSpPr>
          <p:spPr>
            <a:xfrm rot="18279205">
              <a:off x="363950" y="510922"/>
              <a:ext cx="65327" cy="34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05"/>
                  </a:lnTo>
                  <a:cubicBezTo>
                    <a:pt x="600" y="14021"/>
                    <a:pt x="5400" y="21600"/>
                    <a:pt x="10800" y="21600"/>
                  </a:cubicBezTo>
                  <a:cubicBezTo>
                    <a:pt x="16800" y="21600"/>
                    <a:pt x="21600" y="12884"/>
                    <a:pt x="21600" y="1137"/>
                  </a:cubicBezTo>
                  <a:cubicBezTo>
                    <a:pt x="21600" y="1137"/>
                    <a:pt x="21600" y="0"/>
                    <a:pt x="216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0" name="Google Shape;3346;p59"/>
            <p:cNvSpPr/>
            <p:nvPr/>
          </p:nvSpPr>
          <p:spPr>
            <a:xfrm rot="18279205">
              <a:off x="2294506" y="1146919"/>
              <a:ext cx="55281" cy="69561"/>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13049" y="0"/>
                  </a:moveTo>
                  <a:cubicBezTo>
                    <a:pt x="5319" y="0"/>
                    <a:pt x="-820" y="5071"/>
                    <a:pt x="89" y="10894"/>
                  </a:cubicBezTo>
                  <a:cubicBezTo>
                    <a:pt x="89" y="16529"/>
                    <a:pt x="5319" y="21600"/>
                    <a:pt x="13049" y="21600"/>
                  </a:cubicBezTo>
                  <a:cubicBezTo>
                    <a:pt x="15323" y="21037"/>
                    <a:pt x="18506" y="20285"/>
                    <a:pt x="20780" y="19158"/>
                  </a:cubicBezTo>
                  <a:lnTo>
                    <a:pt x="20780" y="3193"/>
                  </a:lnTo>
                  <a:cubicBezTo>
                    <a:pt x="18506" y="1315"/>
                    <a:pt x="15323" y="751"/>
                    <a:pt x="13049"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1" name="Google Shape;3347;p59"/>
            <p:cNvSpPr/>
            <p:nvPr/>
          </p:nvSpPr>
          <p:spPr>
            <a:xfrm rot="18279205">
              <a:off x="1600538" y="667048"/>
              <a:ext cx="54137" cy="6774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9"/>
                    <a:pt x="17900" y="18900"/>
                  </a:cubicBezTo>
                  <a:lnTo>
                    <a:pt x="17900" y="2700"/>
                  </a:lnTo>
                  <a:cubicBezTo>
                    <a:pt x="15900" y="135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2" name="Google Shape;3348;p59"/>
            <p:cNvSpPr/>
            <p:nvPr/>
          </p:nvSpPr>
          <p:spPr>
            <a:xfrm rot="18279205">
              <a:off x="1436542" y="895155"/>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623" y="20636"/>
                    <a:pt x="7154" y="21600"/>
                    <a:pt x="9348" y="21600"/>
                  </a:cubicBezTo>
                  <a:cubicBezTo>
                    <a:pt x="14242"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3" name="Google Shape;3349;p59"/>
            <p:cNvSpPr/>
            <p:nvPr/>
          </p:nvSpPr>
          <p:spPr>
            <a:xfrm rot="18279205">
              <a:off x="1669408" y="1056723"/>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4" name="Google Shape;3350;p59"/>
            <p:cNvSpPr/>
            <p:nvPr/>
          </p:nvSpPr>
          <p:spPr>
            <a:xfrm rot="18279205">
              <a:off x="973797" y="57589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5" name="Google Shape;3351;p59"/>
            <p:cNvSpPr/>
            <p:nvPr/>
          </p:nvSpPr>
          <p:spPr>
            <a:xfrm rot="18279205">
              <a:off x="2132154" y="1376587"/>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978"/>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6" name="Google Shape;3352;p59"/>
            <p:cNvSpPr/>
            <p:nvPr/>
          </p:nvSpPr>
          <p:spPr>
            <a:xfrm rot="18279205">
              <a:off x="1205420" y="735699"/>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623" y="20627"/>
                    <a:pt x="7154" y="21600"/>
                    <a:pt x="9348" y="21600"/>
                  </a:cubicBezTo>
                  <a:cubicBezTo>
                    <a:pt x="14242"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7" name="Google Shape;3353;p59"/>
            <p:cNvSpPr/>
            <p:nvPr/>
          </p:nvSpPr>
          <p:spPr>
            <a:xfrm rot="18279205">
              <a:off x="1169275" y="540126"/>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8" name="Google Shape;3354;p59"/>
            <p:cNvSpPr/>
            <p:nvPr/>
          </p:nvSpPr>
          <p:spPr>
            <a:xfrm rot="18279205">
              <a:off x="546601" y="451635"/>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399" name="Google Shape;3355;p59"/>
            <p:cNvSpPr/>
            <p:nvPr/>
          </p:nvSpPr>
          <p:spPr>
            <a:xfrm rot="18279205">
              <a:off x="706531" y="220264"/>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0" name="Google Shape;3356;p59"/>
            <p:cNvSpPr/>
            <p:nvPr/>
          </p:nvSpPr>
          <p:spPr>
            <a:xfrm rot="18279205">
              <a:off x="1900781" y="1216657"/>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1" name="Google Shape;3357;p59"/>
            <p:cNvSpPr/>
            <p:nvPr/>
          </p:nvSpPr>
          <p:spPr>
            <a:xfrm rot="18279205">
              <a:off x="937902" y="380195"/>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2" name="Google Shape;3358;p59"/>
            <p:cNvSpPr/>
            <p:nvPr/>
          </p:nvSpPr>
          <p:spPr>
            <a:xfrm rot="18279205">
              <a:off x="1241216" y="931165"/>
              <a:ext cx="66457" cy="67749"/>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764"/>
                    <a:pt x="2679" y="18129"/>
                  </a:cubicBezTo>
                  <a:cubicBezTo>
                    <a:pt x="4535" y="20443"/>
                    <a:pt x="6897" y="21600"/>
                    <a:pt x="9091" y="21600"/>
                  </a:cubicBezTo>
                  <a:cubicBezTo>
                    <a:pt x="13985" y="21600"/>
                    <a:pt x="18541" y="17164"/>
                    <a:pt x="18541" y="10993"/>
                  </a:cubicBezTo>
                  <a:cubicBezTo>
                    <a:pt x="18541" y="5207"/>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3" name="Google Shape;3359;p59"/>
            <p:cNvSpPr/>
            <p:nvPr/>
          </p:nvSpPr>
          <p:spPr>
            <a:xfrm rot="18279205">
              <a:off x="1704958" y="1252323"/>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4" name="Google Shape;3360;p59"/>
            <p:cNvSpPr/>
            <p:nvPr/>
          </p:nvSpPr>
          <p:spPr>
            <a:xfrm rot="18279205">
              <a:off x="1473274" y="1092552"/>
              <a:ext cx="66535" cy="65932"/>
            </a:xfrm>
            <a:custGeom>
              <a:avLst/>
              <a:gdLst/>
              <a:ahLst/>
              <a:cxnLst>
                <a:cxn ang="0">
                  <a:pos x="wd2" y="hd2"/>
                </a:cxn>
                <a:cxn ang="5400000">
                  <a:pos x="wd2" y="hd2"/>
                </a:cxn>
                <a:cxn ang="10800000">
                  <a:pos x="wd2" y="hd2"/>
                </a:cxn>
                <a:cxn ang="16200000">
                  <a:pos x="wd2" y="hd2"/>
                </a:cxn>
              </a:cxnLst>
              <a:rect l="0" t="0" r="r" b="b"/>
              <a:pathLst>
                <a:path w="18709" h="21600" fill="norm" stroke="1" extrusionOk="0">
                  <a:moveTo>
                    <a:pt x="8844" y="0"/>
                  </a:moveTo>
                  <a:cubicBezTo>
                    <a:pt x="681" y="0"/>
                    <a:pt x="-2891" y="11692"/>
                    <a:pt x="2722" y="18033"/>
                  </a:cubicBezTo>
                  <a:cubicBezTo>
                    <a:pt x="4592" y="20411"/>
                    <a:pt x="6974" y="21600"/>
                    <a:pt x="9185" y="21600"/>
                  </a:cubicBezTo>
                  <a:cubicBezTo>
                    <a:pt x="14117" y="21600"/>
                    <a:pt x="18709" y="17042"/>
                    <a:pt x="18709" y="10701"/>
                  </a:cubicBezTo>
                  <a:cubicBezTo>
                    <a:pt x="18709" y="4756"/>
                    <a:pt x="14797" y="0"/>
                    <a:pt x="9525" y="0"/>
                  </a:cubicBezTo>
                  <a:cubicBezTo>
                    <a:pt x="9355" y="0"/>
                    <a:pt x="9015" y="0"/>
                    <a:pt x="884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5" name="Google Shape;3361;p59"/>
            <p:cNvSpPr/>
            <p:nvPr/>
          </p:nvSpPr>
          <p:spPr>
            <a:xfrm rot="18279205">
              <a:off x="742424" y="415969"/>
              <a:ext cx="66773"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6" name="Google Shape;3362;p59"/>
            <p:cNvSpPr/>
            <p:nvPr/>
          </p:nvSpPr>
          <p:spPr>
            <a:xfrm rot="18279205">
              <a:off x="1009345" y="771496"/>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7" name="Google Shape;3363;p59"/>
            <p:cNvSpPr/>
            <p:nvPr/>
          </p:nvSpPr>
          <p:spPr>
            <a:xfrm rot="18279205">
              <a:off x="2167951" y="1572054"/>
              <a:ext cx="66457"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535" y="20627"/>
                    <a:pt x="6897" y="21600"/>
                    <a:pt x="9091" y="21600"/>
                  </a:cubicBezTo>
                  <a:cubicBezTo>
                    <a:pt x="13816"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8" name="Google Shape;3364;p59"/>
            <p:cNvSpPr/>
            <p:nvPr/>
          </p:nvSpPr>
          <p:spPr>
            <a:xfrm rot="18279205">
              <a:off x="510305" y="255825"/>
              <a:ext cx="66774" cy="65932"/>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10360" y="0"/>
                  </a:moveTo>
                  <a:cubicBezTo>
                    <a:pt x="10023" y="0"/>
                    <a:pt x="9685" y="0"/>
                    <a:pt x="9517" y="198"/>
                  </a:cubicBezTo>
                  <a:cubicBezTo>
                    <a:pt x="910" y="198"/>
                    <a:pt x="-2971" y="11494"/>
                    <a:pt x="2598" y="18033"/>
                  </a:cubicBezTo>
                  <a:cubicBezTo>
                    <a:pt x="4623" y="20609"/>
                    <a:pt x="7154" y="21600"/>
                    <a:pt x="9348" y="21600"/>
                  </a:cubicBezTo>
                  <a:cubicBezTo>
                    <a:pt x="14242" y="21600"/>
                    <a:pt x="18629" y="17042"/>
                    <a:pt x="18629" y="10701"/>
                  </a:cubicBezTo>
                  <a:cubicBezTo>
                    <a:pt x="18629" y="5152"/>
                    <a:pt x="15085" y="0"/>
                    <a:pt x="1036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09" name="Google Shape;3365;p59"/>
            <p:cNvSpPr/>
            <p:nvPr/>
          </p:nvSpPr>
          <p:spPr>
            <a:xfrm rot="18279205">
              <a:off x="1936332" y="1412254"/>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411" name="Google Shape;3366;p59"/>
          <p:cNvSpPr/>
          <p:nvPr/>
        </p:nvSpPr>
        <p:spPr>
          <a:xfrm>
            <a:off x="10543878" y="2523607"/>
            <a:ext cx="4139666"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415" name="Google Shape;3367;p59"/>
          <p:cNvGrpSpPr/>
          <p:nvPr/>
        </p:nvGrpSpPr>
        <p:grpSpPr>
          <a:xfrm>
            <a:off x="5139041" y="10491845"/>
            <a:ext cx="1311264" cy="1515763"/>
            <a:chOff x="0" y="0"/>
            <a:chExt cx="1311262" cy="1515761"/>
          </a:xfrm>
        </p:grpSpPr>
        <p:sp>
          <p:nvSpPr>
            <p:cNvPr id="412"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13"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14"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419" name="Google Shape;3371;p59"/>
          <p:cNvGrpSpPr/>
          <p:nvPr/>
        </p:nvGrpSpPr>
        <p:grpSpPr>
          <a:xfrm>
            <a:off x="20936729" y="7644086"/>
            <a:ext cx="1362683" cy="1442670"/>
            <a:chOff x="0" y="0"/>
            <a:chExt cx="1362681" cy="1442669"/>
          </a:xfrm>
        </p:grpSpPr>
        <p:sp>
          <p:nvSpPr>
            <p:cNvPr id="416" name="Google Shape;3372;p59"/>
            <p:cNvSpPr/>
            <p:nvPr/>
          </p:nvSpPr>
          <p:spPr>
            <a:xfrm rot="4315305">
              <a:off x="49467" y="958370"/>
              <a:ext cx="437725" cy="421642"/>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17" name="Google Shape;3373;p59"/>
            <p:cNvSpPr/>
            <p:nvPr/>
          </p:nvSpPr>
          <p:spPr>
            <a:xfrm rot="4315225">
              <a:off x="464774" y="3113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18" name="Google Shape;3374;p59"/>
            <p:cNvSpPr/>
            <p:nvPr/>
          </p:nvSpPr>
          <p:spPr>
            <a:xfrm rot="4315225">
              <a:off x="1059751" y="62607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423" name="Google Shape;3367;p59"/>
          <p:cNvGrpSpPr/>
          <p:nvPr/>
        </p:nvGrpSpPr>
        <p:grpSpPr>
          <a:xfrm>
            <a:off x="17387947" y="10660205"/>
            <a:ext cx="1311264" cy="1515763"/>
            <a:chOff x="0" y="0"/>
            <a:chExt cx="1311262" cy="1515761"/>
          </a:xfrm>
        </p:grpSpPr>
        <p:sp>
          <p:nvSpPr>
            <p:cNvPr id="420"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21"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22"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427" name="Google Shape;3367;p59"/>
          <p:cNvGrpSpPr/>
          <p:nvPr/>
        </p:nvGrpSpPr>
        <p:grpSpPr>
          <a:xfrm>
            <a:off x="6944686" y="997461"/>
            <a:ext cx="1311263" cy="1515762"/>
            <a:chOff x="0" y="0"/>
            <a:chExt cx="1311262" cy="1515761"/>
          </a:xfrm>
        </p:grpSpPr>
        <p:sp>
          <p:nvSpPr>
            <p:cNvPr id="424"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25"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26"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pic>
        <p:nvPicPr>
          <p:cNvPr id="428" name="IMG_0948.png" descr="IMG_0948.png"/>
          <p:cNvPicPr>
            <a:picLocks noChangeAspect="1"/>
          </p:cNvPicPr>
          <p:nvPr/>
        </p:nvPicPr>
        <p:blipFill>
          <a:blip r:embed="rId2">
            <a:extLst/>
          </a:blip>
          <a:srcRect l="14211" t="15552" r="2080" b="7940"/>
          <a:stretch>
            <a:fillRect/>
          </a:stretch>
        </p:blipFill>
        <p:spPr>
          <a:xfrm>
            <a:off x="19931137" y="3723147"/>
            <a:ext cx="2532752" cy="2001128"/>
          </a:xfrm>
          <a:custGeom>
            <a:avLst/>
            <a:gdLst/>
            <a:ahLst/>
            <a:cxnLst>
              <a:cxn ang="0">
                <a:pos x="wd2" y="hd2"/>
              </a:cxn>
              <a:cxn ang="5400000">
                <a:pos x="wd2" y="hd2"/>
              </a:cxn>
              <a:cxn ang="10800000">
                <a:pos x="wd2" y="hd2"/>
              </a:cxn>
              <a:cxn ang="16200000">
                <a:pos x="wd2" y="hd2"/>
              </a:cxn>
            </a:cxnLst>
            <a:rect l="0" t="0" r="r" b="b"/>
            <a:pathLst>
              <a:path w="21581" h="21471" fill="norm" stroke="1" extrusionOk="0">
                <a:moveTo>
                  <a:pt x="14270" y="0"/>
                </a:moveTo>
                <a:cubicBezTo>
                  <a:pt x="14208" y="0"/>
                  <a:pt x="14218" y="53"/>
                  <a:pt x="14311" y="204"/>
                </a:cubicBezTo>
                <a:cubicBezTo>
                  <a:pt x="14371" y="302"/>
                  <a:pt x="14375" y="292"/>
                  <a:pt x="14351" y="136"/>
                </a:cubicBezTo>
                <a:cubicBezTo>
                  <a:pt x="14339" y="60"/>
                  <a:pt x="14305" y="0"/>
                  <a:pt x="14270" y="0"/>
                </a:cubicBezTo>
                <a:close/>
                <a:moveTo>
                  <a:pt x="13090" y="166"/>
                </a:moveTo>
                <a:cubicBezTo>
                  <a:pt x="13066" y="166"/>
                  <a:pt x="13014" y="192"/>
                  <a:pt x="12978" y="221"/>
                </a:cubicBezTo>
                <a:cubicBezTo>
                  <a:pt x="12942" y="251"/>
                  <a:pt x="12934" y="277"/>
                  <a:pt x="12958" y="277"/>
                </a:cubicBezTo>
                <a:cubicBezTo>
                  <a:pt x="12983" y="277"/>
                  <a:pt x="13034" y="251"/>
                  <a:pt x="13070" y="221"/>
                </a:cubicBezTo>
                <a:cubicBezTo>
                  <a:pt x="13107" y="192"/>
                  <a:pt x="13114" y="166"/>
                  <a:pt x="13090" y="166"/>
                </a:cubicBezTo>
                <a:close/>
                <a:moveTo>
                  <a:pt x="13438" y="192"/>
                </a:moveTo>
                <a:cubicBezTo>
                  <a:pt x="13423" y="201"/>
                  <a:pt x="13402" y="227"/>
                  <a:pt x="13364" y="285"/>
                </a:cubicBezTo>
                <a:cubicBezTo>
                  <a:pt x="13310" y="369"/>
                  <a:pt x="13220" y="443"/>
                  <a:pt x="13168" y="443"/>
                </a:cubicBezTo>
                <a:cubicBezTo>
                  <a:pt x="13116" y="443"/>
                  <a:pt x="13064" y="467"/>
                  <a:pt x="13049" y="498"/>
                </a:cubicBezTo>
                <a:cubicBezTo>
                  <a:pt x="13033" y="530"/>
                  <a:pt x="13075" y="554"/>
                  <a:pt x="13148" y="554"/>
                </a:cubicBezTo>
                <a:cubicBezTo>
                  <a:pt x="13291" y="554"/>
                  <a:pt x="13464" y="376"/>
                  <a:pt x="13462" y="234"/>
                </a:cubicBezTo>
                <a:cubicBezTo>
                  <a:pt x="13461" y="198"/>
                  <a:pt x="13454" y="183"/>
                  <a:pt x="13438" y="192"/>
                </a:cubicBezTo>
                <a:close/>
                <a:moveTo>
                  <a:pt x="14030" y="221"/>
                </a:moveTo>
                <a:cubicBezTo>
                  <a:pt x="13954" y="221"/>
                  <a:pt x="13991" y="338"/>
                  <a:pt x="14118" y="498"/>
                </a:cubicBezTo>
                <a:cubicBezTo>
                  <a:pt x="14238" y="647"/>
                  <a:pt x="14426" y="734"/>
                  <a:pt x="14365" y="609"/>
                </a:cubicBezTo>
                <a:cubicBezTo>
                  <a:pt x="14350" y="579"/>
                  <a:pt x="14298" y="554"/>
                  <a:pt x="14250" y="554"/>
                </a:cubicBezTo>
                <a:cubicBezTo>
                  <a:pt x="14192" y="554"/>
                  <a:pt x="14145" y="492"/>
                  <a:pt x="14115" y="383"/>
                </a:cubicBezTo>
                <a:cubicBezTo>
                  <a:pt x="14090" y="292"/>
                  <a:pt x="14052" y="221"/>
                  <a:pt x="14030" y="221"/>
                </a:cubicBezTo>
                <a:close/>
                <a:moveTo>
                  <a:pt x="14517" y="281"/>
                </a:moveTo>
                <a:cubicBezTo>
                  <a:pt x="14502" y="280"/>
                  <a:pt x="14486" y="286"/>
                  <a:pt x="14470" y="294"/>
                </a:cubicBezTo>
                <a:cubicBezTo>
                  <a:pt x="14435" y="311"/>
                  <a:pt x="14442" y="322"/>
                  <a:pt x="14493" y="324"/>
                </a:cubicBezTo>
                <a:cubicBezTo>
                  <a:pt x="14539" y="327"/>
                  <a:pt x="14565" y="316"/>
                  <a:pt x="14551" y="298"/>
                </a:cubicBezTo>
                <a:cubicBezTo>
                  <a:pt x="14544" y="289"/>
                  <a:pt x="14533" y="282"/>
                  <a:pt x="14517" y="281"/>
                </a:cubicBezTo>
                <a:close/>
                <a:moveTo>
                  <a:pt x="14943" y="460"/>
                </a:moveTo>
                <a:cubicBezTo>
                  <a:pt x="14785" y="481"/>
                  <a:pt x="14561" y="628"/>
                  <a:pt x="14537" y="724"/>
                </a:cubicBezTo>
                <a:cubicBezTo>
                  <a:pt x="14525" y="774"/>
                  <a:pt x="14477" y="856"/>
                  <a:pt x="14429" y="911"/>
                </a:cubicBezTo>
                <a:cubicBezTo>
                  <a:pt x="14382" y="965"/>
                  <a:pt x="14345" y="1058"/>
                  <a:pt x="14345" y="1116"/>
                </a:cubicBezTo>
                <a:cubicBezTo>
                  <a:pt x="14345" y="1174"/>
                  <a:pt x="14295" y="1304"/>
                  <a:pt x="14233" y="1405"/>
                </a:cubicBezTo>
                <a:cubicBezTo>
                  <a:pt x="14172" y="1506"/>
                  <a:pt x="14115" y="1678"/>
                  <a:pt x="14108" y="1780"/>
                </a:cubicBezTo>
                <a:cubicBezTo>
                  <a:pt x="14100" y="1882"/>
                  <a:pt x="14059" y="2053"/>
                  <a:pt x="14020" y="2167"/>
                </a:cubicBezTo>
                <a:cubicBezTo>
                  <a:pt x="13954" y="2364"/>
                  <a:pt x="13944" y="2371"/>
                  <a:pt x="13827" y="2312"/>
                </a:cubicBezTo>
                <a:cubicBezTo>
                  <a:pt x="13521" y="2160"/>
                  <a:pt x="13211" y="2255"/>
                  <a:pt x="13259" y="2487"/>
                </a:cubicBezTo>
                <a:cubicBezTo>
                  <a:pt x="13287" y="2622"/>
                  <a:pt x="13167" y="2757"/>
                  <a:pt x="13134" y="2627"/>
                </a:cubicBezTo>
                <a:cubicBezTo>
                  <a:pt x="13121" y="2578"/>
                  <a:pt x="13101" y="2499"/>
                  <a:pt x="13090" y="2453"/>
                </a:cubicBezTo>
                <a:cubicBezTo>
                  <a:pt x="13050" y="2295"/>
                  <a:pt x="12974" y="2373"/>
                  <a:pt x="12989" y="2555"/>
                </a:cubicBezTo>
                <a:cubicBezTo>
                  <a:pt x="13002" y="2724"/>
                  <a:pt x="12994" y="2738"/>
                  <a:pt x="12863" y="2738"/>
                </a:cubicBezTo>
                <a:cubicBezTo>
                  <a:pt x="12786" y="2738"/>
                  <a:pt x="12710" y="2747"/>
                  <a:pt x="12694" y="2768"/>
                </a:cubicBezTo>
                <a:cubicBezTo>
                  <a:pt x="12660" y="2810"/>
                  <a:pt x="12235" y="2290"/>
                  <a:pt x="12235" y="2206"/>
                </a:cubicBezTo>
                <a:cubicBezTo>
                  <a:pt x="12235" y="2118"/>
                  <a:pt x="12057" y="1927"/>
                  <a:pt x="12011" y="1963"/>
                </a:cubicBezTo>
                <a:cubicBezTo>
                  <a:pt x="11987" y="1981"/>
                  <a:pt x="11958" y="1955"/>
                  <a:pt x="11944" y="1908"/>
                </a:cubicBezTo>
                <a:cubicBezTo>
                  <a:pt x="11911" y="1800"/>
                  <a:pt x="11839" y="1796"/>
                  <a:pt x="11839" y="1903"/>
                </a:cubicBezTo>
                <a:cubicBezTo>
                  <a:pt x="11839" y="2052"/>
                  <a:pt x="11764" y="2036"/>
                  <a:pt x="11666" y="1869"/>
                </a:cubicBezTo>
                <a:lnTo>
                  <a:pt x="11568" y="1708"/>
                </a:lnTo>
                <a:lnTo>
                  <a:pt x="11690" y="1567"/>
                </a:lnTo>
                <a:cubicBezTo>
                  <a:pt x="11791" y="1450"/>
                  <a:pt x="11800" y="1417"/>
                  <a:pt x="11748" y="1354"/>
                </a:cubicBezTo>
                <a:cubicBezTo>
                  <a:pt x="11619" y="1198"/>
                  <a:pt x="11304" y="1252"/>
                  <a:pt x="11223" y="1444"/>
                </a:cubicBezTo>
                <a:cubicBezTo>
                  <a:pt x="11182" y="1539"/>
                  <a:pt x="11193" y="1577"/>
                  <a:pt x="11291" y="1691"/>
                </a:cubicBezTo>
                <a:cubicBezTo>
                  <a:pt x="11386" y="1802"/>
                  <a:pt x="11399" y="1842"/>
                  <a:pt x="11355" y="1908"/>
                </a:cubicBezTo>
                <a:cubicBezTo>
                  <a:pt x="11326" y="1952"/>
                  <a:pt x="11274" y="1989"/>
                  <a:pt x="11240" y="1989"/>
                </a:cubicBezTo>
                <a:cubicBezTo>
                  <a:pt x="11206" y="1989"/>
                  <a:pt x="11113" y="2095"/>
                  <a:pt x="11037" y="2231"/>
                </a:cubicBezTo>
                <a:cubicBezTo>
                  <a:pt x="10929" y="2423"/>
                  <a:pt x="10890" y="2470"/>
                  <a:pt x="10845" y="2423"/>
                </a:cubicBezTo>
                <a:cubicBezTo>
                  <a:pt x="10774" y="2349"/>
                  <a:pt x="10767" y="2437"/>
                  <a:pt x="10838" y="2525"/>
                </a:cubicBezTo>
                <a:cubicBezTo>
                  <a:pt x="10911" y="2617"/>
                  <a:pt x="10884" y="3520"/>
                  <a:pt x="10804" y="3662"/>
                </a:cubicBezTo>
                <a:cubicBezTo>
                  <a:pt x="10752" y="3757"/>
                  <a:pt x="10690" y="3782"/>
                  <a:pt x="10392" y="3790"/>
                </a:cubicBezTo>
                <a:cubicBezTo>
                  <a:pt x="10101" y="3797"/>
                  <a:pt x="9998" y="3824"/>
                  <a:pt x="9790" y="3956"/>
                </a:cubicBezTo>
                <a:cubicBezTo>
                  <a:pt x="9479" y="4153"/>
                  <a:pt x="9422" y="4257"/>
                  <a:pt x="9533" y="4412"/>
                </a:cubicBezTo>
                <a:cubicBezTo>
                  <a:pt x="9598" y="4502"/>
                  <a:pt x="9597" y="4530"/>
                  <a:pt x="9549" y="4552"/>
                </a:cubicBezTo>
                <a:cubicBezTo>
                  <a:pt x="9515" y="4567"/>
                  <a:pt x="8825" y="4587"/>
                  <a:pt x="8011" y="4595"/>
                </a:cubicBezTo>
                <a:cubicBezTo>
                  <a:pt x="6595" y="4610"/>
                  <a:pt x="6527" y="4618"/>
                  <a:pt x="6411" y="4727"/>
                </a:cubicBezTo>
                <a:cubicBezTo>
                  <a:pt x="6129" y="4991"/>
                  <a:pt x="6107" y="5066"/>
                  <a:pt x="6083" y="6038"/>
                </a:cubicBezTo>
                <a:lnTo>
                  <a:pt x="6063" y="6933"/>
                </a:lnTo>
                <a:lnTo>
                  <a:pt x="5860" y="7167"/>
                </a:lnTo>
                <a:cubicBezTo>
                  <a:pt x="5749" y="7295"/>
                  <a:pt x="5650" y="7387"/>
                  <a:pt x="5634" y="7367"/>
                </a:cubicBezTo>
                <a:cubicBezTo>
                  <a:pt x="5618" y="7347"/>
                  <a:pt x="5603" y="7194"/>
                  <a:pt x="5603" y="7030"/>
                </a:cubicBezTo>
                <a:lnTo>
                  <a:pt x="5603" y="6732"/>
                </a:lnTo>
                <a:lnTo>
                  <a:pt x="5282" y="6754"/>
                </a:lnTo>
                <a:lnTo>
                  <a:pt x="4964" y="6766"/>
                </a:lnTo>
                <a:lnTo>
                  <a:pt x="4950" y="7001"/>
                </a:lnTo>
                <a:cubicBezTo>
                  <a:pt x="4935" y="7264"/>
                  <a:pt x="4871" y="7334"/>
                  <a:pt x="4724" y="7235"/>
                </a:cubicBezTo>
                <a:cubicBezTo>
                  <a:pt x="4656" y="7189"/>
                  <a:pt x="4632" y="7131"/>
                  <a:pt x="4646" y="7039"/>
                </a:cubicBezTo>
                <a:cubicBezTo>
                  <a:pt x="4681" y="6812"/>
                  <a:pt x="4623" y="6778"/>
                  <a:pt x="4213" y="6754"/>
                </a:cubicBezTo>
                <a:cubicBezTo>
                  <a:pt x="3697" y="6723"/>
                  <a:pt x="3522" y="6779"/>
                  <a:pt x="3493" y="6992"/>
                </a:cubicBezTo>
                <a:cubicBezTo>
                  <a:pt x="3472" y="7142"/>
                  <a:pt x="3456" y="7155"/>
                  <a:pt x="3239" y="7188"/>
                </a:cubicBezTo>
                <a:cubicBezTo>
                  <a:pt x="3110" y="7208"/>
                  <a:pt x="2979" y="7256"/>
                  <a:pt x="2952" y="7290"/>
                </a:cubicBezTo>
                <a:cubicBezTo>
                  <a:pt x="2920" y="7330"/>
                  <a:pt x="2891" y="7679"/>
                  <a:pt x="2877" y="8223"/>
                </a:cubicBezTo>
                <a:cubicBezTo>
                  <a:pt x="2857" y="9033"/>
                  <a:pt x="2852" y="9091"/>
                  <a:pt x="2773" y="9091"/>
                </a:cubicBezTo>
                <a:cubicBezTo>
                  <a:pt x="2694" y="9091"/>
                  <a:pt x="2691" y="9046"/>
                  <a:pt x="2698" y="8359"/>
                </a:cubicBezTo>
                <a:cubicBezTo>
                  <a:pt x="2704" y="7703"/>
                  <a:pt x="2695" y="7620"/>
                  <a:pt x="2624" y="7571"/>
                </a:cubicBezTo>
                <a:cubicBezTo>
                  <a:pt x="2400" y="7421"/>
                  <a:pt x="1203" y="7457"/>
                  <a:pt x="784" y="7627"/>
                </a:cubicBezTo>
                <a:lnTo>
                  <a:pt x="649" y="7686"/>
                </a:lnTo>
                <a:lnTo>
                  <a:pt x="622" y="8189"/>
                </a:lnTo>
                <a:cubicBezTo>
                  <a:pt x="609" y="8469"/>
                  <a:pt x="603" y="8774"/>
                  <a:pt x="608" y="8862"/>
                </a:cubicBezTo>
                <a:cubicBezTo>
                  <a:pt x="617" y="9017"/>
                  <a:pt x="608" y="9025"/>
                  <a:pt x="341" y="9100"/>
                </a:cubicBezTo>
                <a:cubicBezTo>
                  <a:pt x="129" y="9160"/>
                  <a:pt x="55" y="9212"/>
                  <a:pt x="20" y="9309"/>
                </a:cubicBezTo>
                <a:cubicBezTo>
                  <a:pt x="-13" y="9399"/>
                  <a:pt x="-6" y="9869"/>
                  <a:pt x="44" y="10944"/>
                </a:cubicBezTo>
                <a:cubicBezTo>
                  <a:pt x="84" y="11775"/>
                  <a:pt x="132" y="12881"/>
                  <a:pt x="155" y="13397"/>
                </a:cubicBezTo>
                <a:cubicBezTo>
                  <a:pt x="179" y="13914"/>
                  <a:pt x="211" y="14508"/>
                  <a:pt x="223" y="14721"/>
                </a:cubicBezTo>
                <a:cubicBezTo>
                  <a:pt x="235" y="14933"/>
                  <a:pt x="266" y="15579"/>
                  <a:pt x="291" y="16156"/>
                </a:cubicBezTo>
                <a:cubicBezTo>
                  <a:pt x="353" y="17594"/>
                  <a:pt x="359" y="17659"/>
                  <a:pt x="477" y="17693"/>
                </a:cubicBezTo>
                <a:cubicBezTo>
                  <a:pt x="1363" y="17946"/>
                  <a:pt x="1490" y="17963"/>
                  <a:pt x="2330" y="17944"/>
                </a:cubicBezTo>
                <a:lnTo>
                  <a:pt x="3168" y="17923"/>
                </a:lnTo>
                <a:lnTo>
                  <a:pt x="3341" y="18098"/>
                </a:lnTo>
                <a:cubicBezTo>
                  <a:pt x="3671" y="18422"/>
                  <a:pt x="4486" y="19081"/>
                  <a:pt x="5163" y="19575"/>
                </a:cubicBezTo>
                <a:cubicBezTo>
                  <a:pt x="6288" y="20397"/>
                  <a:pt x="7086" y="20641"/>
                  <a:pt x="7886" y="20397"/>
                </a:cubicBezTo>
                <a:cubicBezTo>
                  <a:pt x="8935" y="20077"/>
                  <a:pt x="10693" y="19985"/>
                  <a:pt x="11923" y="20189"/>
                </a:cubicBezTo>
                <a:cubicBezTo>
                  <a:pt x="12656" y="20310"/>
                  <a:pt x="13603" y="20553"/>
                  <a:pt x="14527" y="20857"/>
                </a:cubicBezTo>
                <a:cubicBezTo>
                  <a:pt x="15524" y="21186"/>
                  <a:pt x="16193" y="21370"/>
                  <a:pt x="16637" y="21432"/>
                </a:cubicBezTo>
                <a:cubicBezTo>
                  <a:pt x="17834" y="21600"/>
                  <a:pt x="18900" y="21222"/>
                  <a:pt x="19485" y="20423"/>
                </a:cubicBezTo>
                <a:cubicBezTo>
                  <a:pt x="19618" y="20241"/>
                  <a:pt x="20100" y="19626"/>
                  <a:pt x="20560" y="19056"/>
                </a:cubicBezTo>
                <a:cubicBezTo>
                  <a:pt x="21342" y="18087"/>
                  <a:pt x="21400" y="17999"/>
                  <a:pt x="21477" y="17697"/>
                </a:cubicBezTo>
                <a:cubicBezTo>
                  <a:pt x="21535" y="17469"/>
                  <a:pt x="21570" y="17187"/>
                  <a:pt x="21578" y="16905"/>
                </a:cubicBezTo>
                <a:cubicBezTo>
                  <a:pt x="21587" y="16623"/>
                  <a:pt x="21571" y="16345"/>
                  <a:pt x="21527" y="16109"/>
                </a:cubicBezTo>
                <a:cubicBezTo>
                  <a:pt x="21391" y="15380"/>
                  <a:pt x="20952" y="14389"/>
                  <a:pt x="20323" y="13397"/>
                </a:cubicBezTo>
                <a:cubicBezTo>
                  <a:pt x="20187" y="13184"/>
                  <a:pt x="19776" y="12600"/>
                  <a:pt x="19410" y="12098"/>
                </a:cubicBezTo>
                <a:cubicBezTo>
                  <a:pt x="19044" y="11597"/>
                  <a:pt x="18697" y="11105"/>
                  <a:pt x="18633" y="11008"/>
                </a:cubicBezTo>
                <a:cubicBezTo>
                  <a:pt x="18569" y="10911"/>
                  <a:pt x="18392" y="10760"/>
                  <a:pt x="18244" y="10667"/>
                </a:cubicBezTo>
                <a:cubicBezTo>
                  <a:pt x="17945" y="10480"/>
                  <a:pt x="17684" y="10448"/>
                  <a:pt x="17446" y="10573"/>
                </a:cubicBezTo>
                <a:cubicBezTo>
                  <a:pt x="17304" y="10648"/>
                  <a:pt x="17299" y="10642"/>
                  <a:pt x="17074" y="10377"/>
                </a:cubicBezTo>
                <a:cubicBezTo>
                  <a:pt x="16949" y="10229"/>
                  <a:pt x="16844" y="10066"/>
                  <a:pt x="16844" y="10007"/>
                </a:cubicBezTo>
                <a:cubicBezTo>
                  <a:pt x="16844" y="9947"/>
                  <a:pt x="16807" y="9858"/>
                  <a:pt x="16759" y="9815"/>
                </a:cubicBezTo>
                <a:cubicBezTo>
                  <a:pt x="16658" y="9726"/>
                  <a:pt x="16444" y="9229"/>
                  <a:pt x="16478" y="9160"/>
                </a:cubicBezTo>
                <a:cubicBezTo>
                  <a:pt x="16513" y="9090"/>
                  <a:pt x="16612" y="9109"/>
                  <a:pt x="16668" y="9194"/>
                </a:cubicBezTo>
                <a:cubicBezTo>
                  <a:pt x="16735" y="9295"/>
                  <a:pt x="16891" y="9345"/>
                  <a:pt x="16878" y="9262"/>
                </a:cubicBezTo>
                <a:cubicBezTo>
                  <a:pt x="16873" y="9227"/>
                  <a:pt x="16899" y="9199"/>
                  <a:pt x="16935" y="9198"/>
                </a:cubicBezTo>
                <a:cubicBezTo>
                  <a:pt x="16972" y="9198"/>
                  <a:pt x="17028" y="9176"/>
                  <a:pt x="17060" y="9151"/>
                </a:cubicBezTo>
                <a:cubicBezTo>
                  <a:pt x="17106" y="9114"/>
                  <a:pt x="17101" y="9083"/>
                  <a:pt x="17040" y="8998"/>
                </a:cubicBezTo>
                <a:cubicBezTo>
                  <a:pt x="16997" y="8939"/>
                  <a:pt x="16944" y="8902"/>
                  <a:pt x="16918" y="8913"/>
                </a:cubicBezTo>
                <a:cubicBezTo>
                  <a:pt x="16892" y="8924"/>
                  <a:pt x="16811" y="8874"/>
                  <a:pt x="16742" y="8802"/>
                </a:cubicBezTo>
                <a:cubicBezTo>
                  <a:pt x="16595" y="8648"/>
                  <a:pt x="16527" y="8687"/>
                  <a:pt x="16428" y="8985"/>
                </a:cubicBezTo>
                <a:cubicBezTo>
                  <a:pt x="16363" y="9181"/>
                  <a:pt x="16207" y="9244"/>
                  <a:pt x="16161" y="9091"/>
                </a:cubicBezTo>
                <a:cubicBezTo>
                  <a:pt x="16133" y="9001"/>
                  <a:pt x="15885" y="8896"/>
                  <a:pt x="15697" y="8896"/>
                </a:cubicBezTo>
                <a:cubicBezTo>
                  <a:pt x="15608" y="8896"/>
                  <a:pt x="15556" y="8847"/>
                  <a:pt x="15505" y="8725"/>
                </a:cubicBezTo>
                <a:cubicBezTo>
                  <a:pt x="15443" y="8574"/>
                  <a:pt x="15447" y="8549"/>
                  <a:pt x="15515" y="8419"/>
                </a:cubicBezTo>
                <a:cubicBezTo>
                  <a:pt x="15578" y="8297"/>
                  <a:pt x="15581" y="8270"/>
                  <a:pt x="15528" y="8227"/>
                </a:cubicBezTo>
                <a:cubicBezTo>
                  <a:pt x="15494" y="8200"/>
                  <a:pt x="15436" y="8189"/>
                  <a:pt x="15400" y="8206"/>
                </a:cubicBezTo>
                <a:cubicBezTo>
                  <a:pt x="15257" y="8274"/>
                  <a:pt x="15244" y="8254"/>
                  <a:pt x="15258" y="7950"/>
                </a:cubicBezTo>
                <a:cubicBezTo>
                  <a:pt x="15274" y="7598"/>
                  <a:pt x="15236" y="7530"/>
                  <a:pt x="15004" y="7503"/>
                </a:cubicBezTo>
                <a:cubicBezTo>
                  <a:pt x="14903" y="7491"/>
                  <a:pt x="14854" y="7458"/>
                  <a:pt x="14862" y="7409"/>
                </a:cubicBezTo>
                <a:cubicBezTo>
                  <a:pt x="14883" y="7283"/>
                  <a:pt x="14774" y="7171"/>
                  <a:pt x="14666" y="7205"/>
                </a:cubicBezTo>
                <a:cubicBezTo>
                  <a:pt x="14611" y="7222"/>
                  <a:pt x="14554" y="7209"/>
                  <a:pt x="14537" y="7175"/>
                </a:cubicBezTo>
                <a:cubicBezTo>
                  <a:pt x="14516" y="7132"/>
                  <a:pt x="14485" y="7153"/>
                  <a:pt x="14436" y="7235"/>
                </a:cubicBezTo>
                <a:lnTo>
                  <a:pt x="14358" y="7354"/>
                </a:lnTo>
                <a:lnTo>
                  <a:pt x="14280" y="7209"/>
                </a:lnTo>
                <a:cubicBezTo>
                  <a:pt x="14169" y="6997"/>
                  <a:pt x="14220" y="6883"/>
                  <a:pt x="14399" y="6933"/>
                </a:cubicBezTo>
                <a:cubicBezTo>
                  <a:pt x="14686" y="7012"/>
                  <a:pt x="15119" y="7052"/>
                  <a:pt x="15258" y="7013"/>
                </a:cubicBezTo>
                <a:cubicBezTo>
                  <a:pt x="15388" y="6976"/>
                  <a:pt x="15407" y="6991"/>
                  <a:pt x="15528" y="7197"/>
                </a:cubicBezTo>
                <a:cubicBezTo>
                  <a:pt x="15602" y="7324"/>
                  <a:pt x="15702" y="7425"/>
                  <a:pt x="15758" y="7435"/>
                </a:cubicBezTo>
                <a:cubicBezTo>
                  <a:pt x="15813" y="7444"/>
                  <a:pt x="15931" y="7470"/>
                  <a:pt x="16022" y="7490"/>
                </a:cubicBezTo>
                <a:cubicBezTo>
                  <a:pt x="16155" y="7518"/>
                  <a:pt x="16184" y="7508"/>
                  <a:pt x="16164" y="7444"/>
                </a:cubicBezTo>
                <a:cubicBezTo>
                  <a:pt x="16150" y="7400"/>
                  <a:pt x="16171" y="7333"/>
                  <a:pt x="16208" y="7294"/>
                </a:cubicBezTo>
                <a:cubicBezTo>
                  <a:pt x="16245" y="7255"/>
                  <a:pt x="16276" y="7177"/>
                  <a:pt x="16276" y="7120"/>
                </a:cubicBezTo>
                <a:cubicBezTo>
                  <a:pt x="16276" y="7042"/>
                  <a:pt x="16244" y="7013"/>
                  <a:pt x="16147" y="7013"/>
                </a:cubicBezTo>
                <a:cubicBezTo>
                  <a:pt x="15997" y="7013"/>
                  <a:pt x="15973" y="6985"/>
                  <a:pt x="15958" y="6749"/>
                </a:cubicBezTo>
                <a:cubicBezTo>
                  <a:pt x="15946" y="6548"/>
                  <a:pt x="15865" y="6521"/>
                  <a:pt x="15653" y="6660"/>
                </a:cubicBezTo>
                <a:cubicBezTo>
                  <a:pt x="15472" y="6777"/>
                  <a:pt x="15385" y="6677"/>
                  <a:pt x="15549" y="6541"/>
                </a:cubicBezTo>
                <a:cubicBezTo>
                  <a:pt x="15613" y="6489"/>
                  <a:pt x="15653" y="6433"/>
                  <a:pt x="15640" y="6417"/>
                </a:cubicBezTo>
                <a:cubicBezTo>
                  <a:pt x="15607" y="6375"/>
                  <a:pt x="15752" y="6192"/>
                  <a:pt x="15816" y="6192"/>
                </a:cubicBezTo>
                <a:cubicBezTo>
                  <a:pt x="15845" y="6192"/>
                  <a:pt x="15923" y="6136"/>
                  <a:pt x="15988" y="6072"/>
                </a:cubicBezTo>
                <a:cubicBezTo>
                  <a:pt x="16071" y="5990"/>
                  <a:pt x="16095" y="5939"/>
                  <a:pt x="16063" y="5898"/>
                </a:cubicBezTo>
                <a:cubicBezTo>
                  <a:pt x="16031" y="5858"/>
                  <a:pt x="16032" y="5807"/>
                  <a:pt x="16069" y="5749"/>
                </a:cubicBezTo>
                <a:cubicBezTo>
                  <a:pt x="16114" y="5680"/>
                  <a:pt x="16111" y="5677"/>
                  <a:pt x="16056" y="5715"/>
                </a:cubicBezTo>
                <a:cubicBezTo>
                  <a:pt x="16020" y="5741"/>
                  <a:pt x="15925" y="5822"/>
                  <a:pt x="15849" y="5893"/>
                </a:cubicBezTo>
                <a:cubicBezTo>
                  <a:pt x="15727" y="6006"/>
                  <a:pt x="15706" y="6010"/>
                  <a:pt x="15657" y="5936"/>
                </a:cubicBezTo>
                <a:cubicBezTo>
                  <a:pt x="15615" y="5873"/>
                  <a:pt x="15614" y="5835"/>
                  <a:pt x="15653" y="5787"/>
                </a:cubicBezTo>
                <a:cubicBezTo>
                  <a:pt x="15681" y="5752"/>
                  <a:pt x="15704" y="5743"/>
                  <a:pt x="15704" y="5766"/>
                </a:cubicBezTo>
                <a:cubicBezTo>
                  <a:pt x="15704" y="5790"/>
                  <a:pt x="15766" y="5754"/>
                  <a:pt x="15839" y="5689"/>
                </a:cubicBezTo>
                <a:cubicBezTo>
                  <a:pt x="15955" y="5585"/>
                  <a:pt x="16034" y="5414"/>
                  <a:pt x="15927" y="5497"/>
                </a:cubicBezTo>
                <a:cubicBezTo>
                  <a:pt x="15870" y="5542"/>
                  <a:pt x="15795" y="5341"/>
                  <a:pt x="15795" y="5148"/>
                </a:cubicBezTo>
                <a:cubicBezTo>
                  <a:pt x="15795" y="5050"/>
                  <a:pt x="15833" y="4943"/>
                  <a:pt x="15900" y="4863"/>
                </a:cubicBezTo>
                <a:cubicBezTo>
                  <a:pt x="15998" y="4747"/>
                  <a:pt x="16017" y="4740"/>
                  <a:pt x="16086" y="4812"/>
                </a:cubicBezTo>
                <a:cubicBezTo>
                  <a:pt x="16129" y="4857"/>
                  <a:pt x="16221" y="4925"/>
                  <a:pt x="16289" y="4961"/>
                </a:cubicBezTo>
                <a:cubicBezTo>
                  <a:pt x="16404" y="5023"/>
                  <a:pt x="16409" y="5017"/>
                  <a:pt x="16364" y="4910"/>
                </a:cubicBezTo>
                <a:cubicBezTo>
                  <a:pt x="16336" y="4848"/>
                  <a:pt x="16283" y="4784"/>
                  <a:pt x="16242" y="4765"/>
                </a:cubicBezTo>
                <a:cubicBezTo>
                  <a:pt x="16072" y="4689"/>
                  <a:pt x="16048" y="4628"/>
                  <a:pt x="16147" y="4497"/>
                </a:cubicBezTo>
                <a:lnTo>
                  <a:pt x="16242" y="4373"/>
                </a:lnTo>
                <a:lnTo>
                  <a:pt x="16448" y="4565"/>
                </a:lnTo>
                <a:cubicBezTo>
                  <a:pt x="16622" y="4722"/>
                  <a:pt x="16671" y="4735"/>
                  <a:pt x="16712" y="4671"/>
                </a:cubicBezTo>
                <a:cubicBezTo>
                  <a:pt x="16771" y="4583"/>
                  <a:pt x="16715" y="4375"/>
                  <a:pt x="16610" y="4267"/>
                </a:cubicBezTo>
                <a:cubicBezTo>
                  <a:pt x="16574" y="4229"/>
                  <a:pt x="16537" y="4113"/>
                  <a:pt x="16522" y="4011"/>
                </a:cubicBezTo>
                <a:cubicBezTo>
                  <a:pt x="16507" y="3909"/>
                  <a:pt x="16464" y="3807"/>
                  <a:pt x="16428" y="3790"/>
                </a:cubicBezTo>
                <a:cubicBezTo>
                  <a:pt x="16348" y="3751"/>
                  <a:pt x="16350" y="3772"/>
                  <a:pt x="16428" y="4007"/>
                </a:cubicBezTo>
                <a:cubicBezTo>
                  <a:pt x="16482" y="4168"/>
                  <a:pt x="16482" y="4199"/>
                  <a:pt x="16428" y="4254"/>
                </a:cubicBezTo>
                <a:cubicBezTo>
                  <a:pt x="16365" y="4321"/>
                  <a:pt x="16318" y="4227"/>
                  <a:pt x="16252" y="3896"/>
                </a:cubicBezTo>
                <a:cubicBezTo>
                  <a:pt x="16238" y="3824"/>
                  <a:pt x="16182" y="3755"/>
                  <a:pt x="16134" y="3739"/>
                </a:cubicBezTo>
                <a:cubicBezTo>
                  <a:pt x="16085" y="3723"/>
                  <a:pt x="16058" y="3681"/>
                  <a:pt x="16073" y="3649"/>
                </a:cubicBezTo>
                <a:cubicBezTo>
                  <a:pt x="16091" y="3612"/>
                  <a:pt x="16060" y="3590"/>
                  <a:pt x="15981" y="3590"/>
                </a:cubicBezTo>
                <a:cubicBezTo>
                  <a:pt x="15911" y="3590"/>
                  <a:pt x="15837" y="3576"/>
                  <a:pt x="15822" y="3556"/>
                </a:cubicBezTo>
                <a:cubicBezTo>
                  <a:pt x="15773" y="3495"/>
                  <a:pt x="15886" y="3373"/>
                  <a:pt x="15988" y="3373"/>
                </a:cubicBezTo>
                <a:cubicBezTo>
                  <a:pt x="16132" y="3373"/>
                  <a:pt x="16203" y="3260"/>
                  <a:pt x="16113" y="3177"/>
                </a:cubicBezTo>
                <a:cubicBezTo>
                  <a:pt x="16048" y="3117"/>
                  <a:pt x="16052" y="3099"/>
                  <a:pt x="16140" y="3040"/>
                </a:cubicBezTo>
                <a:cubicBezTo>
                  <a:pt x="16193" y="3004"/>
                  <a:pt x="16224" y="2960"/>
                  <a:pt x="16211" y="2934"/>
                </a:cubicBezTo>
                <a:cubicBezTo>
                  <a:pt x="16199" y="2909"/>
                  <a:pt x="16218" y="2854"/>
                  <a:pt x="16255" y="2815"/>
                </a:cubicBezTo>
                <a:cubicBezTo>
                  <a:pt x="16311" y="2757"/>
                  <a:pt x="16338" y="2764"/>
                  <a:pt x="16411" y="2862"/>
                </a:cubicBezTo>
                <a:cubicBezTo>
                  <a:pt x="16528" y="3020"/>
                  <a:pt x="16545" y="3015"/>
                  <a:pt x="16492" y="2823"/>
                </a:cubicBezTo>
                <a:cubicBezTo>
                  <a:pt x="16436" y="2619"/>
                  <a:pt x="16337" y="2568"/>
                  <a:pt x="16205" y="2678"/>
                </a:cubicBezTo>
                <a:cubicBezTo>
                  <a:pt x="16148" y="2725"/>
                  <a:pt x="16097" y="2745"/>
                  <a:pt x="16096" y="2721"/>
                </a:cubicBezTo>
                <a:cubicBezTo>
                  <a:pt x="16095" y="2698"/>
                  <a:pt x="16067" y="2761"/>
                  <a:pt x="16032" y="2862"/>
                </a:cubicBezTo>
                <a:cubicBezTo>
                  <a:pt x="15958" y="3076"/>
                  <a:pt x="15895" y="3055"/>
                  <a:pt x="15866" y="2806"/>
                </a:cubicBezTo>
                <a:cubicBezTo>
                  <a:pt x="15850" y="2667"/>
                  <a:pt x="15874" y="2597"/>
                  <a:pt x="15964" y="2487"/>
                </a:cubicBezTo>
                <a:cubicBezTo>
                  <a:pt x="16102" y="2316"/>
                  <a:pt x="16182" y="2132"/>
                  <a:pt x="16178" y="2001"/>
                </a:cubicBezTo>
                <a:cubicBezTo>
                  <a:pt x="16176" y="1948"/>
                  <a:pt x="16191" y="1854"/>
                  <a:pt x="16211" y="1793"/>
                </a:cubicBezTo>
                <a:cubicBezTo>
                  <a:pt x="16247" y="1684"/>
                  <a:pt x="16251" y="1686"/>
                  <a:pt x="16127" y="1788"/>
                </a:cubicBezTo>
                <a:cubicBezTo>
                  <a:pt x="16024" y="1873"/>
                  <a:pt x="15940" y="1885"/>
                  <a:pt x="15657" y="1865"/>
                </a:cubicBezTo>
                <a:cubicBezTo>
                  <a:pt x="15468" y="1851"/>
                  <a:pt x="15322" y="1861"/>
                  <a:pt x="15332" y="1882"/>
                </a:cubicBezTo>
                <a:cubicBezTo>
                  <a:pt x="15343" y="1903"/>
                  <a:pt x="15315" y="1959"/>
                  <a:pt x="15271" y="2010"/>
                </a:cubicBezTo>
                <a:cubicBezTo>
                  <a:pt x="15208" y="2081"/>
                  <a:pt x="15163" y="2090"/>
                  <a:pt x="15075" y="2048"/>
                </a:cubicBezTo>
                <a:lnTo>
                  <a:pt x="14963" y="1993"/>
                </a:lnTo>
                <a:lnTo>
                  <a:pt x="15031" y="1742"/>
                </a:lnTo>
                <a:cubicBezTo>
                  <a:pt x="15078" y="1570"/>
                  <a:pt x="15086" y="1464"/>
                  <a:pt x="15055" y="1418"/>
                </a:cubicBezTo>
                <a:cubicBezTo>
                  <a:pt x="14986" y="1312"/>
                  <a:pt x="14944" y="761"/>
                  <a:pt x="14994" y="596"/>
                </a:cubicBezTo>
                <a:cubicBezTo>
                  <a:pt x="15025" y="496"/>
                  <a:pt x="15031" y="465"/>
                  <a:pt x="14994" y="460"/>
                </a:cubicBezTo>
                <a:cubicBezTo>
                  <a:pt x="14982" y="458"/>
                  <a:pt x="14964" y="457"/>
                  <a:pt x="14943" y="460"/>
                </a:cubicBezTo>
                <a:close/>
                <a:moveTo>
                  <a:pt x="16211" y="609"/>
                </a:moveTo>
                <a:cubicBezTo>
                  <a:pt x="16097" y="609"/>
                  <a:pt x="16094" y="717"/>
                  <a:pt x="16205" y="856"/>
                </a:cubicBezTo>
                <a:cubicBezTo>
                  <a:pt x="16297" y="972"/>
                  <a:pt x="16495" y="1050"/>
                  <a:pt x="16495" y="971"/>
                </a:cubicBezTo>
                <a:cubicBezTo>
                  <a:pt x="16495" y="959"/>
                  <a:pt x="16506" y="908"/>
                  <a:pt x="16522" y="856"/>
                </a:cubicBezTo>
                <a:cubicBezTo>
                  <a:pt x="16545" y="781"/>
                  <a:pt x="16536" y="766"/>
                  <a:pt x="16462" y="796"/>
                </a:cubicBezTo>
                <a:cubicBezTo>
                  <a:pt x="16395" y="822"/>
                  <a:pt x="16355" y="802"/>
                  <a:pt x="16320" y="720"/>
                </a:cubicBezTo>
                <a:cubicBezTo>
                  <a:pt x="16293" y="658"/>
                  <a:pt x="16245" y="609"/>
                  <a:pt x="16211" y="609"/>
                </a:cubicBezTo>
                <a:close/>
                <a:moveTo>
                  <a:pt x="13658" y="681"/>
                </a:moveTo>
                <a:cubicBezTo>
                  <a:pt x="13651" y="684"/>
                  <a:pt x="13643" y="694"/>
                  <a:pt x="13631" y="707"/>
                </a:cubicBezTo>
                <a:cubicBezTo>
                  <a:pt x="13598" y="741"/>
                  <a:pt x="13545" y="745"/>
                  <a:pt x="13513" y="720"/>
                </a:cubicBezTo>
                <a:cubicBezTo>
                  <a:pt x="13476" y="691"/>
                  <a:pt x="13419" y="726"/>
                  <a:pt x="13350" y="813"/>
                </a:cubicBezTo>
                <a:cubicBezTo>
                  <a:pt x="13270" y="914"/>
                  <a:pt x="13203" y="946"/>
                  <a:pt x="13107" y="928"/>
                </a:cubicBezTo>
                <a:cubicBezTo>
                  <a:pt x="12993" y="907"/>
                  <a:pt x="12985" y="917"/>
                  <a:pt x="13009" y="1018"/>
                </a:cubicBezTo>
                <a:cubicBezTo>
                  <a:pt x="13024" y="1081"/>
                  <a:pt x="13073" y="1183"/>
                  <a:pt x="13121" y="1248"/>
                </a:cubicBezTo>
                <a:cubicBezTo>
                  <a:pt x="13206" y="1365"/>
                  <a:pt x="13205" y="1366"/>
                  <a:pt x="13043" y="1486"/>
                </a:cubicBezTo>
                <a:cubicBezTo>
                  <a:pt x="12861" y="1621"/>
                  <a:pt x="12871" y="1663"/>
                  <a:pt x="13080" y="1686"/>
                </a:cubicBezTo>
                <a:cubicBezTo>
                  <a:pt x="13182" y="1697"/>
                  <a:pt x="13219" y="1725"/>
                  <a:pt x="13215" y="1788"/>
                </a:cubicBezTo>
                <a:cubicBezTo>
                  <a:pt x="13207" y="1902"/>
                  <a:pt x="13237" y="1900"/>
                  <a:pt x="13405" y="1771"/>
                </a:cubicBezTo>
                <a:cubicBezTo>
                  <a:pt x="13511" y="1691"/>
                  <a:pt x="13553" y="1680"/>
                  <a:pt x="13594" y="1729"/>
                </a:cubicBezTo>
                <a:cubicBezTo>
                  <a:pt x="13637" y="1780"/>
                  <a:pt x="13650" y="1761"/>
                  <a:pt x="13631" y="1631"/>
                </a:cubicBezTo>
                <a:cubicBezTo>
                  <a:pt x="13617" y="1534"/>
                  <a:pt x="13625" y="1432"/>
                  <a:pt x="13658" y="1384"/>
                </a:cubicBezTo>
                <a:cubicBezTo>
                  <a:pt x="13689" y="1339"/>
                  <a:pt x="13738" y="1223"/>
                  <a:pt x="13763" y="1128"/>
                </a:cubicBezTo>
                <a:cubicBezTo>
                  <a:pt x="13803" y="981"/>
                  <a:pt x="13799" y="953"/>
                  <a:pt x="13736" y="958"/>
                </a:cubicBezTo>
                <a:cubicBezTo>
                  <a:pt x="13681" y="964"/>
                  <a:pt x="13665" y="924"/>
                  <a:pt x="13675" y="801"/>
                </a:cubicBezTo>
                <a:cubicBezTo>
                  <a:pt x="13684" y="703"/>
                  <a:pt x="13680" y="671"/>
                  <a:pt x="13658" y="681"/>
                </a:cubicBezTo>
                <a:close/>
                <a:moveTo>
                  <a:pt x="15981" y="890"/>
                </a:moveTo>
                <a:cubicBezTo>
                  <a:pt x="15978" y="893"/>
                  <a:pt x="15991" y="916"/>
                  <a:pt x="16019" y="975"/>
                </a:cubicBezTo>
                <a:cubicBezTo>
                  <a:pt x="16051" y="1042"/>
                  <a:pt x="16084" y="1088"/>
                  <a:pt x="16096" y="1073"/>
                </a:cubicBezTo>
                <a:cubicBezTo>
                  <a:pt x="16108" y="1059"/>
                  <a:pt x="16083" y="1006"/>
                  <a:pt x="16039" y="954"/>
                </a:cubicBezTo>
                <a:cubicBezTo>
                  <a:pt x="16001" y="908"/>
                  <a:pt x="15984" y="886"/>
                  <a:pt x="15981" y="890"/>
                </a:cubicBezTo>
                <a:close/>
                <a:moveTo>
                  <a:pt x="16651" y="1290"/>
                </a:moveTo>
                <a:cubicBezTo>
                  <a:pt x="16633" y="1283"/>
                  <a:pt x="16624" y="1312"/>
                  <a:pt x="16624" y="1388"/>
                </a:cubicBezTo>
                <a:cubicBezTo>
                  <a:pt x="16624" y="1465"/>
                  <a:pt x="16643" y="1548"/>
                  <a:pt x="16661" y="1571"/>
                </a:cubicBezTo>
                <a:cubicBezTo>
                  <a:pt x="16679" y="1594"/>
                  <a:pt x="16700" y="1557"/>
                  <a:pt x="16708" y="1490"/>
                </a:cubicBezTo>
                <a:cubicBezTo>
                  <a:pt x="16716" y="1422"/>
                  <a:pt x="16697" y="1340"/>
                  <a:pt x="16671" y="1307"/>
                </a:cubicBezTo>
                <a:cubicBezTo>
                  <a:pt x="16662" y="1297"/>
                  <a:pt x="16657" y="1292"/>
                  <a:pt x="16651" y="1290"/>
                </a:cubicBezTo>
                <a:close/>
                <a:moveTo>
                  <a:pt x="17703" y="1295"/>
                </a:moveTo>
                <a:cubicBezTo>
                  <a:pt x="17661" y="1281"/>
                  <a:pt x="17601" y="1293"/>
                  <a:pt x="17554" y="1346"/>
                </a:cubicBezTo>
                <a:cubicBezTo>
                  <a:pt x="17511" y="1396"/>
                  <a:pt x="17463" y="1418"/>
                  <a:pt x="17446" y="1397"/>
                </a:cubicBezTo>
                <a:cubicBezTo>
                  <a:pt x="17430" y="1377"/>
                  <a:pt x="17419" y="1402"/>
                  <a:pt x="17419" y="1448"/>
                </a:cubicBezTo>
                <a:cubicBezTo>
                  <a:pt x="17419" y="1573"/>
                  <a:pt x="17744" y="1545"/>
                  <a:pt x="17764" y="1418"/>
                </a:cubicBezTo>
                <a:cubicBezTo>
                  <a:pt x="17774" y="1352"/>
                  <a:pt x="17746" y="1310"/>
                  <a:pt x="17703" y="1295"/>
                </a:cubicBezTo>
                <a:close/>
                <a:moveTo>
                  <a:pt x="16949" y="1622"/>
                </a:moveTo>
                <a:cubicBezTo>
                  <a:pt x="16951" y="1634"/>
                  <a:pt x="16964" y="1665"/>
                  <a:pt x="16996" y="1725"/>
                </a:cubicBezTo>
                <a:cubicBezTo>
                  <a:pt x="17039" y="1808"/>
                  <a:pt x="17091" y="1874"/>
                  <a:pt x="17111" y="1874"/>
                </a:cubicBezTo>
                <a:cubicBezTo>
                  <a:pt x="17175" y="1874"/>
                  <a:pt x="17204" y="1767"/>
                  <a:pt x="17162" y="1674"/>
                </a:cubicBezTo>
                <a:cubicBezTo>
                  <a:pt x="17134" y="1609"/>
                  <a:pt x="17114" y="1606"/>
                  <a:pt x="17091" y="1652"/>
                </a:cubicBezTo>
                <a:cubicBezTo>
                  <a:pt x="17067" y="1701"/>
                  <a:pt x="17039" y="1702"/>
                  <a:pt x="16986" y="1648"/>
                </a:cubicBezTo>
                <a:cubicBezTo>
                  <a:pt x="16958" y="1619"/>
                  <a:pt x="16948" y="1610"/>
                  <a:pt x="16949" y="1622"/>
                </a:cubicBezTo>
                <a:close/>
                <a:moveTo>
                  <a:pt x="18558" y="2061"/>
                </a:moveTo>
                <a:cubicBezTo>
                  <a:pt x="18540" y="2067"/>
                  <a:pt x="18520" y="2085"/>
                  <a:pt x="18497" y="2125"/>
                </a:cubicBezTo>
                <a:cubicBezTo>
                  <a:pt x="18446" y="2212"/>
                  <a:pt x="18426" y="2221"/>
                  <a:pt x="18369" y="2163"/>
                </a:cubicBezTo>
                <a:cubicBezTo>
                  <a:pt x="18313" y="2104"/>
                  <a:pt x="18291" y="2110"/>
                  <a:pt x="18250" y="2206"/>
                </a:cubicBezTo>
                <a:cubicBezTo>
                  <a:pt x="18212" y="2295"/>
                  <a:pt x="18217" y="2319"/>
                  <a:pt x="18261" y="2308"/>
                </a:cubicBezTo>
                <a:cubicBezTo>
                  <a:pt x="18296" y="2299"/>
                  <a:pt x="18320" y="2352"/>
                  <a:pt x="18321" y="2449"/>
                </a:cubicBezTo>
                <a:cubicBezTo>
                  <a:pt x="18322" y="2534"/>
                  <a:pt x="18351" y="2629"/>
                  <a:pt x="18386" y="2657"/>
                </a:cubicBezTo>
                <a:cubicBezTo>
                  <a:pt x="18469" y="2723"/>
                  <a:pt x="18502" y="2721"/>
                  <a:pt x="18535" y="2653"/>
                </a:cubicBezTo>
                <a:cubicBezTo>
                  <a:pt x="18551" y="2622"/>
                  <a:pt x="18584" y="2609"/>
                  <a:pt x="18606" y="2627"/>
                </a:cubicBezTo>
                <a:cubicBezTo>
                  <a:pt x="18677" y="2682"/>
                  <a:pt x="18650" y="2586"/>
                  <a:pt x="18575" y="2517"/>
                </a:cubicBezTo>
                <a:cubicBezTo>
                  <a:pt x="18509" y="2456"/>
                  <a:pt x="18513" y="2438"/>
                  <a:pt x="18585" y="2299"/>
                </a:cubicBezTo>
                <a:cubicBezTo>
                  <a:pt x="18643" y="2186"/>
                  <a:pt x="18646" y="2134"/>
                  <a:pt x="18609" y="2087"/>
                </a:cubicBezTo>
                <a:cubicBezTo>
                  <a:pt x="18590" y="2063"/>
                  <a:pt x="18575" y="2054"/>
                  <a:pt x="18558" y="2061"/>
                </a:cubicBezTo>
                <a:close/>
                <a:moveTo>
                  <a:pt x="17503" y="2167"/>
                </a:moveTo>
                <a:cubicBezTo>
                  <a:pt x="17457" y="2169"/>
                  <a:pt x="17419" y="2217"/>
                  <a:pt x="17419" y="2291"/>
                </a:cubicBezTo>
                <a:cubicBezTo>
                  <a:pt x="17419" y="2392"/>
                  <a:pt x="17481" y="2400"/>
                  <a:pt x="17547" y="2299"/>
                </a:cubicBezTo>
                <a:cubicBezTo>
                  <a:pt x="17583" y="2246"/>
                  <a:pt x="17581" y="2210"/>
                  <a:pt x="17550" y="2185"/>
                </a:cubicBezTo>
                <a:cubicBezTo>
                  <a:pt x="17534" y="2173"/>
                  <a:pt x="17519" y="2167"/>
                  <a:pt x="17503" y="2167"/>
                </a:cubicBezTo>
                <a:close/>
                <a:moveTo>
                  <a:pt x="16735" y="2210"/>
                </a:moveTo>
                <a:cubicBezTo>
                  <a:pt x="16711" y="2209"/>
                  <a:pt x="16731" y="2249"/>
                  <a:pt x="16793" y="2359"/>
                </a:cubicBezTo>
                <a:cubicBezTo>
                  <a:pt x="16875" y="2504"/>
                  <a:pt x="16880" y="2543"/>
                  <a:pt x="16827" y="2598"/>
                </a:cubicBezTo>
                <a:cubicBezTo>
                  <a:pt x="16776" y="2651"/>
                  <a:pt x="16748" y="2627"/>
                  <a:pt x="16685" y="2478"/>
                </a:cubicBezTo>
                <a:cubicBezTo>
                  <a:pt x="16624" y="2334"/>
                  <a:pt x="16603" y="2311"/>
                  <a:pt x="16590" y="2389"/>
                </a:cubicBezTo>
                <a:cubicBezTo>
                  <a:pt x="16562" y="2552"/>
                  <a:pt x="16608" y="2631"/>
                  <a:pt x="16806" y="2755"/>
                </a:cubicBezTo>
                <a:cubicBezTo>
                  <a:pt x="16947" y="2842"/>
                  <a:pt x="17007" y="2851"/>
                  <a:pt x="17050" y="2806"/>
                </a:cubicBezTo>
                <a:cubicBezTo>
                  <a:pt x="17112" y="2742"/>
                  <a:pt x="17068" y="2624"/>
                  <a:pt x="16945" y="2525"/>
                </a:cubicBezTo>
                <a:cubicBezTo>
                  <a:pt x="16915" y="2501"/>
                  <a:pt x="16891" y="2431"/>
                  <a:pt x="16891" y="2372"/>
                </a:cubicBezTo>
                <a:cubicBezTo>
                  <a:pt x="16891" y="2313"/>
                  <a:pt x="16881" y="2265"/>
                  <a:pt x="16871" y="2265"/>
                </a:cubicBezTo>
                <a:cubicBezTo>
                  <a:pt x="16861" y="2265"/>
                  <a:pt x="16819" y="2248"/>
                  <a:pt x="16776" y="2227"/>
                </a:cubicBezTo>
                <a:cubicBezTo>
                  <a:pt x="16759" y="2219"/>
                  <a:pt x="16743" y="2211"/>
                  <a:pt x="16735" y="2210"/>
                </a:cubicBezTo>
                <a:close/>
                <a:moveTo>
                  <a:pt x="12799" y="2308"/>
                </a:moveTo>
                <a:lnTo>
                  <a:pt x="12735" y="2427"/>
                </a:lnTo>
                <a:cubicBezTo>
                  <a:pt x="12699" y="2491"/>
                  <a:pt x="12679" y="2568"/>
                  <a:pt x="12694" y="2598"/>
                </a:cubicBezTo>
                <a:cubicBezTo>
                  <a:pt x="12764" y="2741"/>
                  <a:pt x="12875" y="2600"/>
                  <a:pt x="12830" y="2423"/>
                </a:cubicBezTo>
                <a:lnTo>
                  <a:pt x="12799" y="2308"/>
                </a:lnTo>
                <a:close/>
                <a:moveTo>
                  <a:pt x="18808" y="2678"/>
                </a:moveTo>
                <a:cubicBezTo>
                  <a:pt x="18793" y="2677"/>
                  <a:pt x="18774" y="2683"/>
                  <a:pt x="18751" y="2708"/>
                </a:cubicBezTo>
                <a:cubicBezTo>
                  <a:pt x="18716" y="2744"/>
                  <a:pt x="18690" y="2787"/>
                  <a:pt x="18690" y="2802"/>
                </a:cubicBezTo>
                <a:cubicBezTo>
                  <a:pt x="18690" y="2818"/>
                  <a:pt x="18718" y="2802"/>
                  <a:pt x="18751" y="2768"/>
                </a:cubicBezTo>
                <a:cubicBezTo>
                  <a:pt x="18783" y="2734"/>
                  <a:pt x="18826" y="2725"/>
                  <a:pt x="18846" y="2747"/>
                </a:cubicBezTo>
                <a:cubicBezTo>
                  <a:pt x="18866" y="2770"/>
                  <a:pt x="18864" y="2756"/>
                  <a:pt x="18846" y="2717"/>
                </a:cubicBezTo>
                <a:cubicBezTo>
                  <a:pt x="18834" y="2689"/>
                  <a:pt x="18822" y="2679"/>
                  <a:pt x="18808" y="2678"/>
                </a:cubicBezTo>
                <a:close/>
                <a:moveTo>
                  <a:pt x="17977" y="2785"/>
                </a:moveTo>
                <a:cubicBezTo>
                  <a:pt x="17971" y="2774"/>
                  <a:pt x="17956" y="2809"/>
                  <a:pt x="17933" y="2874"/>
                </a:cubicBezTo>
                <a:cubicBezTo>
                  <a:pt x="17861" y="3074"/>
                  <a:pt x="17867" y="3107"/>
                  <a:pt x="17963" y="3275"/>
                </a:cubicBezTo>
                <a:cubicBezTo>
                  <a:pt x="18068" y="3459"/>
                  <a:pt x="18097" y="3470"/>
                  <a:pt x="18024" y="3300"/>
                </a:cubicBezTo>
                <a:cubicBezTo>
                  <a:pt x="17995" y="3232"/>
                  <a:pt x="17977" y="3077"/>
                  <a:pt x="17980" y="2955"/>
                </a:cubicBezTo>
                <a:cubicBezTo>
                  <a:pt x="17983" y="2852"/>
                  <a:pt x="17983" y="2796"/>
                  <a:pt x="17977" y="2785"/>
                </a:cubicBezTo>
                <a:close/>
                <a:moveTo>
                  <a:pt x="18132" y="2836"/>
                </a:moveTo>
                <a:cubicBezTo>
                  <a:pt x="18125" y="2844"/>
                  <a:pt x="18123" y="2884"/>
                  <a:pt x="18122" y="2955"/>
                </a:cubicBezTo>
                <a:cubicBezTo>
                  <a:pt x="18121" y="3074"/>
                  <a:pt x="18137" y="3102"/>
                  <a:pt x="18173" y="3057"/>
                </a:cubicBezTo>
                <a:cubicBezTo>
                  <a:pt x="18207" y="3013"/>
                  <a:pt x="18206" y="2960"/>
                  <a:pt x="18173" y="2887"/>
                </a:cubicBezTo>
                <a:cubicBezTo>
                  <a:pt x="18152" y="2842"/>
                  <a:pt x="18139" y="2827"/>
                  <a:pt x="18132" y="2836"/>
                </a:cubicBezTo>
                <a:close/>
                <a:moveTo>
                  <a:pt x="17645" y="2904"/>
                </a:moveTo>
                <a:cubicBezTo>
                  <a:pt x="17635" y="2908"/>
                  <a:pt x="17623" y="2921"/>
                  <a:pt x="17611" y="2934"/>
                </a:cubicBezTo>
                <a:cubicBezTo>
                  <a:pt x="17577" y="2970"/>
                  <a:pt x="17550" y="2976"/>
                  <a:pt x="17550" y="2951"/>
                </a:cubicBezTo>
                <a:cubicBezTo>
                  <a:pt x="17550" y="2926"/>
                  <a:pt x="17528" y="2933"/>
                  <a:pt x="17500" y="2968"/>
                </a:cubicBezTo>
                <a:cubicBezTo>
                  <a:pt x="17462" y="3016"/>
                  <a:pt x="17465" y="3064"/>
                  <a:pt x="17517" y="3164"/>
                </a:cubicBezTo>
                <a:cubicBezTo>
                  <a:pt x="17565" y="3256"/>
                  <a:pt x="17571" y="3317"/>
                  <a:pt x="17540" y="3356"/>
                </a:cubicBezTo>
                <a:cubicBezTo>
                  <a:pt x="17509" y="3395"/>
                  <a:pt x="17514" y="3450"/>
                  <a:pt x="17547" y="3530"/>
                </a:cubicBezTo>
                <a:cubicBezTo>
                  <a:pt x="17595" y="3641"/>
                  <a:pt x="17618" y="3656"/>
                  <a:pt x="17770" y="3671"/>
                </a:cubicBezTo>
                <a:cubicBezTo>
                  <a:pt x="17817" y="3675"/>
                  <a:pt x="17830" y="3729"/>
                  <a:pt x="17821" y="3850"/>
                </a:cubicBezTo>
                <a:cubicBezTo>
                  <a:pt x="17809" y="4001"/>
                  <a:pt x="17822" y="4016"/>
                  <a:pt x="17922" y="4016"/>
                </a:cubicBezTo>
                <a:cubicBezTo>
                  <a:pt x="17984" y="4016"/>
                  <a:pt x="18044" y="3996"/>
                  <a:pt x="18058" y="3969"/>
                </a:cubicBezTo>
                <a:cubicBezTo>
                  <a:pt x="18071" y="3941"/>
                  <a:pt x="18056" y="3927"/>
                  <a:pt x="18024" y="3935"/>
                </a:cubicBezTo>
                <a:cubicBezTo>
                  <a:pt x="17993" y="3944"/>
                  <a:pt x="17965" y="3891"/>
                  <a:pt x="17956" y="3820"/>
                </a:cubicBezTo>
                <a:cubicBezTo>
                  <a:pt x="17948" y="3750"/>
                  <a:pt x="17891" y="3606"/>
                  <a:pt x="17831" y="3496"/>
                </a:cubicBezTo>
                <a:cubicBezTo>
                  <a:pt x="17767" y="3377"/>
                  <a:pt x="17740" y="3275"/>
                  <a:pt x="17764" y="3245"/>
                </a:cubicBezTo>
                <a:cubicBezTo>
                  <a:pt x="17787" y="3215"/>
                  <a:pt x="17775" y="3130"/>
                  <a:pt x="17736" y="3032"/>
                </a:cubicBezTo>
                <a:cubicBezTo>
                  <a:pt x="17697" y="2933"/>
                  <a:pt x="17676" y="2894"/>
                  <a:pt x="17645" y="2904"/>
                </a:cubicBezTo>
                <a:close/>
                <a:moveTo>
                  <a:pt x="16668" y="2994"/>
                </a:moveTo>
                <a:cubicBezTo>
                  <a:pt x="16653" y="2993"/>
                  <a:pt x="16633" y="2994"/>
                  <a:pt x="16617" y="3002"/>
                </a:cubicBezTo>
                <a:cubicBezTo>
                  <a:pt x="16582" y="3020"/>
                  <a:pt x="16597" y="3034"/>
                  <a:pt x="16648" y="3036"/>
                </a:cubicBezTo>
                <a:cubicBezTo>
                  <a:pt x="16694" y="3039"/>
                  <a:pt x="16716" y="3020"/>
                  <a:pt x="16702" y="3002"/>
                </a:cubicBezTo>
                <a:cubicBezTo>
                  <a:pt x="16695" y="2993"/>
                  <a:pt x="16684" y="2995"/>
                  <a:pt x="16668" y="2994"/>
                </a:cubicBezTo>
                <a:close/>
                <a:moveTo>
                  <a:pt x="18761" y="3121"/>
                </a:moveTo>
                <a:cubicBezTo>
                  <a:pt x="18716" y="3133"/>
                  <a:pt x="18649" y="3210"/>
                  <a:pt x="18649" y="3266"/>
                </a:cubicBezTo>
                <a:cubicBezTo>
                  <a:pt x="18649" y="3293"/>
                  <a:pt x="18688" y="3282"/>
                  <a:pt x="18734" y="3245"/>
                </a:cubicBezTo>
                <a:cubicBezTo>
                  <a:pt x="18781" y="3208"/>
                  <a:pt x="18807" y="3160"/>
                  <a:pt x="18795" y="3134"/>
                </a:cubicBezTo>
                <a:cubicBezTo>
                  <a:pt x="18788" y="3121"/>
                  <a:pt x="18776" y="3117"/>
                  <a:pt x="18761" y="3121"/>
                </a:cubicBezTo>
                <a:close/>
                <a:moveTo>
                  <a:pt x="18376" y="3266"/>
                </a:moveTo>
                <a:cubicBezTo>
                  <a:pt x="18369" y="3261"/>
                  <a:pt x="18358" y="3273"/>
                  <a:pt x="18332" y="3300"/>
                </a:cubicBezTo>
                <a:cubicBezTo>
                  <a:pt x="18297" y="3337"/>
                  <a:pt x="18256" y="3354"/>
                  <a:pt x="18240" y="3334"/>
                </a:cubicBezTo>
                <a:cubicBezTo>
                  <a:pt x="18224" y="3314"/>
                  <a:pt x="18210" y="3320"/>
                  <a:pt x="18210" y="3351"/>
                </a:cubicBezTo>
                <a:cubicBezTo>
                  <a:pt x="18210" y="3381"/>
                  <a:pt x="18224" y="3420"/>
                  <a:pt x="18240" y="3441"/>
                </a:cubicBezTo>
                <a:cubicBezTo>
                  <a:pt x="18290" y="3503"/>
                  <a:pt x="18359" y="3451"/>
                  <a:pt x="18376" y="3339"/>
                </a:cubicBezTo>
                <a:cubicBezTo>
                  <a:pt x="18383" y="3296"/>
                  <a:pt x="18383" y="3272"/>
                  <a:pt x="18376" y="3266"/>
                </a:cubicBezTo>
                <a:close/>
                <a:moveTo>
                  <a:pt x="10608" y="3428"/>
                </a:moveTo>
                <a:cubicBezTo>
                  <a:pt x="10583" y="3428"/>
                  <a:pt x="10573" y="3448"/>
                  <a:pt x="10588" y="3479"/>
                </a:cubicBezTo>
                <a:cubicBezTo>
                  <a:pt x="10603" y="3509"/>
                  <a:pt x="10625" y="3534"/>
                  <a:pt x="10635" y="3534"/>
                </a:cubicBezTo>
                <a:cubicBezTo>
                  <a:pt x="10646" y="3534"/>
                  <a:pt x="10655" y="3509"/>
                  <a:pt x="10655" y="3479"/>
                </a:cubicBezTo>
                <a:cubicBezTo>
                  <a:pt x="10655" y="3448"/>
                  <a:pt x="10634" y="3428"/>
                  <a:pt x="10608" y="3428"/>
                </a:cubicBezTo>
                <a:close/>
                <a:moveTo>
                  <a:pt x="17256" y="3777"/>
                </a:moveTo>
                <a:cubicBezTo>
                  <a:pt x="17145" y="3746"/>
                  <a:pt x="17055" y="3996"/>
                  <a:pt x="17162" y="4131"/>
                </a:cubicBezTo>
                <a:cubicBezTo>
                  <a:pt x="17226" y="4211"/>
                  <a:pt x="17255" y="4221"/>
                  <a:pt x="17219" y="4148"/>
                </a:cubicBezTo>
                <a:cubicBezTo>
                  <a:pt x="17205" y="4118"/>
                  <a:pt x="17232" y="4046"/>
                  <a:pt x="17280" y="3986"/>
                </a:cubicBezTo>
                <a:cubicBezTo>
                  <a:pt x="17354" y="3893"/>
                  <a:pt x="17358" y="3867"/>
                  <a:pt x="17304" y="3811"/>
                </a:cubicBezTo>
                <a:cubicBezTo>
                  <a:pt x="17288" y="3793"/>
                  <a:pt x="17272" y="3781"/>
                  <a:pt x="17256" y="3777"/>
                </a:cubicBezTo>
                <a:close/>
                <a:moveTo>
                  <a:pt x="16857" y="4331"/>
                </a:moveTo>
                <a:cubicBezTo>
                  <a:pt x="16852" y="4337"/>
                  <a:pt x="16851" y="4354"/>
                  <a:pt x="16850" y="4386"/>
                </a:cubicBezTo>
                <a:cubicBezTo>
                  <a:pt x="16848" y="4444"/>
                  <a:pt x="16859" y="4481"/>
                  <a:pt x="16874" y="4463"/>
                </a:cubicBezTo>
                <a:cubicBezTo>
                  <a:pt x="16889" y="4445"/>
                  <a:pt x="16887" y="4391"/>
                  <a:pt x="16874" y="4352"/>
                </a:cubicBezTo>
                <a:cubicBezTo>
                  <a:pt x="16867" y="4329"/>
                  <a:pt x="16861" y="4325"/>
                  <a:pt x="16857" y="4331"/>
                </a:cubicBezTo>
                <a:close/>
                <a:moveTo>
                  <a:pt x="16502" y="5250"/>
                </a:moveTo>
                <a:cubicBezTo>
                  <a:pt x="16497" y="5253"/>
                  <a:pt x="16498" y="5270"/>
                  <a:pt x="16509" y="5302"/>
                </a:cubicBezTo>
                <a:cubicBezTo>
                  <a:pt x="16525" y="5348"/>
                  <a:pt x="16551" y="5432"/>
                  <a:pt x="16566" y="5485"/>
                </a:cubicBezTo>
                <a:cubicBezTo>
                  <a:pt x="16599" y="5601"/>
                  <a:pt x="16622" y="5604"/>
                  <a:pt x="16729" y="5502"/>
                </a:cubicBezTo>
                <a:cubicBezTo>
                  <a:pt x="16822" y="5412"/>
                  <a:pt x="16794" y="5304"/>
                  <a:pt x="16681" y="5327"/>
                </a:cubicBezTo>
                <a:cubicBezTo>
                  <a:pt x="16639" y="5336"/>
                  <a:pt x="16577" y="5319"/>
                  <a:pt x="16543" y="5285"/>
                </a:cubicBezTo>
                <a:cubicBezTo>
                  <a:pt x="16518" y="5260"/>
                  <a:pt x="16507" y="5247"/>
                  <a:pt x="16502" y="5250"/>
                </a:cubicBezTo>
                <a:close/>
                <a:moveTo>
                  <a:pt x="18690" y="5442"/>
                </a:moveTo>
                <a:cubicBezTo>
                  <a:pt x="18674" y="5430"/>
                  <a:pt x="18614" y="5450"/>
                  <a:pt x="18555" y="5489"/>
                </a:cubicBezTo>
                <a:cubicBezTo>
                  <a:pt x="18495" y="5528"/>
                  <a:pt x="18421" y="5551"/>
                  <a:pt x="18392" y="5540"/>
                </a:cubicBezTo>
                <a:cubicBezTo>
                  <a:pt x="18364" y="5528"/>
                  <a:pt x="18307" y="5539"/>
                  <a:pt x="18261" y="5570"/>
                </a:cubicBezTo>
                <a:cubicBezTo>
                  <a:pt x="18202" y="5610"/>
                  <a:pt x="18160" y="5608"/>
                  <a:pt x="18122" y="5561"/>
                </a:cubicBezTo>
                <a:cubicBezTo>
                  <a:pt x="18080" y="5509"/>
                  <a:pt x="18074" y="5511"/>
                  <a:pt x="18085" y="5570"/>
                </a:cubicBezTo>
                <a:cubicBezTo>
                  <a:pt x="18103" y="5663"/>
                  <a:pt x="17861" y="5850"/>
                  <a:pt x="17770" y="5813"/>
                </a:cubicBezTo>
                <a:cubicBezTo>
                  <a:pt x="17730" y="5796"/>
                  <a:pt x="17736" y="5818"/>
                  <a:pt x="17787" y="5868"/>
                </a:cubicBezTo>
                <a:cubicBezTo>
                  <a:pt x="17868" y="5947"/>
                  <a:pt x="17864" y="5952"/>
                  <a:pt x="17726" y="6038"/>
                </a:cubicBezTo>
                <a:cubicBezTo>
                  <a:pt x="17647" y="6088"/>
                  <a:pt x="17561" y="6114"/>
                  <a:pt x="17540" y="6098"/>
                </a:cubicBezTo>
                <a:cubicBezTo>
                  <a:pt x="17519" y="6081"/>
                  <a:pt x="17503" y="6103"/>
                  <a:pt x="17503" y="6145"/>
                </a:cubicBezTo>
                <a:cubicBezTo>
                  <a:pt x="17503" y="6247"/>
                  <a:pt x="17264" y="6530"/>
                  <a:pt x="17222" y="6477"/>
                </a:cubicBezTo>
                <a:cubicBezTo>
                  <a:pt x="17203" y="6454"/>
                  <a:pt x="17204" y="6501"/>
                  <a:pt x="17219" y="6579"/>
                </a:cubicBezTo>
                <a:cubicBezTo>
                  <a:pt x="17250" y="6732"/>
                  <a:pt x="17154" y="6888"/>
                  <a:pt x="17070" y="6822"/>
                </a:cubicBezTo>
                <a:cubicBezTo>
                  <a:pt x="17044" y="6802"/>
                  <a:pt x="17009" y="6823"/>
                  <a:pt x="16996" y="6869"/>
                </a:cubicBezTo>
                <a:cubicBezTo>
                  <a:pt x="16964" y="6972"/>
                  <a:pt x="17116" y="7168"/>
                  <a:pt x="17263" y="7214"/>
                </a:cubicBezTo>
                <a:cubicBezTo>
                  <a:pt x="17429" y="7267"/>
                  <a:pt x="17432" y="7324"/>
                  <a:pt x="17283" y="7435"/>
                </a:cubicBezTo>
                <a:cubicBezTo>
                  <a:pt x="17157" y="7528"/>
                  <a:pt x="17160" y="7539"/>
                  <a:pt x="17246" y="7580"/>
                </a:cubicBezTo>
                <a:cubicBezTo>
                  <a:pt x="17352" y="7629"/>
                  <a:pt x="17320" y="7733"/>
                  <a:pt x="17199" y="7733"/>
                </a:cubicBezTo>
                <a:cubicBezTo>
                  <a:pt x="17089" y="7733"/>
                  <a:pt x="17046" y="7839"/>
                  <a:pt x="17135" y="7882"/>
                </a:cubicBezTo>
                <a:cubicBezTo>
                  <a:pt x="17178" y="7903"/>
                  <a:pt x="17227" y="7872"/>
                  <a:pt x="17263" y="7810"/>
                </a:cubicBezTo>
                <a:cubicBezTo>
                  <a:pt x="17321" y="7712"/>
                  <a:pt x="17326" y="7712"/>
                  <a:pt x="17378" y="7869"/>
                </a:cubicBezTo>
                <a:cubicBezTo>
                  <a:pt x="17407" y="7960"/>
                  <a:pt x="17428" y="8077"/>
                  <a:pt x="17422" y="8121"/>
                </a:cubicBezTo>
                <a:cubicBezTo>
                  <a:pt x="17413" y="8186"/>
                  <a:pt x="17425" y="8184"/>
                  <a:pt x="17479" y="8129"/>
                </a:cubicBezTo>
                <a:cubicBezTo>
                  <a:pt x="17523" y="8082"/>
                  <a:pt x="17552" y="8081"/>
                  <a:pt x="17571" y="8121"/>
                </a:cubicBezTo>
                <a:cubicBezTo>
                  <a:pt x="17587" y="8153"/>
                  <a:pt x="17640" y="8172"/>
                  <a:pt x="17689" y="8172"/>
                </a:cubicBezTo>
                <a:cubicBezTo>
                  <a:pt x="17742" y="8172"/>
                  <a:pt x="17788" y="8221"/>
                  <a:pt x="17801" y="8287"/>
                </a:cubicBezTo>
                <a:cubicBezTo>
                  <a:pt x="17819" y="8372"/>
                  <a:pt x="17838" y="8384"/>
                  <a:pt x="17882" y="8338"/>
                </a:cubicBezTo>
                <a:cubicBezTo>
                  <a:pt x="17947" y="8271"/>
                  <a:pt x="18119" y="8357"/>
                  <a:pt x="18119" y="8457"/>
                </a:cubicBezTo>
                <a:cubicBezTo>
                  <a:pt x="18119" y="8488"/>
                  <a:pt x="18145" y="8494"/>
                  <a:pt x="18176" y="8470"/>
                </a:cubicBezTo>
                <a:cubicBezTo>
                  <a:pt x="18206" y="8446"/>
                  <a:pt x="18276" y="8435"/>
                  <a:pt x="18332" y="8444"/>
                </a:cubicBezTo>
                <a:cubicBezTo>
                  <a:pt x="18387" y="8453"/>
                  <a:pt x="18462" y="8431"/>
                  <a:pt x="18494" y="8397"/>
                </a:cubicBezTo>
                <a:cubicBezTo>
                  <a:pt x="18566" y="8322"/>
                  <a:pt x="18627" y="8414"/>
                  <a:pt x="18589" y="8538"/>
                </a:cubicBezTo>
                <a:cubicBezTo>
                  <a:pt x="18570" y="8601"/>
                  <a:pt x="18581" y="8606"/>
                  <a:pt x="18649" y="8563"/>
                </a:cubicBezTo>
                <a:cubicBezTo>
                  <a:pt x="18697" y="8533"/>
                  <a:pt x="18772" y="8486"/>
                  <a:pt x="18819" y="8457"/>
                </a:cubicBezTo>
                <a:cubicBezTo>
                  <a:pt x="18876" y="8421"/>
                  <a:pt x="18918" y="8419"/>
                  <a:pt x="18937" y="8457"/>
                </a:cubicBezTo>
                <a:cubicBezTo>
                  <a:pt x="18956" y="8496"/>
                  <a:pt x="18981" y="8496"/>
                  <a:pt x="19018" y="8457"/>
                </a:cubicBezTo>
                <a:cubicBezTo>
                  <a:pt x="19049" y="8425"/>
                  <a:pt x="19083" y="8416"/>
                  <a:pt x="19099" y="8436"/>
                </a:cubicBezTo>
                <a:cubicBezTo>
                  <a:pt x="19170" y="8525"/>
                  <a:pt x="19124" y="8289"/>
                  <a:pt x="19045" y="8163"/>
                </a:cubicBezTo>
                <a:cubicBezTo>
                  <a:pt x="18997" y="8086"/>
                  <a:pt x="18954" y="8004"/>
                  <a:pt x="18954" y="7984"/>
                </a:cubicBezTo>
                <a:cubicBezTo>
                  <a:pt x="18954" y="7964"/>
                  <a:pt x="18899" y="7855"/>
                  <a:pt x="18832" y="7746"/>
                </a:cubicBezTo>
                <a:cubicBezTo>
                  <a:pt x="18751" y="7611"/>
                  <a:pt x="18606" y="7491"/>
                  <a:pt x="18386" y="7363"/>
                </a:cubicBezTo>
                <a:cubicBezTo>
                  <a:pt x="18085" y="7188"/>
                  <a:pt x="18063" y="7160"/>
                  <a:pt x="18139" y="7090"/>
                </a:cubicBezTo>
                <a:cubicBezTo>
                  <a:pt x="18185" y="7048"/>
                  <a:pt x="18209" y="7013"/>
                  <a:pt x="18190" y="7013"/>
                </a:cubicBezTo>
                <a:cubicBezTo>
                  <a:pt x="18170" y="7013"/>
                  <a:pt x="18228" y="6908"/>
                  <a:pt x="18321" y="6779"/>
                </a:cubicBezTo>
                <a:cubicBezTo>
                  <a:pt x="18414" y="6650"/>
                  <a:pt x="18507" y="6554"/>
                  <a:pt x="18528" y="6562"/>
                </a:cubicBezTo>
                <a:cubicBezTo>
                  <a:pt x="18548" y="6570"/>
                  <a:pt x="18555" y="6553"/>
                  <a:pt x="18541" y="6524"/>
                </a:cubicBezTo>
                <a:cubicBezTo>
                  <a:pt x="18527" y="6496"/>
                  <a:pt x="18533" y="6409"/>
                  <a:pt x="18558" y="6328"/>
                </a:cubicBezTo>
                <a:cubicBezTo>
                  <a:pt x="18629" y="6093"/>
                  <a:pt x="18722" y="5467"/>
                  <a:pt x="18690" y="5442"/>
                </a:cubicBezTo>
                <a:close/>
                <a:moveTo>
                  <a:pt x="16022" y="8010"/>
                </a:moveTo>
                <a:lnTo>
                  <a:pt x="16005" y="8227"/>
                </a:lnTo>
                <a:cubicBezTo>
                  <a:pt x="15983" y="8512"/>
                  <a:pt x="16002" y="8583"/>
                  <a:pt x="16079" y="8504"/>
                </a:cubicBezTo>
                <a:cubicBezTo>
                  <a:pt x="16123" y="8457"/>
                  <a:pt x="16147" y="8472"/>
                  <a:pt x="16184" y="8559"/>
                </a:cubicBezTo>
                <a:cubicBezTo>
                  <a:pt x="16238" y="8686"/>
                  <a:pt x="16239" y="8687"/>
                  <a:pt x="16336" y="8640"/>
                </a:cubicBezTo>
                <a:cubicBezTo>
                  <a:pt x="16374" y="8622"/>
                  <a:pt x="16407" y="8568"/>
                  <a:pt x="16407" y="8525"/>
                </a:cubicBezTo>
                <a:cubicBezTo>
                  <a:pt x="16407" y="8482"/>
                  <a:pt x="16433" y="8436"/>
                  <a:pt x="16468" y="8419"/>
                </a:cubicBezTo>
                <a:cubicBezTo>
                  <a:pt x="16504" y="8402"/>
                  <a:pt x="16533" y="8330"/>
                  <a:pt x="16529" y="8261"/>
                </a:cubicBezTo>
                <a:cubicBezTo>
                  <a:pt x="16522" y="8163"/>
                  <a:pt x="16496" y="8135"/>
                  <a:pt x="16418" y="8146"/>
                </a:cubicBezTo>
                <a:cubicBezTo>
                  <a:pt x="16362" y="8154"/>
                  <a:pt x="16303" y="8178"/>
                  <a:pt x="16289" y="8197"/>
                </a:cubicBezTo>
                <a:cubicBezTo>
                  <a:pt x="16274" y="8215"/>
                  <a:pt x="16211" y="8180"/>
                  <a:pt x="16144" y="8121"/>
                </a:cubicBezTo>
                <a:lnTo>
                  <a:pt x="16022" y="8010"/>
                </a:lnTo>
                <a:close/>
                <a:moveTo>
                  <a:pt x="17266" y="8487"/>
                </a:moveTo>
                <a:cubicBezTo>
                  <a:pt x="17231" y="8470"/>
                  <a:pt x="17196" y="8497"/>
                  <a:pt x="17182" y="8542"/>
                </a:cubicBezTo>
                <a:cubicBezTo>
                  <a:pt x="17168" y="8588"/>
                  <a:pt x="17135" y="8608"/>
                  <a:pt x="17111" y="8589"/>
                </a:cubicBezTo>
                <a:cubicBezTo>
                  <a:pt x="17048" y="8540"/>
                  <a:pt x="17058" y="8803"/>
                  <a:pt x="17121" y="8883"/>
                </a:cubicBezTo>
                <a:cubicBezTo>
                  <a:pt x="17150" y="8919"/>
                  <a:pt x="17183" y="8947"/>
                  <a:pt x="17195" y="8947"/>
                </a:cubicBezTo>
                <a:cubicBezTo>
                  <a:pt x="17206" y="8947"/>
                  <a:pt x="17201" y="8933"/>
                  <a:pt x="17185" y="8913"/>
                </a:cubicBezTo>
                <a:cubicBezTo>
                  <a:pt x="17169" y="8893"/>
                  <a:pt x="17189" y="8831"/>
                  <a:pt x="17229" y="8776"/>
                </a:cubicBezTo>
                <a:cubicBezTo>
                  <a:pt x="17269" y="8720"/>
                  <a:pt x="17284" y="8674"/>
                  <a:pt x="17266" y="8674"/>
                </a:cubicBezTo>
                <a:cubicBezTo>
                  <a:pt x="17247" y="8674"/>
                  <a:pt x="17252" y="8639"/>
                  <a:pt x="17280" y="8598"/>
                </a:cubicBezTo>
                <a:cubicBezTo>
                  <a:pt x="17318" y="8539"/>
                  <a:pt x="17314" y="8511"/>
                  <a:pt x="17266" y="8487"/>
                </a:cubicBezTo>
                <a:close/>
                <a:moveTo>
                  <a:pt x="16539" y="10305"/>
                </a:moveTo>
                <a:cubicBezTo>
                  <a:pt x="16694" y="10311"/>
                  <a:pt x="16803" y="10375"/>
                  <a:pt x="16803" y="10480"/>
                </a:cubicBezTo>
                <a:cubicBezTo>
                  <a:pt x="16803" y="10532"/>
                  <a:pt x="16863" y="10651"/>
                  <a:pt x="16935" y="10744"/>
                </a:cubicBezTo>
                <a:cubicBezTo>
                  <a:pt x="17056" y="10901"/>
                  <a:pt x="17062" y="10929"/>
                  <a:pt x="17020" y="11118"/>
                </a:cubicBezTo>
                <a:cubicBezTo>
                  <a:pt x="16924" y="11555"/>
                  <a:pt x="17048" y="11831"/>
                  <a:pt x="17899" y="13047"/>
                </a:cubicBezTo>
                <a:cubicBezTo>
                  <a:pt x="18982" y="14591"/>
                  <a:pt x="19298" y="15095"/>
                  <a:pt x="19725" y="15990"/>
                </a:cubicBezTo>
                <a:cubicBezTo>
                  <a:pt x="20188" y="16959"/>
                  <a:pt x="20350" y="17832"/>
                  <a:pt x="20212" y="18575"/>
                </a:cubicBezTo>
                <a:cubicBezTo>
                  <a:pt x="20129" y="19017"/>
                  <a:pt x="19941" y="19552"/>
                  <a:pt x="19755" y="19869"/>
                </a:cubicBezTo>
                <a:cubicBezTo>
                  <a:pt x="19643" y="20060"/>
                  <a:pt x="19580" y="20109"/>
                  <a:pt x="19393" y="20159"/>
                </a:cubicBezTo>
                <a:cubicBezTo>
                  <a:pt x="19269" y="20193"/>
                  <a:pt x="18995" y="20219"/>
                  <a:pt x="18785" y="20218"/>
                </a:cubicBezTo>
                <a:cubicBezTo>
                  <a:pt x="18209" y="20214"/>
                  <a:pt x="17916" y="20104"/>
                  <a:pt x="16063" y="19226"/>
                </a:cubicBezTo>
                <a:cubicBezTo>
                  <a:pt x="14964" y="18706"/>
                  <a:pt x="14099" y="18450"/>
                  <a:pt x="13134" y="18362"/>
                </a:cubicBezTo>
                <a:cubicBezTo>
                  <a:pt x="12753" y="18327"/>
                  <a:pt x="11860" y="18434"/>
                  <a:pt x="11362" y="18570"/>
                </a:cubicBezTo>
                <a:cubicBezTo>
                  <a:pt x="11255" y="18599"/>
                  <a:pt x="11150" y="18600"/>
                  <a:pt x="11129" y="18575"/>
                </a:cubicBezTo>
                <a:cubicBezTo>
                  <a:pt x="11109" y="18549"/>
                  <a:pt x="11181" y="18376"/>
                  <a:pt x="11291" y="18191"/>
                </a:cubicBezTo>
                <a:lnTo>
                  <a:pt x="11491" y="17855"/>
                </a:lnTo>
                <a:lnTo>
                  <a:pt x="12552" y="17847"/>
                </a:lnTo>
                <a:cubicBezTo>
                  <a:pt x="14244" y="17839"/>
                  <a:pt x="14830" y="17796"/>
                  <a:pt x="15376" y="17642"/>
                </a:cubicBezTo>
                <a:cubicBezTo>
                  <a:pt x="15642" y="17567"/>
                  <a:pt x="15888" y="17487"/>
                  <a:pt x="15924" y="17459"/>
                </a:cubicBezTo>
                <a:cubicBezTo>
                  <a:pt x="15979" y="17416"/>
                  <a:pt x="15994" y="16933"/>
                  <a:pt x="16042" y="14350"/>
                </a:cubicBezTo>
                <a:cubicBezTo>
                  <a:pt x="16074" y="12671"/>
                  <a:pt x="16116" y="11087"/>
                  <a:pt x="16134" y="10829"/>
                </a:cubicBezTo>
                <a:lnTo>
                  <a:pt x="16164" y="10356"/>
                </a:lnTo>
                <a:lnTo>
                  <a:pt x="16370" y="10314"/>
                </a:lnTo>
                <a:cubicBezTo>
                  <a:pt x="16430" y="10301"/>
                  <a:pt x="16488" y="10303"/>
                  <a:pt x="16539" y="10305"/>
                </a:cubicBezTo>
                <a:close/>
              </a:path>
            </a:pathLst>
          </a:custGeom>
          <a:ln w="12700">
            <a:miter lim="400000"/>
          </a:ln>
        </p:spPr>
      </p:pic>
      <p:grpSp>
        <p:nvGrpSpPr>
          <p:cNvPr id="432" name="تجميع"/>
          <p:cNvGrpSpPr/>
          <p:nvPr/>
        </p:nvGrpSpPr>
        <p:grpSpPr>
          <a:xfrm>
            <a:off x="16987986" y="5490438"/>
            <a:ext cx="3422446" cy="2874983"/>
            <a:chOff x="0" y="0"/>
            <a:chExt cx="3422444" cy="2874981"/>
          </a:xfrm>
        </p:grpSpPr>
        <p:sp>
          <p:nvSpPr>
            <p:cNvPr id="429" name="شريط فيلم"/>
            <p:cNvSpPr/>
            <p:nvPr/>
          </p:nvSpPr>
          <p:spPr>
            <a:xfrm>
              <a:off x="0" y="0"/>
              <a:ext cx="3422445" cy="287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FFFFFF"/>
            </a:solidFill>
            <a:ln w="63500" cap="flat">
              <a:solidFill>
                <a:srgbClr val="B6CCC9"/>
              </a:solidFill>
              <a:prstDash val="solid"/>
              <a:round/>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30" name="مستطيل"/>
            <p:cNvSpPr/>
            <p:nvPr/>
          </p:nvSpPr>
          <p:spPr>
            <a:xfrm>
              <a:off x="218505" y="651549"/>
              <a:ext cx="3008022" cy="1561160"/>
            </a:xfrm>
            <a:prstGeom prst="rect">
              <a:avLst/>
            </a:prstGeom>
            <a:solidFill>
              <a:srgbClr val="FFFFFF"/>
            </a:solidFill>
            <a:ln w="12700" cap="flat">
              <a:noFill/>
              <a:miter lim="400000"/>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31" name="تبسيط العبارات الجذرية"/>
            <p:cNvSpPr txBox="1"/>
            <p:nvPr/>
          </p:nvSpPr>
          <p:spPr>
            <a:xfrm>
              <a:off x="287738" y="324605"/>
              <a:ext cx="2846968" cy="2225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438400">
                <a:lnSpc>
                  <a:spcPct val="80000"/>
                </a:lnSpc>
                <a:defRPr b="1" sz="4200">
                  <a:solidFill>
                    <a:srgbClr val="707070"/>
                  </a:solidFill>
                  <a:latin typeface="Arial"/>
                  <a:ea typeface="Arial"/>
                  <a:cs typeface="Arial"/>
                  <a:sym typeface="Arial"/>
                </a:defRPr>
              </a:lvl1pPr>
            </a:lstStyle>
            <a:p>
              <a:pPr rtl="0">
                <a:defRPr/>
              </a:pPr>
              <a:r>
                <a:t>تبسيط العبارات الجذرية </a:t>
              </a:r>
            </a:p>
          </p:txBody>
        </p:sp>
      </p:grpSp>
      <p:grpSp>
        <p:nvGrpSpPr>
          <p:cNvPr id="435" name="تجميع"/>
          <p:cNvGrpSpPr/>
          <p:nvPr/>
        </p:nvGrpSpPr>
        <p:grpSpPr>
          <a:xfrm>
            <a:off x="542570" y="467850"/>
            <a:ext cx="2203057" cy="2203058"/>
            <a:chOff x="0" y="0"/>
            <a:chExt cx="2203056" cy="2203056"/>
          </a:xfrm>
        </p:grpSpPr>
        <p:sp>
          <p:nvSpPr>
            <p:cNvPr id="433"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434" name="IMG_9018.jpeg" descr="IMG_9018.jpeg"/>
            <p:cNvPicPr>
              <a:picLocks noChangeAspect="1"/>
            </p:cNvPicPr>
            <p:nvPr/>
          </p:nvPicPr>
          <p:blipFill>
            <a:blip r:embed="rId3">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pic>
        <p:nvPicPr>
          <p:cNvPr id="436" name="IMG_1532.jpeg" descr="IMG_1532.jpeg"/>
          <p:cNvPicPr>
            <a:picLocks noChangeAspect="1"/>
          </p:cNvPicPr>
          <p:nvPr/>
        </p:nvPicPr>
        <p:blipFill>
          <a:blip r:embed="rId4">
            <a:alphaModFix amt="57762"/>
            <a:extLst/>
          </a:blip>
          <a:srcRect l="5248" t="647" r="6779" b="5017"/>
          <a:stretch>
            <a:fillRect/>
          </a:stretch>
        </p:blipFill>
        <p:spPr>
          <a:xfrm>
            <a:off x="401704" y="11727414"/>
            <a:ext cx="1292815" cy="1295560"/>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grpSp>
        <p:nvGrpSpPr>
          <p:cNvPr id="445" name="Google Shape;4600;p60"/>
          <p:cNvGrpSpPr/>
          <p:nvPr/>
        </p:nvGrpSpPr>
        <p:grpSpPr>
          <a:xfrm>
            <a:off x="171138" y="10197125"/>
            <a:ext cx="4221976" cy="3071445"/>
            <a:chOff x="0" y="0"/>
            <a:chExt cx="4221975" cy="3071443"/>
          </a:xfrm>
        </p:grpSpPr>
        <p:sp>
          <p:nvSpPr>
            <p:cNvPr id="437" name="Google Shape;4601;p60"/>
            <p:cNvSpPr/>
            <p:nvPr/>
          </p:nvSpPr>
          <p:spPr>
            <a:xfrm flipH="1" rot="18398503">
              <a:off x="602529" y="-49376"/>
              <a:ext cx="844941" cy="192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38" name="Google Shape;4602;p60"/>
            <p:cNvSpPr/>
            <p:nvPr/>
          </p:nvSpPr>
          <p:spPr>
            <a:xfrm flipH="1" rot="18398503">
              <a:off x="2542459" y="956204"/>
              <a:ext cx="329429" cy="3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39" name="Google Shape;4603;p60"/>
            <p:cNvSpPr/>
            <p:nvPr/>
          </p:nvSpPr>
          <p:spPr>
            <a:xfrm flipH="1" rot="18398503">
              <a:off x="875105" y="251099"/>
              <a:ext cx="329510" cy="589248"/>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40" name="Google Shape;4604;p60"/>
            <p:cNvSpPr/>
            <p:nvPr/>
          </p:nvSpPr>
          <p:spPr>
            <a:xfrm flipH="1" rot="18398503">
              <a:off x="1434317" y="337230"/>
              <a:ext cx="341220" cy="773850"/>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41" name="Google Shape;4605;p60"/>
            <p:cNvSpPr/>
            <p:nvPr/>
          </p:nvSpPr>
          <p:spPr>
            <a:xfrm flipH="1" rot="18398503">
              <a:off x="2049349" y="485085"/>
              <a:ext cx="222183" cy="730054"/>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42" name="Google Shape;4606;p60"/>
            <p:cNvSpPr/>
            <p:nvPr/>
          </p:nvSpPr>
          <p:spPr>
            <a:xfrm flipH="1" rot="18398503">
              <a:off x="1916031" y="1705173"/>
              <a:ext cx="596124" cy="175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43" name="Google Shape;4607;p60"/>
            <p:cNvSpPr/>
            <p:nvPr/>
          </p:nvSpPr>
          <p:spPr>
            <a:xfrm flipH="1" rot="18398503">
              <a:off x="1697993" y="580028"/>
              <a:ext cx="2131446" cy="2049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444" name="Google Shape;4608;p60"/>
            <p:cNvSpPr/>
            <p:nvPr/>
          </p:nvSpPr>
          <p:spPr>
            <a:xfrm flipH="1" rot="18398503">
              <a:off x="2346457" y="1564559"/>
              <a:ext cx="839546" cy="184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448" name="تجميع"/>
          <p:cNvGrpSpPr/>
          <p:nvPr/>
        </p:nvGrpSpPr>
        <p:grpSpPr>
          <a:xfrm>
            <a:off x="76276" y="8104467"/>
            <a:ext cx="857101" cy="3313621"/>
            <a:chOff x="176594" y="0"/>
            <a:chExt cx="857100" cy="3313620"/>
          </a:xfrm>
        </p:grpSpPr>
        <p:sp>
          <p:nvSpPr>
            <p:cNvPr id="446"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447"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452" name="تجميع"/>
          <p:cNvGrpSpPr/>
          <p:nvPr/>
        </p:nvGrpSpPr>
        <p:grpSpPr>
          <a:xfrm>
            <a:off x="13565543" y="5490439"/>
            <a:ext cx="3422445" cy="2874982"/>
            <a:chOff x="0" y="0"/>
            <a:chExt cx="3422444" cy="2874981"/>
          </a:xfrm>
        </p:grpSpPr>
        <p:sp>
          <p:nvSpPr>
            <p:cNvPr id="449" name="شريط فيلم"/>
            <p:cNvSpPr/>
            <p:nvPr/>
          </p:nvSpPr>
          <p:spPr>
            <a:xfrm>
              <a:off x="0" y="0"/>
              <a:ext cx="3422445" cy="287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FFFFFF"/>
            </a:solidFill>
            <a:ln w="63500" cap="flat">
              <a:solidFill>
                <a:srgbClr val="B6CCC9"/>
              </a:solidFill>
              <a:prstDash val="solid"/>
              <a:round/>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0" name="مستطيل"/>
            <p:cNvSpPr/>
            <p:nvPr/>
          </p:nvSpPr>
          <p:spPr>
            <a:xfrm>
              <a:off x="218505" y="651549"/>
              <a:ext cx="3008022" cy="1561160"/>
            </a:xfrm>
            <a:prstGeom prst="rect">
              <a:avLst/>
            </a:prstGeom>
            <a:solidFill>
              <a:srgbClr val="FFFFFF"/>
            </a:solidFill>
            <a:ln w="12700" cap="flat">
              <a:noFill/>
              <a:miter lim="400000"/>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1" name="العمليات على العبارات الجذرية"/>
            <p:cNvSpPr txBox="1"/>
            <p:nvPr/>
          </p:nvSpPr>
          <p:spPr>
            <a:xfrm>
              <a:off x="287738" y="324605"/>
              <a:ext cx="2846968" cy="2225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438400">
                <a:lnSpc>
                  <a:spcPct val="80000"/>
                </a:lnSpc>
                <a:defRPr b="1" sz="4200">
                  <a:solidFill>
                    <a:srgbClr val="707070"/>
                  </a:solidFill>
                  <a:latin typeface="Arial"/>
                  <a:ea typeface="Arial"/>
                  <a:cs typeface="Arial"/>
                  <a:sym typeface="Arial"/>
                </a:defRPr>
              </a:lvl1pPr>
            </a:lstStyle>
            <a:p>
              <a:pPr rtl="0">
                <a:defRPr/>
              </a:pPr>
              <a:r>
                <a:t>العمليات على العبارات الجذرية </a:t>
              </a:r>
            </a:p>
          </p:txBody>
        </p:sp>
      </p:grpSp>
      <p:grpSp>
        <p:nvGrpSpPr>
          <p:cNvPr id="456" name="تجميع"/>
          <p:cNvGrpSpPr/>
          <p:nvPr/>
        </p:nvGrpSpPr>
        <p:grpSpPr>
          <a:xfrm>
            <a:off x="10143099" y="5490439"/>
            <a:ext cx="3422445" cy="2874982"/>
            <a:chOff x="0" y="0"/>
            <a:chExt cx="3422444" cy="2874981"/>
          </a:xfrm>
        </p:grpSpPr>
        <p:sp>
          <p:nvSpPr>
            <p:cNvPr id="453" name="شريط فيلم"/>
            <p:cNvSpPr/>
            <p:nvPr/>
          </p:nvSpPr>
          <p:spPr>
            <a:xfrm>
              <a:off x="0" y="0"/>
              <a:ext cx="3422445" cy="287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FFFFFF"/>
            </a:solidFill>
            <a:ln w="63500" cap="flat">
              <a:solidFill>
                <a:srgbClr val="B6CCC9"/>
              </a:solidFill>
              <a:prstDash val="solid"/>
              <a:round/>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4" name="مستطيل"/>
            <p:cNvSpPr/>
            <p:nvPr/>
          </p:nvSpPr>
          <p:spPr>
            <a:xfrm>
              <a:off x="218505" y="651549"/>
              <a:ext cx="3008022" cy="1561160"/>
            </a:xfrm>
            <a:prstGeom prst="rect">
              <a:avLst/>
            </a:prstGeom>
            <a:solidFill>
              <a:srgbClr val="FFFFFF"/>
            </a:solidFill>
            <a:ln w="12700" cap="flat">
              <a:noFill/>
              <a:miter lim="400000"/>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5" name="المعادلات الجذرية"/>
            <p:cNvSpPr txBox="1"/>
            <p:nvPr/>
          </p:nvSpPr>
          <p:spPr>
            <a:xfrm>
              <a:off x="287738" y="324605"/>
              <a:ext cx="2846968" cy="2225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438400">
                <a:lnSpc>
                  <a:spcPct val="80000"/>
                </a:lnSpc>
                <a:defRPr b="1" sz="4200">
                  <a:solidFill>
                    <a:srgbClr val="707070"/>
                  </a:solidFill>
                  <a:latin typeface="Arial"/>
                  <a:ea typeface="Arial"/>
                  <a:cs typeface="Arial"/>
                  <a:sym typeface="Arial"/>
                </a:defRPr>
              </a:lvl1pPr>
            </a:lstStyle>
            <a:p>
              <a:pPr rtl="0">
                <a:defRPr/>
              </a:pPr>
              <a:r>
                <a:t>المعادلات الجذرية</a:t>
              </a:r>
            </a:p>
          </p:txBody>
        </p:sp>
      </p:grpSp>
      <p:grpSp>
        <p:nvGrpSpPr>
          <p:cNvPr id="460" name="تجميع"/>
          <p:cNvGrpSpPr/>
          <p:nvPr/>
        </p:nvGrpSpPr>
        <p:grpSpPr>
          <a:xfrm>
            <a:off x="6720655" y="5490439"/>
            <a:ext cx="3422445" cy="2874982"/>
            <a:chOff x="0" y="0"/>
            <a:chExt cx="3422444" cy="2874981"/>
          </a:xfrm>
        </p:grpSpPr>
        <p:sp>
          <p:nvSpPr>
            <p:cNvPr id="457" name="شريط فيلم"/>
            <p:cNvSpPr/>
            <p:nvPr/>
          </p:nvSpPr>
          <p:spPr>
            <a:xfrm>
              <a:off x="0" y="0"/>
              <a:ext cx="3422445" cy="287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FFFFFF"/>
            </a:solidFill>
            <a:ln w="63500" cap="flat">
              <a:solidFill>
                <a:srgbClr val="B6CCC9"/>
              </a:solidFill>
              <a:prstDash val="solid"/>
              <a:round/>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8" name="مستطيل"/>
            <p:cNvSpPr/>
            <p:nvPr/>
          </p:nvSpPr>
          <p:spPr>
            <a:xfrm>
              <a:off x="218505" y="651549"/>
              <a:ext cx="3008022" cy="1561160"/>
            </a:xfrm>
            <a:prstGeom prst="rect">
              <a:avLst/>
            </a:prstGeom>
            <a:solidFill>
              <a:srgbClr val="FFFFFF"/>
            </a:solidFill>
            <a:ln w="12700" cap="flat">
              <a:noFill/>
              <a:miter lim="400000"/>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59" name="نظرية فيثاغورس"/>
            <p:cNvSpPr txBox="1"/>
            <p:nvPr/>
          </p:nvSpPr>
          <p:spPr>
            <a:xfrm>
              <a:off x="287738" y="324605"/>
              <a:ext cx="2846968" cy="2225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438400">
                <a:lnSpc>
                  <a:spcPct val="80000"/>
                </a:lnSpc>
                <a:defRPr b="1" sz="4200">
                  <a:solidFill>
                    <a:srgbClr val="707070"/>
                  </a:solidFill>
                  <a:latin typeface="Arial"/>
                  <a:ea typeface="Arial"/>
                  <a:cs typeface="Arial"/>
                  <a:sym typeface="Arial"/>
                </a:defRPr>
              </a:lvl1pPr>
            </a:lstStyle>
            <a:p>
              <a:pPr rtl="0">
                <a:defRPr/>
              </a:pPr>
              <a:r>
                <a:t>نظرية فيثاغورس </a:t>
              </a:r>
            </a:p>
          </p:txBody>
        </p:sp>
      </p:grpSp>
      <p:grpSp>
        <p:nvGrpSpPr>
          <p:cNvPr id="464" name="تجميع"/>
          <p:cNvGrpSpPr/>
          <p:nvPr/>
        </p:nvGrpSpPr>
        <p:grpSpPr>
          <a:xfrm>
            <a:off x="3298210" y="5490439"/>
            <a:ext cx="3422446" cy="2874982"/>
            <a:chOff x="0" y="0"/>
            <a:chExt cx="3422444" cy="2874981"/>
          </a:xfrm>
        </p:grpSpPr>
        <p:sp>
          <p:nvSpPr>
            <p:cNvPr id="461" name="شريط فيلم"/>
            <p:cNvSpPr/>
            <p:nvPr/>
          </p:nvSpPr>
          <p:spPr>
            <a:xfrm>
              <a:off x="0" y="0"/>
              <a:ext cx="3422445" cy="287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 y="0"/>
                  </a:moveTo>
                  <a:cubicBezTo>
                    <a:pt x="249" y="0"/>
                    <a:pt x="0" y="296"/>
                    <a:pt x="0" y="663"/>
                  </a:cubicBezTo>
                  <a:lnTo>
                    <a:pt x="0" y="20939"/>
                  </a:lnTo>
                  <a:cubicBezTo>
                    <a:pt x="0" y="21306"/>
                    <a:pt x="249" y="21600"/>
                    <a:pt x="557" y="21600"/>
                  </a:cubicBezTo>
                  <a:lnTo>
                    <a:pt x="21045" y="21600"/>
                  </a:lnTo>
                  <a:cubicBezTo>
                    <a:pt x="21353" y="21600"/>
                    <a:pt x="21600" y="21306"/>
                    <a:pt x="21600" y="20939"/>
                  </a:cubicBezTo>
                  <a:lnTo>
                    <a:pt x="21600" y="657"/>
                  </a:lnTo>
                  <a:cubicBezTo>
                    <a:pt x="21600" y="297"/>
                    <a:pt x="21353" y="0"/>
                    <a:pt x="21045" y="0"/>
                  </a:cubicBezTo>
                  <a:lnTo>
                    <a:pt x="557" y="0"/>
                  </a:lnTo>
                  <a:close/>
                  <a:moveTo>
                    <a:pt x="1733" y="1317"/>
                  </a:moveTo>
                  <a:lnTo>
                    <a:pt x="3352" y="1317"/>
                  </a:lnTo>
                  <a:lnTo>
                    <a:pt x="3352" y="3246"/>
                  </a:lnTo>
                  <a:lnTo>
                    <a:pt x="1733" y="3246"/>
                  </a:lnTo>
                  <a:lnTo>
                    <a:pt x="1733" y="1317"/>
                  </a:lnTo>
                  <a:close/>
                  <a:moveTo>
                    <a:pt x="5863" y="1317"/>
                  </a:moveTo>
                  <a:lnTo>
                    <a:pt x="7482" y="1317"/>
                  </a:lnTo>
                  <a:lnTo>
                    <a:pt x="7482" y="3246"/>
                  </a:lnTo>
                  <a:lnTo>
                    <a:pt x="5863" y="3246"/>
                  </a:lnTo>
                  <a:lnTo>
                    <a:pt x="5863" y="1317"/>
                  </a:lnTo>
                  <a:close/>
                  <a:moveTo>
                    <a:pt x="9993" y="1317"/>
                  </a:moveTo>
                  <a:lnTo>
                    <a:pt x="11612" y="1317"/>
                  </a:lnTo>
                  <a:lnTo>
                    <a:pt x="11612" y="3246"/>
                  </a:lnTo>
                  <a:lnTo>
                    <a:pt x="9993" y="3246"/>
                  </a:lnTo>
                  <a:lnTo>
                    <a:pt x="9993" y="1317"/>
                  </a:lnTo>
                  <a:close/>
                  <a:moveTo>
                    <a:pt x="14123" y="1317"/>
                  </a:moveTo>
                  <a:lnTo>
                    <a:pt x="15742" y="1317"/>
                  </a:lnTo>
                  <a:lnTo>
                    <a:pt x="15742" y="3246"/>
                  </a:lnTo>
                  <a:lnTo>
                    <a:pt x="14123" y="3246"/>
                  </a:lnTo>
                  <a:lnTo>
                    <a:pt x="14123" y="1317"/>
                  </a:lnTo>
                  <a:close/>
                  <a:moveTo>
                    <a:pt x="18253" y="1317"/>
                  </a:moveTo>
                  <a:lnTo>
                    <a:pt x="19872" y="1317"/>
                  </a:lnTo>
                  <a:lnTo>
                    <a:pt x="19872" y="3246"/>
                  </a:lnTo>
                  <a:lnTo>
                    <a:pt x="18253" y="3246"/>
                  </a:lnTo>
                  <a:lnTo>
                    <a:pt x="18253" y="1317"/>
                  </a:lnTo>
                  <a:close/>
                  <a:moveTo>
                    <a:pt x="1733" y="4563"/>
                  </a:moveTo>
                  <a:lnTo>
                    <a:pt x="19872" y="4563"/>
                  </a:lnTo>
                  <a:lnTo>
                    <a:pt x="19872" y="17031"/>
                  </a:lnTo>
                  <a:lnTo>
                    <a:pt x="1733" y="17031"/>
                  </a:lnTo>
                  <a:lnTo>
                    <a:pt x="1733" y="4563"/>
                  </a:lnTo>
                  <a:close/>
                  <a:moveTo>
                    <a:pt x="1733" y="18348"/>
                  </a:moveTo>
                  <a:lnTo>
                    <a:pt x="3352" y="18348"/>
                  </a:lnTo>
                  <a:lnTo>
                    <a:pt x="3352" y="20276"/>
                  </a:lnTo>
                  <a:lnTo>
                    <a:pt x="1733" y="20276"/>
                  </a:lnTo>
                  <a:lnTo>
                    <a:pt x="1733" y="18348"/>
                  </a:lnTo>
                  <a:close/>
                  <a:moveTo>
                    <a:pt x="5863" y="18348"/>
                  </a:moveTo>
                  <a:lnTo>
                    <a:pt x="7482" y="18348"/>
                  </a:lnTo>
                  <a:lnTo>
                    <a:pt x="7482" y="20276"/>
                  </a:lnTo>
                  <a:lnTo>
                    <a:pt x="5863" y="20276"/>
                  </a:lnTo>
                  <a:lnTo>
                    <a:pt x="5863" y="18348"/>
                  </a:lnTo>
                  <a:close/>
                  <a:moveTo>
                    <a:pt x="9993" y="18348"/>
                  </a:moveTo>
                  <a:lnTo>
                    <a:pt x="11612" y="18348"/>
                  </a:lnTo>
                  <a:lnTo>
                    <a:pt x="11612" y="20276"/>
                  </a:lnTo>
                  <a:lnTo>
                    <a:pt x="9993" y="20276"/>
                  </a:lnTo>
                  <a:lnTo>
                    <a:pt x="9993" y="18348"/>
                  </a:lnTo>
                  <a:close/>
                  <a:moveTo>
                    <a:pt x="14123" y="18348"/>
                  </a:moveTo>
                  <a:lnTo>
                    <a:pt x="15742" y="18348"/>
                  </a:lnTo>
                  <a:lnTo>
                    <a:pt x="15742" y="20276"/>
                  </a:lnTo>
                  <a:lnTo>
                    <a:pt x="14123" y="20276"/>
                  </a:lnTo>
                  <a:lnTo>
                    <a:pt x="14123" y="18348"/>
                  </a:lnTo>
                  <a:close/>
                  <a:moveTo>
                    <a:pt x="18253" y="18348"/>
                  </a:moveTo>
                  <a:lnTo>
                    <a:pt x="19872" y="18348"/>
                  </a:lnTo>
                  <a:lnTo>
                    <a:pt x="19872" y="20276"/>
                  </a:lnTo>
                  <a:lnTo>
                    <a:pt x="18253" y="20276"/>
                  </a:lnTo>
                  <a:lnTo>
                    <a:pt x="18253" y="18348"/>
                  </a:lnTo>
                  <a:close/>
                </a:path>
              </a:pathLst>
            </a:custGeom>
            <a:solidFill>
              <a:srgbClr val="FFFFFF"/>
            </a:solidFill>
            <a:ln w="63500" cap="flat">
              <a:solidFill>
                <a:srgbClr val="B6CCC9"/>
              </a:solidFill>
              <a:prstDash val="solid"/>
              <a:round/>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62" name="مستطيل"/>
            <p:cNvSpPr/>
            <p:nvPr/>
          </p:nvSpPr>
          <p:spPr>
            <a:xfrm>
              <a:off x="218505" y="651549"/>
              <a:ext cx="3008022" cy="1561160"/>
            </a:xfrm>
            <a:prstGeom prst="rect">
              <a:avLst/>
            </a:prstGeom>
            <a:solidFill>
              <a:srgbClr val="FFFFFF"/>
            </a:solidFill>
            <a:ln w="12700" cap="flat">
              <a:noFill/>
              <a:miter lim="400000"/>
            </a:ln>
            <a:effectLst/>
          </p:spPr>
          <p:txBody>
            <a:bodyPr wrap="square" lIns="0" tIns="0" rIns="0" bIns="0" numCol="1" anchor="t">
              <a:noAutofit/>
            </a:bodyPr>
            <a:lstStyle/>
            <a:p>
              <a:pPr algn="l" defTabSz="2438400" rtl="0">
                <a:defRPr sz="3600">
                  <a:latin typeface="Arial"/>
                  <a:ea typeface="Arial"/>
                  <a:cs typeface="Arial"/>
                  <a:sym typeface="Arial"/>
                </a:defRPr>
              </a:pPr>
            </a:p>
          </p:txBody>
        </p:sp>
        <p:sp>
          <p:nvSpPr>
            <p:cNvPr id="463" name="المسافة بين نقطتين"/>
            <p:cNvSpPr txBox="1"/>
            <p:nvPr/>
          </p:nvSpPr>
          <p:spPr>
            <a:xfrm>
              <a:off x="287738" y="324605"/>
              <a:ext cx="2846968" cy="2225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438400">
                <a:lnSpc>
                  <a:spcPct val="80000"/>
                </a:lnSpc>
                <a:defRPr b="1" sz="4200">
                  <a:solidFill>
                    <a:srgbClr val="707070"/>
                  </a:solidFill>
                  <a:latin typeface="Arial"/>
                  <a:ea typeface="Arial"/>
                  <a:cs typeface="Arial"/>
                  <a:sym typeface="Arial"/>
                </a:defRPr>
              </a:lvl1pPr>
            </a:lstStyle>
            <a:p>
              <a:pPr rtl="0">
                <a:defRPr/>
              </a:pPr>
              <a:r>
                <a:t>المسافة بين نقطتين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1"/>
                                        </p:tgtEl>
                                        <p:attrNameLst>
                                          <p:attrName>style.visibility</p:attrName>
                                        </p:attrNameLst>
                                      </p:cBhvr>
                                      <p:to>
                                        <p:strVal val="visible"/>
                                      </p:to>
                                    </p:set>
                                    <p:animEffect filter="fade" transition="in">
                                      <p:cBhvr>
                                        <p:cTn id="7" dur="1000"/>
                                        <p:tgtEl>
                                          <p:spTgt spid="34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11"/>
                                        </p:tgtEl>
                                        <p:attrNameLst>
                                          <p:attrName>style.visibility</p:attrName>
                                        </p:attrNameLst>
                                      </p:cBhvr>
                                      <p:to>
                                        <p:strVal val="visible"/>
                                      </p:to>
                                    </p:set>
                                    <p:animEffect filter="fade" transition="in">
                                      <p:cBhvr>
                                        <p:cTn id="11" dur="1000"/>
                                        <p:tgtEl>
                                          <p:spTgt spid="41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432"/>
                                        </p:tgtEl>
                                        <p:attrNameLst>
                                          <p:attrName>style.visibility</p:attrName>
                                        </p:attrNameLst>
                                      </p:cBhvr>
                                      <p:to>
                                        <p:strVal val="visible"/>
                                      </p:to>
                                    </p:set>
                                    <p:animEffect filter="wipe(right)" transition="in">
                                      <p:cBhvr>
                                        <p:cTn id="16" dur="1000"/>
                                        <p:tgtEl>
                                          <p:spTgt spid="43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2" presetID="22" grpId="4" fill="hold">
                                  <p:stCondLst>
                                    <p:cond delay="0"/>
                                  </p:stCondLst>
                                  <p:iterate type="el" backwards="0">
                                    <p:tmAbs val="0"/>
                                  </p:iterate>
                                  <p:childTnLst>
                                    <p:set>
                                      <p:cBhvr>
                                        <p:cTn id="20" fill="hold"/>
                                        <p:tgtEl>
                                          <p:spTgt spid="452"/>
                                        </p:tgtEl>
                                        <p:attrNameLst>
                                          <p:attrName>style.visibility</p:attrName>
                                        </p:attrNameLst>
                                      </p:cBhvr>
                                      <p:to>
                                        <p:strVal val="visible"/>
                                      </p:to>
                                    </p:set>
                                    <p:animEffect filter="wipe(right)" transition="in">
                                      <p:cBhvr>
                                        <p:cTn id="21" dur="1000"/>
                                        <p:tgtEl>
                                          <p:spTgt spid="452"/>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2" presetID="22" grpId="5" fill="hold">
                                  <p:stCondLst>
                                    <p:cond delay="0"/>
                                  </p:stCondLst>
                                  <p:iterate type="el" backwards="0">
                                    <p:tmAbs val="0"/>
                                  </p:iterate>
                                  <p:childTnLst>
                                    <p:set>
                                      <p:cBhvr>
                                        <p:cTn id="25" fill="hold"/>
                                        <p:tgtEl>
                                          <p:spTgt spid="456"/>
                                        </p:tgtEl>
                                        <p:attrNameLst>
                                          <p:attrName>style.visibility</p:attrName>
                                        </p:attrNameLst>
                                      </p:cBhvr>
                                      <p:to>
                                        <p:strVal val="visible"/>
                                      </p:to>
                                    </p:set>
                                    <p:animEffect filter="wipe(right)" transition="in">
                                      <p:cBhvr>
                                        <p:cTn id="26" dur="1000"/>
                                        <p:tgtEl>
                                          <p:spTgt spid="456"/>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2" presetID="22" grpId="6" fill="hold">
                                  <p:stCondLst>
                                    <p:cond delay="0"/>
                                  </p:stCondLst>
                                  <p:iterate type="el" backwards="0">
                                    <p:tmAbs val="0"/>
                                  </p:iterate>
                                  <p:childTnLst>
                                    <p:set>
                                      <p:cBhvr>
                                        <p:cTn id="30" fill="hold"/>
                                        <p:tgtEl>
                                          <p:spTgt spid="460"/>
                                        </p:tgtEl>
                                        <p:attrNameLst>
                                          <p:attrName>style.visibility</p:attrName>
                                        </p:attrNameLst>
                                      </p:cBhvr>
                                      <p:to>
                                        <p:strVal val="visible"/>
                                      </p:to>
                                    </p:set>
                                    <p:animEffect filter="wipe(right)" transition="in">
                                      <p:cBhvr>
                                        <p:cTn id="31" dur="1000"/>
                                        <p:tgtEl>
                                          <p:spTgt spid="460"/>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2" presetID="22" grpId="7" fill="hold">
                                  <p:stCondLst>
                                    <p:cond delay="0"/>
                                  </p:stCondLst>
                                  <p:iterate type="el" backwards="0">
                                    <p:tmAbs val="0"/>
                                  </p:iterate>
                                  <p:childTnLst>
                                    <p:set>
                                      <p:cBhvr>
                                        <p:cTn id="35" fill="hold"/>
                                        <p:tgtEl>
                                          <p:spTgt spid="464"/>
                                        </p:tgtEl>
                                        <p:attrNameLst>
                                          <p:attrName>style.visibility</p:attrName>
                                        </p:attrNameLst>
                                      </p:cBhvr>
                                      <p:to>
                                        <p:strVal val="visible"/>
                                      </p:to>
                                    </p:set>
                                    <p:animEffect filter="wipe(right)" transition="in">
                                      <p:cBhvr>
                                        <p:cTn id="36"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6"/>
      <p:bldP build="whole" bldLvl="1" animBg="1" rev="0" advAuto="0" spid="464" grpId="7"/>
      <p:bldP build="whole" bldLvl="1" animBg="1" rev="0" advAuto="0" spid="432" grpId="3"/>
      <p:bldP build="whole" bldLvl="1" animBg="1" rev="0" advAuto="0" spid="411" grpId="2"/>
      <p:bldP build="whole" bldLvl="1" animBg="1" rev="0" advAuto="0" spid="341" grpId="1"/>
      <p:bldP build="whole" bldLvl="1" animBg="1" rev="0" advAuto="0" spid="452" grpId="4"/>
      <p:bldP build="whole" bldLvl="1" animBg="1" rev="0" advAuto="0" spid="456" grpId="5"/>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Google Shape;828;p33"/>
          <p:cNvSpPr txBox="1"/>
          <p:nvPr/>
        </p:nvSpPr>
        <p:spPr>
          <a:xfrm>
            <a:off x="6906811" y="7034603"/>
            <a:ext cx="15172602" cy="1349514"/>
          </a:xfrm>
          <a:prstGeom prst="rect">
            <a:avLst/>
          </a:prstGeom>
          <a:solidFill>
            <a:srgbClr val="FFFFFF"/>
          </a:solidFill>
          <a:ln w="63500">
            <a:solidFill>
              <a:srgbClr val="52A2A5"/>
            </a:solidFill>
            <a:miter lim="400000"/>
          </a:ln>
        </p:spPr>
        <p:txBody>
          <a:bodyPr lIns="91424" tIns="91424" rIns="91424" bIns="91424" anchor="ctr">
            <a:normAutofit fontScale="100000" lnSpcReduction="0"/>
          </a:bodyPr>
          <a:lstStyle/>
          <a:p>
            <a:pPr defTabSz="914400" rtl="0">
              <a:defRPr b="1" sz="5500">
                <a:solidFill>
                  <a:srgbClr val="5C5C5C"/>
                </a:solidFill>
                <a:latin typeface="Arial"/>
                <a:ea typeface="Arial"/>
                <a:cs typeface="Arial"/>
                <a:sym typeface="Arial"/>
              </a:defRPr>
            </a:pPr>
          </a:p>
        </p:txBody>
      </p:sp>
      <p:sp>
        <p:nvSpPr>
          <p:cNvPr id="467" name="Google Shape;2956;p55"/>
          <p:cNvSpPr txBox="1"/>
          <p:nvPr/>
        </p:nvSpPr>
        <p:spPr>
          <a:xfrm>
            <a:off x="20307014" y="7080139"/>
            <a:ext cx="1804150" cy="90955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594359">
              <a:defRPr b="1" sz="5849">
                <a:solidFill>
                  <a:srgbClr val="FC6460"/>
                </a:solidFill>
                <a:latin typeface="Gloria Hallelujah"/>
                <a:ea typeface="Gloria Hallelujah"/>
                <a:cs typeface="Gloria Hallelujah"/>
                <a:sym typeface="Gloria Hallelujah"/>
              </a:defRPr>
            </a:lvl1pPr>
          </a:lstStyle>
          <a:p>
            <a:pPr rtl="0">
              <a:defRPr/>
            </a:pPr>
            <a:r>
              <a:t>٢</a:t>
            </a:r>
          </a:p>
        </p:txBody>
      </p:sp>
      <p:grpSp>
        <p:nvGrpSpPr>
          <p:cNvPr id="472" name="Google Shape;1599;p45"/>
          <p:cNvGrpSpPr/>
          <p:nvPr/>
        </p:nvGrpSpPr>
        <p:grpSpPr>
          <a:xfrm>
            <a:off x="4879225" y="9449718"/>
            <a:ext cx="1413014" cy="1413014"/>
            <a:chOff x="0" y="0"/>
            <a:chExt cx="1413013" cy="1413013"/>
          </a:xfrm>
        </p:grpSpPr>
        <p:grpSp>
          <p:nvGrpSpPr>
            <p:cNvPr id="470" name="Google Shape;1600;p45"/>
            <p:cNvGrpSpPr/>
            <p:nvPr/>
          </p:nvGrpSpPr>
          <p:grpSpPr>
            <a:xfrm>
              <a:off x="-1" y="-1"/>
              <a:ext cx="1413015" cy="1413015"/>
              <a:chOff x="0" y="0"/>
              <a:chExt cx="1413013" cy="1413013"/>
            </a:xfrm>
          </p:grpSpPr>
          <p:sp>
            <p:nvSpPr>
              <p:cNvPr id="468" name="Google Shape;1601;p45"/>
              <p:cNvSpPr/>
              <p:nvPr/>
            </p:nvSpPr>
            <p:spPr>
              <a:xfrm>
                <a:off x="-1" y="-1"/>
                <a:ext cx="1413015" cy="1413015"/>
              </a:xfrm>
              <a:prstGeom prst="ellipse">
                <a:avLst/>
              </a:prstGeom>
              <a:solidFill>
                <a:srgbClr val="FEFEFE"/>
              </a:solidFill>
              <a:ln w="12700" cap="flat">
                <a:noFill/>
                <a:miter lim="400000"/>
              </a:ln>
              <a:effectLst>
                <a:outerShdw sx="100000" sy="100000" kx="0" ky="0" algn="b" rotWithShape="0" blurRad="63500" dist="19050" dir="3960000">
                  <a:srgbClr val="A17A74">
                    <a:alpha val="50000"/>
                  </a:srgbClr>
                </a:outerShdw>
              </a:effectLst>
            </p:spPr>
            <p:txBody>
              <a:bodyPr wrap="square" lIns="0" tIns="0" rIns="0" bIns="0" numCol="1" anchor="ctr">
                <a:noAutofit/>
              </a:bodyPr>
              <a:lstStyle/>
              <a:p>
                <a:pPr algn="l" defTabSz="914400" rtl="0">
                  <a:defRPr sz="1400">
                    <a:latin typeface="Arial"/>
                    <a:ea typeface="Arial"/>
                    <a:cs typeface="Arial"/>
                    <a:sym typeface="Arial"/>
                  </a:defRPr>
                </a:pPr>
              </a:p>
            </p:txBody>
          </p:sp>
          <p:pic>
            <p:nvPicPr>
              <p:cNvPr id="469" name="Google Shape;1602;p45" descr="Google Shape;1602;p45"/>
              <p:cNvPicPr>
                <a:picLocks noChangeAspect="1"/>
              </p:cNvPicPr>
              <p:nvPr/>
            </p:nvPicPr>
            <p:blipFill>
              <a:blip r:embed="rId2">
                <a:extLst/>
              </a:blip>
              <a:stretch>
                <a:fillRect/>
              </a:stretch>
            </p:blipFill>
            <p:spPr>
              <a:xfrm>
                <a:off x="35308" y="16805"/>
                <a:ext cx="1333613" cy="1333613"/>
              </a:xfrm>
              <a:prstGeom prst="rect">
                <a:avLst/>
              </a:prstGeom>
              <a:ln w="12700" cap="flat">
                <a:noFill/>
                <a:miter lim="400000"/>
              </a:ln>
              <a:effectLst/>
            </p:spPr>
          </p:pic>
        </p:grpSp>
        <p:sp>
          <p:nvSpPr>
            <p:cNvPr id="471" name="Google Shape;1603;p45"/>
            <p:cNvSpPr/>
            <p:nvPr/>
          </p:nvSpPr>
          <p:spPr>
            <a:xfrm>
              <a:off x="375793" y="375668"/>
              <a:ext cx="661428" cy="661775"/>
            </a:xfrm>
            <a:custGeom>
              <a:avLst/>
              <a:gdLst/>
              <a:ahLst/>
              <a:cxnLst>
                <a:cxn ang="0">
                  <a:pos x="wd2" y="hd2"/>
                </a:cxn>
                <a:cxn ang="5400000">
                  <a:pos x="wd2" y="hd2"/>
                </a:cxn>
                <a:cxn ang="10800000">
                  <a:pos x="wd2" y="hd2"/>
                </a:cxn>
                <a:cxn ang="16200000">
                  <a:pos x="wd2" y="hd2"/>
                </a:cxn>
              </a:cxnLst>
              <a:rect l="0" t="0" r="r" b="b"/>
              <a:pathLst>
                <a:path w="21237" h="21600" fill="norm" stroke="1" extrusionOk="0">
                  <a:moveTo>
                    <a:pt x="1847" y="0"/>
                  </a:moveTo>
                  <a:cubicBezTo>
                    <a:pt x="1374" y="0"/>
                    <a:pt x="898" y="184"/>
                    <a:pt x="540" y="547"/>
                  </a:cubicBezTo>
                  <a:cubicBezTo>
                    <a:pt x="-172" y="1282"/>
                    <a:pt x="-182" y="2456"/>
                    <a:pt x="520" y="3191"/>
                  </a:cubicBezTo>
                  <a:lnTo>
                    <a:pt x="6689" y="9462"/>
                  </a:lnTo>
                  <a:cubicBezTo>
                    <a:pt x="7411" y="10206"/>
                    <a:pt x="7411" y="11391"/>
                    <a:pt x="6689" y="12135"/>
                  </a:cubicBezTo>
                  <a:lnTo>
                    <a:pt x="520" y="18406"/>
                  </a:lnTo>
                  <a:cubicBezTo>
                    <a:pt x="-182" y="19140"/>
                    <a:pt x="-172" y="20315"/>
                    <a:pt x="540" y="21049"/>
                  </a:cubicBezTo>
                  <a:cubicBezTo>
                    <a:pt x="898" y="21416"/>
                    <a:pt x="1374" y="21600"/>
                    <a:pt x="1847" y="21600"/>
                  </a:cubicBezTo>
                  <a:cubicBezTo>
                    <a:pt x="2313" y="21600"/>
                    <a:pt x="2779" y="21423"/>
                    <a:pt x="3140" y="21069"/>
                  </a:cubicBezTo>
                  <a:lnTo>
                    <a:pt x="3160" y="21049"/>
                  </a:lnTo>
                  <a:lnTo>
                    <a:pt x="9328" y="14999"/>
                  </a:lnTo>
                  <a:cubicBezTo>
                    <a:pt x="9689" y="14648"/>
                    <a:pt x="10152" y="14471"/>
                    <a:pt x="10618" y="14471"/>
                  </a:cubicBezTo>
                  <a:cubicBezTo>
                    <a:pt x="11081" y="14471"/>
                    <a:pt x="11547" y="14648"/>
                    <a:pt x="11908" y="14999"/>
                  </a:cubicBezTo>
                  <a:lnTo>
                    <a:pt x="18076" y="21049"/>
                  </a:lnTo>
                  <a:lnTo>
                    <a:pt x="18096" y="21069"/>
                  </a:lnTo>
                  <a:cubicBezTo>
                    <a:pt x="18457" y="21423"/>
                    <a:pt x="18923" y="21600"/>
                    <a:pt x="19389" y="21600"/>
                  </a:cubicBezTo>
                  <a:cubicBezTo>
                    <a:pt x="19862" y="21600"/>
                    <a:pt x="20335" y="21416"/>
                    <a:pt x="20696" y="21049"/>
                  </a:cubicBezTo>
                  <a:cubicBezTo>
                    <a:pt x="21408" y="20315"/>
                    <a:pt x="21418" y="19140"/>
                    <a:pt x="20716" y="18406"/>
                  </a:cubicBezTo>
                  <a:lnTo>
                    <a:pt x="14547" y="12135"/>
                  </a:lnTo>
                  <a:cubicBezTo>
                    <a:pt x="13825" y="11391"/>
                    <a:pt x="13825" y="10206"/>
                    <a:pt x="14547" y="9462"/>
                  </a:cubicBezTo>
                  <a:lnTo>
                    <a:pt x="20716" y="3191"/>
                  </a:lnTo>
                  <a:cubicBezTo>
                    <a:pt x="21418" y="2456"/>
                    <a:pt x="21408" y="1282"/>
                    <a:pt x="20696" y="547"/>
                  </a:cubicBezTo>
                  <a:cubicBezTo>
                    <a:pt x="20335" y="184"/>
                    <a:pt x="19862" y="0"/>
                    <a:pt x="19389" y="0"/>
                  </a:cubicBezTo>
                  <a:cubicBezTo>
                    <a:pt x="18923" y="0"/>
                    <a:pt x="18457" y="174"/>
                    <a:pt x="18096" y="527"/>
                  </a:cubicBezTo>
                  <a:lnTo>
                    <a:pt x="18076" y="547"/>
                  </a:lnTo>
                  <a:lnTo>
                    <a:pt x="11908" y="6598"/>
                  </a:lnTo>
                  <a:cubicBezTo>
                    <a:pt x="11547" y="6949"/>
                    <a:pt x="11081" y="7125"/>
                    <a:pt x="10618" y="7125"/>
                  </a:cubicBezTo>
                  <a:cubicBezTo>
                    <a:pt x="10152" y="7125"/>
                    <a:pt x="9689" y="6949"/>
                    <a:pt x="9328" y="6598"/>
                  </a:cubicBezTo>
                  <a:lnTo>
                    <a:pt x="3160" y="547"/>
                  </a:lnTo>
                  <a:lnTo>
                    <a:pt x="3140" y="527"/>
                  </a:lnTo>
                  <a:cubicBezTo>
                    <a:pt x="2779" y="174"/>
                    <a:pt x="2313" y="0"/>
                    <a:pt x="1847" y="0"/>
                  </a:cubicBezTo>
                  <a:close/>
                </a:path>
              </a:pathLst>
            </a:custGeom>
            <a:solidFill>
              <a:srgbClr val="E2240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grpSp>
      <p:grpSp>
        <p:nvGrpSpPr>
          <p:cNvPr id="481" name="تجميع"/>
          <p:cNvGrpSpPr/>
          <p:nvPr/>
        </p:nvGrpSpPr>
        <p:grpSpPr>
          <a:xfrm>
            <a:off x="8858337" y="1986477"/>
            <a:ext cx="7593605" cy="1156918"/>
            <a:chOff x="0" y="-9657"/>
            <a:chExt cx="7593603" cy="1156917"/>
          </a:xfrm>
        </p:grpSpPr>
        <p:sp>
          <p:nvSpPr>
            <p:cNvPr id="473" name="Google Shape;1742;p25"/>
            <p:cNvSpPr txBox="1"/>
            <p:nvPr/>
          </p:nvSpPr>
          <p:spPr>
            <a:xfrm>
              <a:off x="-1" y="0"/>
              <a:ext cx="6161831" cy="1147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t">
              <a:normAutofit fontScale="100000" lnSpcReduction="0"/>
            </a:bodyPr>
            <a:lstStyle>
              <a:lvl1pPr defTabSz="914400" rtl="0">
                <a:lnSpc>
                  <a:spcPct val="80000"/>
                </a:lnSpc>
                <a:defRPr sz="7000">
                  <a:solidFill>
                    <a:srgbClr val="CF7373"/>
                  </a:solidFill>
                  <a:latin typeface="Farah Regular"/>
                  <a:ea typeface="Farah Regular"/>
                  <a:cs typeface="Farah Regular"/>
                  <a:sym typeface="Farah Regular"/>
                </a:defRPr>
              </a:lvl1pPr>
            </a:lstStyle>
            <a:p>
              <a:pPr/>
              <a:r>
                <a:t>ضع علامة صح او خطا </a:t>
              </a:r>
            </a:p>
          </p:txBody>
        </p:sp>
        <p:grpSp>
          <p:nvGrpSpPr>
            <p:cNvPr id="480" name="تجميع"/>
            <p:cNvGrpSpPr/>
            <p:nvPr/>
          </p:nvGrpSpPr>
          <p:grpSpPr>
            <a:xfrm>
              <a:off x="6724526" y="-9658"/>
              <a:ext cx="869078" cy="1017827"/>
              <a:chOff x="0" y="0"/>
              <a:chExt cx="869076" cy="1017825"/>
            </a:xfrm>
          </p:grpSpPr>
          <p:sp>
            <p:nvSpPr>
              <p:cNvPr id="474" name="Google Shape;9887;p102"/>
              <p:cNvSpPr/>
              <p:nvPr/>
            </p:nvSpPr>
            <p:spPr>
              <a:xfrm>
                <a:off x="50979" y="0"/>
                <a:ext cx="611827" cy="1017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2" y="5038"/>
                    </a:moveTo>
                    <a:cubicBezTo>
                      <a:pt x="10168" y="5038"/>
                      <a:pt x="10391" y="5095"/>
                      <a:pt x="10555" y="5211"/>
                    </a:cubicBezTo>
                    <a:cubicBezTo>
                      <a:pt x="11045" y="5502"/>
                      <a:pt x="11045" y="5849"/>
                      <a:pt x="10638" y="6138"/>
                    </a:cubicBezTo>
                    <a:lnTo>
                      <a:pt x="6955" y="8628"/>
                    </a:lnTo>
                    <a:cubicBezTo>
                      <a:pt x="6791" y="8803"/>
                      <a:pt x="6545" y="8860"/>
                      <a:pt x="6381" y="8860"/>
                    </a:cubicBezTo>
                    <a:cubicBezTo>
                      <a:pt x="6137" y="8860"/>
                      <a:pt x="5890" y="8803"/>
                      <a:pt x="5727" y="8628"/>
                    </a:cubicBezTo>
                    <a:lnTo>
                      <a:pt x="3927" y="7354"/>
                    </a:lnTo>
                    <a:cubicBezTo>
                      <a:pt x="3600" y="7123"/>
                      <a:pt x="3600" y="6717"/>
                      <a:pt x="3927" y="6485"/>
                    </a:cubicBezTo>
                    <a:cubicBezTo>
                      <a:pt x="4090" y="6369"/>
                      <a:pt x="4316" y="6312"/>
                      <a:pt x="4542" y="6312"/>
                    </a:cubicBezTo>
                    <a:cubicBezTo>
                      <a:pt x="4766" y="6312"/>
                      <a:pt x="4992" y="6369"/>
                      <a:pt x="5155" y="6485"/>
                    </a:cubicBezTo>
                    <a:lnTo>
                      <a:pt x="6301" y="7297"/>
                    </a:lnTo>
                    <a:lnTo>
                      <a:pt x="9329" y="5211"/>
                    </a:lnTo>
                    <a:cubicBezTo>
                      <a:pt x="9492" y="5095"/>
                      <a:pt x="9716" y="5038"/>
                      <a:pt x="9942" y="5038"/>
                    </a:cubicBezTo>
                    <a:close/>
                    <a:moveTo>
                      <a:pt x="9942" y="8803"/>
                    </a:moveTo>
                    <a:cubicBezTo>
                      <a:pt x="10168" y="8803"/>
                      <a:pt x="10391" y="8860"/>
                      <a:pt x="10555" y="8976"/>
                    </a:cubicBezTo>
                    <a:cubicBezTo>
                      <a:pt x="11045" y="9266"/>
                      <a:pt x="11045" y="9670"/>
                      <a:pt x="10638" y="9902"/>
                    </a:cubicBezTo>
                    <a:lnTo>
                      <a:pt x="6955" y="12450"/>
                    </a:lnTo>
                    <a:cubicBezTo>
                      <a:pt x="6791" y="12566"/>
                      <a:pt x="6545" y="12624"/>
                      <a:pt x="6381" y="12624"/>
                    </a:cubicBezTo>
                    <a:cubicBezTo>
                      <a:pt x="6137" y="12624"/>
                      <a:pt x="5890" y="12566"/>
                      <a:pt x="5727" y="12450"/>
                    </a:cubicBezTo>
                    <a:lnTo>
                      <a:pt x="3927" y="11119"/>
                    </a:lnTo>
                    <a:cubicBezTo>
                      <a:pt x="3600" y="10887"/>
                      <a:pt x="3600" y="10481"/>
                      <a:pt x="3927" y="10249"/>
                    </a:cubicBezTo>
                    <a:cubicBezTo>
                      <a:pt x="4090" y="10134"/>
                      <a:pt x="4316" y="10077"/>
                      <a:pt x="4542" y="10077"/>
                    </a:cubicBezTo>
                    <a:cubicBezTo>
                      <a:pt x="4766" y="10077"/>
                      <a:pt x="4992" y="10134"/>
                      <a:pt x="5155" y="10249"/>
                    </a:cubicBezTo>
                    <a:lnTo>
                      <a:pt x="6301" y="11060"/>
                    </a:lnTo>
                    <a:lnTo>
                      <a:pt x="9329" y="8976"/>
                    </a:lnTo>
                    <a:cubicBezTo>
                      <a:pt x="9492" y="8860"/>
                      <a:pt x="9716" y="8803"/>
                      <a:pt x="9942" y="8803"/>
                    </a:cubicBezTo>
                    <a:close/>
                    <a:moveTo>
                      <a:pt x="9942" y="12624"/>
                    </a:moveTo>
                    <a:cubicBezTo>
                      <a:pt x="10168" y="12624"/>
                      <a:pt x="10391" y="12681"/>
                      <a:pt x="10555" y="12797"/>
                    </a:cubicBezTo>
                    <a:cubicBezTo>
                      <a:pt x="11045" y="13088"/>
                      <a:pt x="11045" y="13494"/>
                      <a:pt x="10638" y="13725"/>
                    </a:cubicBezTo>
                    <a:lnTo>
                      <a:pt x="6955" y="16273"/>
                    </a:lnTo>
                    <a:cubicBezTo>
                      <a:pt x="6791" y="16389"/>
                      <a:pt x="6545" y="16505"/>
                      <a:pt x="6381" y="16505"/>
                    </a:cubicBezTo>
                    <a:cubicBezTo>
                      <a:pt x="6137" y="16505"/>
                      <a:pt x="5890" y="16389"/>
                      <a:pt x="5727" y="16273"/>
                    </a:cubicBezTo>
                    <a:lnTo>
                      <a:pt x="3927" y="14940"/>
                    </a:lnTo>
                    <a:cubicBezTo>
                      <a:pt x="3600" y="14709"/>
                      <a:pt x="3600" y="14304"/>
                      <a:pt x="3927" y="14073"/>
                    </a:cubicBezTo>
                    <a:cubicBezTo>
                      <a:pt x="4090" y="13957"/>
                      <a:pt x="4316" y="13898"/>
                      <a:pt x="4542" y="13898"/>
                    </a:cubicBezTo>
                    <a:cubicBezTo>
                      <a:pt x="4766" y="13898"/>
                      <a:pt x="4992" y="13957"/>
                      <a:pt x="5155" y="14073"/>
                    </a:cubicBezTo>
                    <a:lnTo>
                      <a:pt x="6301" y="14883"/>
                    </a:lnTo>
                    <a:lnTo>
                      <a:pt x="9329" y="12797"/>
                    </a:lnTo>
                    <a:cubicBezTo>
                      <a:pt x="9492" y="12681"/>
                      <a:pt x="9716" y="12624"/>
                      <a:pt x="9942" y="12624"/>
                    </a:cubicBezTo>
                    <a:close/>
                    <a:moveTo>
                      <a:pt x="901" y="0"/>
                    </a:moveTo>
                    <a:cubicBezTo>
                      <a:pt x="410" y="0"/>
                      <a:pt x="0" y="289"/>
                      <a:pt x="0" y="636"/>
                    </a:cubicBezTo>
                    <a:lnTo>
                      <a:pt x="0" y="17779"/>
                    </a:lnTo>
                    <a:lnTo>
                      <a:pt x="16364" y="17779"/>
                    </a:lnTo>
                    <a:lnTo>
                      <a:pt x="16364" y="19747"/>
                    </a:lnTo>
                    <a:lnTo>
                      <a:pt x="16284" y="19747"/>
                    </a:lnTo>
                    <a:cubicBezTo>
                      <a:pt x="16284" y="20848"/>
                      <a:pt x="17510" y="21600"/>
                      <a:pt x="18902" y="21600"/>
                    </a:cubicBezTo>
                    <a:cubicBezTo>
                      <a:pt x="20455" y="21600"/>
                      <a:pt x="21600" y="20732"/>
                      <a:pt x="21600" y="19747"/>
                    </a:cubicBezTo>
                    <a:lnTo>
                      <a:pt x="21600" y="14652"/>
                    </a:lnTo>
                    <a:lnTo>
                      <a:pt x="19473" y="16214"/>
                    </a:lnTo>
                    <a:lnTo>
                      <a:pt x="14564" y="17547"/>
                    </a:lnTo>
                    <a:cubicBezTo>
                      <a:pt x="14276" y="17600"/>
                      <a:pt x="13998" y="17626"/>
                      <a:pt x="13733" y="17626"/>
                    </a:cubicBezTo>
                    <a:cubicBezTo>
                      <a:pt x="12866" y="17626"/>
                      <a:pt x="12139" y="17352"/>
                      <a:pt x="11700" y="16909"/>
                    </a:cubicBezTo>
                    <a:cubicBezTo>
                      <a:pt x="11209" y="16505"/>
                      <a:pt x="10965" y="15926"/>
                      <a:pt x="11209" y="15172"/>
                    </a:cubicBezTo>
                    <a:lnTo>
                      <a:pt x="13092" y="11698"/>
                    </a:lnTo>
                    <a:lnTo>
                      <a:pt x="21600" y="5674"/>
                    </a:lnTo>
                    <a:lnTo>
                      <a:pt x="21600" y="5095"/>
                    </a:lnTo>
                    <a:lnTo>
                      <a:pt x="15299" y="5095"/>
                    </a:lnTo>
                    <a:cubicBezTo>
                      <a:pt x="14728" y="5095"/>
                      <a:pt x="14318" y="4807"/>
                      <a:pt x="14318" y="4459"/>
                    </a:cubicBezTo>
                    <a:lnTo>
                      <a:pt x="14318" y="0"/>
                    </a:ln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sp>
            <p:nvSpPr>
              <p:cNvPr id="475" name="Google Shape;9888;p102"/>
              <p:cNvSpPr/>
              <p:nvPr/>
            </p:nvSpPr>
            <p:spPr>
              <a:xfrm>
                <a:off x="704515" y="237414"/>
                <a:ext cx="164562" cy="193761"/>
              </a:xfrm>
              <a:custGeom>
                <a:avLst/>
                <a:gdLst/>
                <a:ahLst/>
                <a:cxnLst>
                  <a:cxn ang="0">
                    <a:pos x="wd2" y="hd2"/>
                  </a:cxn>
                  <a:cxn ang="5400000">
                    <a:pos x="wd2" y="hd2"/>
                  </a:cxn>
                  <a:cxn ang="10800000">
                    <a:pos x="wd2" y="hd2"/>
                  </a:cxn>
                  <a:cxn ang="16200000">
                    <a:pos x="wd2" y="hd2"/>
                  </a:cxn>
                </a:cxnLst>
                <a:rect l="0" t="0" r="r" b="b"/>
                <a:pathLst>
                  <a:path w="21008" h="21600" fill="norm" stroke="1" extrusionOk="0">
                    <a:moveTo>
                      <a:pt x="10067" y="0"/>
                    </a:moveTo>
                    <a:cubicBezTo>
                      <a:pt x="8358" y="0"/>
                      <a:pt x="6658" y="608"/>
                      <a:pt x="5334" y="1825"/>
                    </a:cubicBezTo>
                    <a:lnTo>
                      <a:pt x="0" y="7599"/>
                    </a:lnTo>
                    <a:lnTo>
                      <a:pt x="13617" y="21600"/>
                    </a:lnTo>
                    <a:lnTo>
                      <a:pt x="19233" y="15816"/>
                    </a:lnTo>
                    <a:cubicBezTo>
                      <a:pt x="21600" y="13383"/>
                      <a:pt x="21600" y="9125"/>
                      <a:pt x="19233" y="6382"/>
                    </a:cubicBezTo>
                    <a:lnTo>
                      <a:pt x="14801" y="1825"/>
                    </a:lnTo>
                    <a:cubicBezTo>
                      <a:pt x="13467" y="608"/>
                      <a:pt x="11767" y="0"/>
                      <a:pt x="10067" y="0"/>
                    </a:cubicBez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sp>
            <p:nvSpPr>
              <p:cNvPr id="476" name="Google Shape;9889;p102"/>
              <p:cNvSpPr/>
              <p:nvPr/>
            </p:nvSpPr>
            <p:spPr>
              <a:xfrm>
                <a:off x="421000" y="611249"/>
                <a:ext cx="132932" cy="155823"/>
              </a:xfrm>
              <a:custGeom>
                <a:avLst/>
                <a:gdLst/>
                <a:ahLst/>
                <a:cxnLst>
                  <a:cxn ang="0">
                    <a:pos x="wd2" y="hd2"/>
                  </a:cxn>
                  <a:cxn ang="5400000">
                    <a:pos x="wd2" y="hd2"/>
                  </a:cxn>
                  <a:cxn ang="10800000">
                    <a:pos x="wd2" y="hd2"/>
                  </a:cxn>
                  <a:cxn ang="16200000">
                    <a:pos x="wd2" y="hd2"/>
                  </a:cxn>
                </a:cxnLst>
                <a:rect l="0" t="0" r="r" b="b"/>
                <a:pathLst>
                  <a:path w="21042" h="21600" fill="norm" stroke="1" extrusionOk="0">
                    <a:moveTo>
                      <a:pt x="6359" y="0"/>
                    </a:moveTo>
                    <a:lnTo>
                      <a:pt x="129" y="16641"/>
                    </a:lnTo>
                    <a:cubicBezTo>
                      <a:pt x="-558" y="19451"/>
                      <a:pt x="1608" y="21600"/>
                      <a:pt x="4263" y="21600"/>
                    </a:cubicBezTo>
                    <a:cubicBezTo>
                      <a:pt x="4472" y="21600"/>
                      <a:pt x="4682" y="21588"/>
                      <a:pt x="4891" y="21564"/>
                    </a:cubicBezTo>
                    <a:lnTo>
                      <a:pt x="21042" y="15128"/>
                    </a:lnTo>
                    <a:lnTo>
                      <a:pt x="6359" y="0"/>
                    </a:ln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sp>
            <p:nvSpPr>
              <p:cNvPr id="477" name="Google Shape;9890;p102"/>
              <p:cNvSpPr/>
              <p:nvPr/>
            </p:nvSpPr>
            <p:spPr>
              <a:xfrm>
                <a:off x="489048" y="349322"/>
                <a:ext cx="287339" cy="338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10" y="0"/>
                    </a:moveTo>
                    <a:lnTo>
                      <a:pt x="0" y="13587"/>
                    </a:lnTo>
                    <a:lnTo>
                      <a:pt x="8013" y="21600"/>
                    </a:lnTo>
                    <a:lnTo>
                      <a:pt x="21600" y="8184"/>
                    </a:lnTo>
                    <a:lnTo>
                      <a:pt x="13410" y="0"/>
                    </a:ln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sp>
            <p:nvSpPr>
              <p:cNvPr id="478" name="Google Shape;9891;p102"/>
              <p:cNvSpPr/>
              <p:nvPr/>
            </p:nvSpPr>
            <p:spPr>
              <a:xfrm>
                <a:off x="512221" y="13598"/>
                <a:ext cx="139036" cy="163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sp>
            <p:nvSpPr>
              <p:cNvPr id="479" name="Google Shape;9892;p102"/>
              <p:cNvSpPr/>
              <p:nvPr/>
            </p:nvSpPr>
            <p:spPr>
              <a:xfrm>
                <a:off x="0" y="900460"/>
                <a:ext cx="489050" cy="117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7" y="0"/>
                    </a:moveTo>
                    <a:cubicBezTo>
                      <a:pt x="510" y="0"/>
                      <a:pt x="0" y="3029"/>
                      <a:pt x="0" y="5532"/>
                    </a:cubicBezTo>
                    <a:lnTo>
                      <a:pt x="0" y="11063"/>
                    </a:lnTo>
                    <a:cubicBezTo>
                      <a:pt x="0" y="16579"/>
                      <a:pt x="1023" y="21600"/>
                      <a:pt x="2252" y="21600"/>
                    </a:cubicBezTo>
                    <a:lnTo>
                      <a:pt x="21600" y="21600"/>
                    </a:lnTo>
                    <a:cubicBezTo>
                      <a:pt x="20882" y="17583"/>
                      <a:pt x="20473" y="11557"/>
                      <a:pt x="20473" y="5532"/>
                    </a:cubicBezTo>
                    <a:lnTo>
                      <a:pt x="20473" y="0"/>
                    </a:lnTo>
                    <a:close/>
                  </a:path>
                </a:pathLst>
              </a:custGeom>
              <a:gradFill flip="none" rotWithShape="1">
                <a:gsLst>
                  <a:gs pos="0">
                    <a:srgbClr val="FFFFFF"/>
                  </a:gs>
                  <a:gs pos="100000">
                    <a:srgbClr val="FFFFFF"/>
                  </a:gs>
                </a:gsLst>
                <a:lin ang="16200000" scaled="0"/>
              </a:gradFill>
              <a:ln w="9525" cap="flat">
                <a:solidFill>
                  <a:srgbClr val="CBF0FF"/>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algn="l" defTabSz="914400" rtl="0">
                  <a:defRPr sz="1400">
                    <a:solidFill>
                      <a:srgbClr val="FEFEFE"/>
                    </a:solidFill>
                    <a:latin typeface="Arial"/>
                    <a:ea typeface="Arial"/>
                    <a:cs typeface="Arial"/>
                    <a:sym typeface="Arial"/>
                  </a:defRPr>
                </a:pPr>
              </a:p>
            </p:txBody>
          </p:sp>
        </p:grpSp>
      </p:grpSp>
      <p:sp>
        <p:nvSpPr>
          <p:cNvPr id="482" name="تجميع"/>
          <p:cNvSpPr txBox="1"/>
          <p:nvPr/>
        </p:nvSpPr>
        <p:spPr>
          <a:xfrm>
            <a:off x="6900461" y="3696493"/>
            <a:ext cx="15185302" cy="2860758"/>
          </a:xfrm>
          <a:prstGeom prst="rect">
            <a:avLst/>
          </a:prstGeom>
          <a:solidFill>
            <a:srgbClr val="FFFFFF"/>
          </a:solidFill>
          <a:ln w="50800">
            <a:solidFill>
              <a:srgbClr val="EE719E"/>
            </a:solidFill>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914400">
              <a:defRPr b="1" sz="5500">
                <a:solidFill>
                  <a:srgbClr val="474747"/>
                </a:solidFill>
                <a:latin typeface="Arial"/>
                <a:ea typeface="Arial"/>
                <a:cs typeface="Arial"/>
                <a:sym typeface="Arial"/>
              </a:defRPr>
            </a:lvl1pPr>
          </a:lstStyle>
          <a:p>
            <a:pPr rtl="0">
              <a:defRPr/>
            </a:pPr>
            <a:r>
              <a:t>٣،٤،٥ مجموعة اطوال مثلث غير قائم  </a:t>
            </a:r>
          </a:p>
        </p:txBody>
      </p:sp>
      <p:grpSp>
        <p:nvGrpSpPr>
          <p:cNvPr id="485" name="تجميع"/>
          <p:cNvGrpSpPr/>
          <p:nvPr/>
        </p:nvGrpSpPr>
        <p:grpSpPr>
          <a:xfrm>
            <a:off x="20625365" y="4210342"/>
            <a:ext cx="1578440" cy="1345017"/>
            <a:chOff x="0" y="0"/>
            <a:chExt cx="1578438" cy="1345016"/>
          </a:xfrm>
        </p:grpSpPr>
        <p:sp>
          <p:nvSpPr>
            <p:cNvPr id="483" name="Google Shape;2952;p55"/>
            <p:cNvSpPr txBox="1"/>
            <p:nvPr/>
          </p:nvSpPr>
          <p:spPr>
            <a:xfrm>
              <a:off x="0" y="0"/>
              <a:ext cx="1578439" cy="1345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fontScale="100000" lnSpcReduction="0"/>
            </a:bodyPr>
            <a:lstStyle>
              <a:lvl1pPr defTabSz="914400">
                <a:defRPr b="1" sz="6000">
                  <a:solidFill>
                    <a:srgbClr val="FC6460"/>
                  </a:solidFill>
                  <a:latin typeface="Gloria Hallelujah"/>
                  <a:ea typeface="Gloria Hallelujah"/>
                  <a:cs typeface="Gloria Hallelujah"/>
                  <a:sym typeface="Gloria Hallelujah"/>
                </a:defRPr>
              </a:lvl1pPr>
            </a:lstStyle>
            <a:p>
              <a:pPr rtl="0">
                <a:defRPr/>
              </a:pPr>
              <a:r>
                <a:t>١</a:t>
              </a:r>
            </a:p>
          </p:txBody>
        </p:sp>
        <p:sp>
          <p:nvSpPr>
            <p:cNvPr id="484" name="Google Shape;2989;p55"/>
            <p:cNvSpPr/>
            <p:nvPr/>
          </p:nvSpPr>
          <p:spPr>
            <a:xfrm>
              <a:off x="336254" y="-1"/>
              <a:ext cx="905931" cy="1104019"/>
            </a:xfrm>
            <a:custGeom>
              <a:avLst/>
              <a:gdLst/>
              <a:ahLst/>
              <a:cxnLst>
                <a:cxn ang="0">
                  <a:pos x="wd2" y="hd2"/>
                </a:cxn>
                <a:cxn ang="5400000">
                  <a:pos x="wd2" y="hd2"/>
                </a:cxn>
                <a:cxn ang="10800000">
                  <a:pos x="wd2" y="hd2"/>
                </a:cxn>
                <a:cxn ang="16200000">
                  <a:pos x="wd2" y="hd2"/>
                </a:cxn>
              </a:cxnLst>
              <a:rect l="0" t="0" r="r" b="b"/>
              <a:pathLst>
                <a:path w="20298" h="21600" fill="norm" stroke="1" extrusionOk="0">
                  <a:moveTo>
                    <a:pt x="9589" y="20452"/>
                  </a:moveTo>
                  <a:cubicBezTo>
                    <a:pt x="9053" y="20452"/>
                    <a:pt x="8517" y="20408"/>
                    <a:pt x="7987" y="20327"/>
                  </a:cubicBezTo>
                  <a:cubicBezTo>
                    <a:pt x="2818" y="19588"/>
                    <a:pt x="125" y="14539"/>
                    <a:pt x="1740" y="8630"/>
                  </a:cubicBezTo>
                  <a:cubicBezTo>
                    <a:pt x="3141" y="3459"/>
                    <a:pt x="7232" y="1857"/>
                    <a:pt x="11542" y="1613"/>
                  </a:cubicBezTo>
                  <a:cubicBezTo>
                    <a:pt x="11629" y="1613"/>
                    <a:pt x="11707" y="1587"/>
                    <a:pt x="11771" y="1539"/>
                  </a:cubicBezTo>
                  <a:cubicBezTo>
                    <a:pt x="11817" y="1583"/>
                    <a:pt x="11881" y="1613"/>
                    <a:pt x="11971" y="1613"/>
                  </a:cubicBezTo>
                  <a:cubicBezTo>
                    <a:pt x="16601" y="1857"/>
                    <a:pt x="20373" y="7644"/>
                    <a:pt x="19188" y="12941"/>
                  </a:cubicBezTo>
                  <a:cubicBezTo>
                    <a:pt x="18135" y="17861"/>
                    <a:pt x="13854" y="20452"/>
                    <a:pt x="9589" y="20452"/>
                  </a:cubicBezTo>
                  <a:close/>
                  <a:moveTo>
                    <a:pt x="9382" y="21600"/>
                  </a:moveTo>
                  <a:cubicBezTo>
                    <a:pt x="14500" y="21600"/>
                    <a:pt x="19859" y="17957"/>
                    <a:pt x="20266" y="11586"/>
                  </a:cubicBezTo>
                  <a:cubicBezTo>
                    <a:pt x="20647" y="7341"/>
                    <a:pt x="17577" y="886"/>
                    <a:pt x="13441" y="886"/>
                  </a:cubicBezTo>
                  <a:cubicBezTo>
                    <a:pt x="12969" y="886"/>
                    <a:pt x="12485" y="971"/>
                    <a:pt x="11991" y="1152"/>
                  </a:cubicBezTo>
                  <a:cubicBezTo>
                    <a:pt x="12043" y="860"/>
                    <a:pt x="11939" y="513"/>
                    <a:pt x="11649" y="380"/>
                  </a:cubicBezTo>
                  <a:cubicBezTo>
                    <a:pt x="10906" y="122"/>
                    <a:pt x="10170" y="0"/>
                    <a:pt x="9447" y="0"/>
                  </a:cubicBezTo>
                  <a:cubicBezTo>
                    <a:pt x="5027" y="0"/>
                    <a:pt x="1159" y="4518"/>
                    <a:pt x="232" y="9493"/>
                  </a:cubicBezTo>
                  <a:cubicBezTo>
                    <a:pt x="-953" y="16263"/>
                    <a:pt x="2495" y="21190"/>
                    <a:pt x="8417" y="21559"/>
                  </a:cubicBezTo>
                  <a:cubicBezTo>
                    <a:pt x="8736" y="21589"/>
                    <a:pt x="9059" y="21600"/>
                    <a:pt x="9382" y="21600"/>
                  </a:cubicBezTo>
                  <a:close/>
                </a:path>
              </a:pathLst>
            </a:custGeom>
            <a:solidFill>
              <a:srgbClr val="76D9CA"/>
            </a:solidFill>
            <a:ln w="12700" cap="flat">
              <a:noFill/>
              <a:miter lim="400000"/>
            </a:ln>
            <a:effectLst/>
          </p:spPr>
          <p:txBody>
            <a:bodyPr wrap="square" lIns="0" tIns="0" rIns="0" bIns="0" numCol="1" anchor="ctr">
              <a:noAutofit/>
            </a:bodyPr>
            <a:lstStyle/>
            <a:p>
              <a:pPr algn="l" defTabSz="914400" rtl="0">
                <a:defRPr sz="6000">
                  <a:latin typeface="Arial"/>
                  <a:ea typeface="Arial"/>
                  <a:cs typeface="Arial"/>
                  <a:sym typeface="Arial"/>
                </a:defRPr>
              </a:pPr>
            </a:p>
          </p:txBody>
        </p:sp>
      </p:grpSp>
      <p:sp>
        <p:nvSpPr>
          <p:cNvPr id="486" name="Google Shape;2990;p55"/>
          <p:cNvSpPr/>
          <p:nvPr/>
        </p:nvSpPr>
        <p:spPr>
          <a:xfrm>
            <a:off x="20752379" y="7058712"/>
            <a:ext cx="1029133" cy="1029132"/>
          </a:xfrm>
          <a:custGeom>
            <a:avLst/>
            <a:gdLst/>
            <a:ahLst/>
            <a:cxnLst>
              <a:cxn ang="0">
                <a:pos x="wd2" y="hd2"/>
              </a:cxn>
              <a:cxn ang="5400000">
                <a:pos x="wd2" y="hd2"/>
              </a:cxn>
              <a:cxn ang="10800000">
                <a:pos x="wd2" y="hd2"/>
              </a:cxn>
              <a:cxn ang="16200000">
                <a:pos x="wd2" y="hd2"/>
              </a:cxn>
            </a:cxnLst>
            <a:rect l="0" t="0" r="r" b="b"/>
            <a:pathLst>
              <a:path w="20298" h="21600" fill="norm" stroke="1" extrusionOk="0">
                <a:moveTo>
                  <a:pt x="10709" y="1148"/>
                </a:moveTo>
                <a:cubicBezTo>
                  <a:pt x="11245" y="1148"/>
                  <a:pt x="11781" y="1192"/>
                  <a:pt x="12311" y="1273"/>
                </a:cubicBezTo>
                <a:cubicBezTo>
                  <a:pt x="17480" y="2012"/>
                  <a:pt x="20173" y="7061"/>
                  <a:pt x="18558" y="12970"/>
                </a:cubicBezTo>
                <a:cubicBezTo>
                  <a:pt x="17157" y="18141"/>
                  <a:pt x="13066" y="19743"/>
                  <a:pt x="8756" y="19987"/>
                </a:cubicBezTo>
                <a:cubicBezTo>
                  <a:pt x="8669" y="19987"/>
                  <a:pt x="8591" y="20013"/>
                  <a:pt x="8527" y="20061"/>
                </a:cubicBezTo>
                <a:cubicBezTo>
                  <a:pt x="8481" y="20017"/>
                  <a:pt x="8417" y="19987"/>
                  <a:pt x="8327" y="19987"/>
                </a:cubicBezTo>
                <a:cubicBezTo>
                  <a:pt x="3697" y="19743"/>
                  <a:pt x="-75" y="13956"/>
                  <a:pt x="1110" y="8659"/>
                </a:cubicBezTo>
                <a:cubicBezTo>
                  <a:pt x="2163" y="3739"/>
                  <a:pt x="6444" y="1148"/>
                  <a:pt x="10709" y="1148"/>
                </a:cubicBezTo>
                <a:close/>
                <a:moveTo>
                  <a:pt x="10916" y="0"/>
                </a:moveTo>
                <a:cubicBezTo>
                  <a:pt x="5798" y="0"/>
                  <a:pt x="439" y="3643"/>
                  <a:pt x="32" y="10014"/>
                </a:cubicBezTo>
                <a:cubicBezTo>
                  <a:pt x="-349" y="14259"/>
                  <a:pt x="2721" y="20714"/>
                  <a:pt x="6857" y="20714"/>
                </a:cubicBezTo>
                <a:cubicBezTo>
                  <a:pt x="7329" y="20714"/>
                  <a:pt x="7813" y="20629"/>
                  <a:pt x="8307" y="20448"/>
                </a:cubicBezTo>
                <a:cubicBezTo>
                  <a:pt x="8255" y="20740"/>
                  <a:pt x="8359" y="21087"/>
                  <a:pt x="8649" y="21220"/>
                </a:cubicBezTo>
                <a:cubicBezTo>
                  <a:pt x="9392" y="21478"/>
                  <a:pt x="10128" y="21600"/>
                  <a:pt x="10851" y="21600"/>
                </a:cubicBezTo>
                <a:cubicBezTo>
                  <a:pt x="15271" y="21600"/>
                  <a:pt x="19139" y="17082"/>
                  <a:pt x="20066" y="12107"/>
                </a:cubicBezTo>
                <a:cubicBezTo>
                  <a:pt x="21251" y="5337"/>
                  <a:pt x="17803" y="410"/>
                  <a:pt x="11881" y="41"/>
                </a:cubicBezTo>
                <a:cubicBezTo>
                  <a:pt x="11562" y="11"/>
                  <a:pt x="11239" y="0"/>
                  <a:pt x="10916" y="0"/>
                </a:cubicBezTo>
                <a:close/>
              </a:path>
            </a:pathLst>
          </a:custGeom>
          <a:solidFill>
            <a:srgbClr val="76D9CA"/>
          </a:solidFill>
          <a:ln w="12700">
            <a:miter lim="400000"/>
          </a:ln>
        </p:spPr>
        <p:txBody>
          <a:bodyPr lIns="0" tIns="0" rIns="0" bIns="0" anchor="ctr"/>
          <a:lstStyle/>
          <a:p>
            <a:pPr algn="l" defTabSz="914400" rtl="0">
              <a:defRPr sz="1400">
                <a:latin typeface="Arial"/>
                <a:ea typeface="Arial"/>
                <a:cs typeface="Arial"/>
                <a:sym typeface="Arial"/>
              </a:defRPr>
            </a:pPr>
          </a:p>
        </p:txBody>
      </p:sp>
      <p:sp>
        <p:nvSpPr>
          <p:cNvPr id="487" name="Google Shape;828;p33"/>
          <p:cNvSpPr txBox="1"/>
          <p:nvPr/>
        </p:nvSpPr>
        <p:spPr>
          <a:xfrm>
            <a:off x="6663198" y="8998396"/>
            <a:ext cx="15172602" cy="1953674"/>
          </a:xfrm>
          <a:prstGeom prst="rect">
            <a:avLst/>
          </a:prstGeom>
          <a:solidFill>
            <a:srgbClr val="FFFFFF"/>
          </a:solidFill>
          <a:ln w="63500">
            <a:solidFill>
              <a:srgbClr val="FFA57D"/>
            </a:solidFill>
            <a:miter lim="400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914400">
              <a:defRPr b="1" sz="5500">
                <a:solidFill>
                  <a:srgbClr val="5C5C5C"/>
                </a:solidFill>
                <a:latin typeface="Arial"/>
                <a:ea typeface="Arial"/>
                <a:cs typeface="Arial"/>
                <a:sym typeface="Arial"/>
              </a:defRPr>
            </a:lvl1pPr>
          </a:lstStyle>
          <a:p>
            <a:pPr rtl="0">
              <a:defRPr/>
            </a:pPr>
            <a:r>
              <a:t>= ٦</a:t>
            </a:r>
          </a:p>
        </p:txBody>
      </p:sp>
      <p:sp>
        <p:nvSpPr>
          <p:cNvPr id="488" name="Google Shape;2956;p55"/>
          <p:cNvSpPr txBox="1"/>
          <p:nvPr/>
        </p:nvSpPr>
        <p:spPr>
          <a:xfrm>
            <a:off x="20307014" y="9591196"/>
            <a:ext cx="1804150" cy="9095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594359">
              <a:defRPr b="1" sz="5849">
                <a:solidFill>
                  <a:srgbClr val="FC6460"/>
                </a:solidFill>
                <a:latin typeface="Gloria Hallelujah"/>
                <a:ea typeface="Gloria Hallelujah"/>
                <a:cs typeface="Gloria Hallelujah"/>
                <a:sym typeface="Gloria Hallelujah"/>
              </a:defRPr>
            </a:lvl1pPr>
          </a:lstStyle>
          <a:p>
            <a:pPr rtl="0">
              <a:defRPr/>
            </a:pPr>
            <a:r>
              <a:t>٣</a:t>
            </a:r>
          </a:p>
        </p:txBody>
      </p:sp>
      <p:sp>
        <p:nvSpPr>
          <p:cNvPr id="489" name="Google Shape;2990;p55"/>
          <p:cNvSpPr/>
          <p:nvPr/>
        </p:nvSpPr>
        <p:spPr>
          <a:xfrm>
            <a:off x="20833328" y="9449718"/>
            <a:ext cx="932630" cy="1051030"/>
          </a:xfrm>
          <a:custGeom>
            <a:avLst/>
            <a:gdLst/>
            <a:ahLst/>
            <a:cxnLst>
              <a:cxn ang="0">
                <a:pos x="wd2" y="hd2"/>
              </a:cxn>
              <a:cxn ang="5400000">
                <a:pos x="wd2" y="hd2"/>
              </a:cxn>
              <a:cxn ang="10800000">
                <a:pos x="wd2" y="hd2"/>
              </a:cxn>
              <a:cxn ang="16200000">
                <a:pos x="wd2" y="hd2"/>
              </a:cxn>
            </a:cxnLst>
            <a:rect l="0" t="0" r="r" b="b"/>
            <a:pathLst>
              <a:path w="20298" h="21600" fill="norm" stroke="1" extrusionOk="0">
                <a:moveTo>
                  <a:pt x="10709" y="1148"/>
                </a:moveTo>
                <a:cubicBezTo>
                  <a:pt x="11245" y="1148"/>
                  <a:pt x="11781" y="1192"/>
                  <a:pt x="12311" y="1273"/>
                </a:cubicBezTo>
                <a:cubicBezTo>
                  <a:pt x="17480" y="2012"/>
                  <a:pt x="20173" y="7061"/>
                  <a:pt x="18558" y="12970"/>
                </a:cubicBezTo>
                <a:cubicBezTo>
                  <a:pt x="17157" y="18141"/>
                  <a:pt x="13066" y="19743"/>
                  <a:pt x="8756" y="19987"/>
                </a:cubicBezTo>
                <a:cubicBezTo>
                  <a:pt x="8669" y="19987"/>
                  <a:pt x="8591" y="20013"/>
                  <a:pt x="8527" y="20061"/>
                </a:cubicBezTo>
                <a:cubicBezTo>
                  <a:pt x="8481" y="20017"/>
                  <a:pt x="8417" y="19987"/>
                  <a:pt x="8327" y="19987"/>
                </a:cubicBezTo>
                <a:cubicBezTo>
                  <a:pt x="3697" y="19743"/>
                  <a:pt x="-75" y="13956"/>
                  <a:pt x="1110" y="8659"/>
                </a:cubicBezTo>
                <a:cubicBezTo>
                  <a:pt x="2163" y="3739"/>
                  <a:pt x="6444" y="1148"/>
                  <a:pt x="10709" y="1148"/>
                </a:cubicBezTo>
                <a:close/>
                <a:moveTo>
                  <a:pt x="10916" y="0"/>
                </a:moveTo>
                <a:cubicBezTo>
                  <a:pt x="5798" y="0"/>
                  <a:pt x="439" y="3643"/>
                  <a:pt x="32" y="10014"/>
                </a:cubicBezTo>
                <a:cubicBezTo>
                  <a:pt x="-349" y="14259"/>
                  <a:pt x="2721" y="20714"/>
                  <a:pt x="6857" y="20714"/>
                </a:cubicBezTo>
                <a:cubicBezTo>
                  <a:pt x="7329" y="20714"/>
                  <a:pt x="7813" y="20629"/>
                  <a:pt x="8307" y="20448"/>
                </a:cubicBezTo>
                <a:cubicBezTo>
                  <a:pt x="8255" y="20740"/>
                  <a:pt x="8359" y="21087"/>
                  <a:pt x="8649" y="21220"/>
                </a:cubicBezTo>
                <a:cubicBezTo>
                  <a:pt x="9392" y="21478"/>
                  <a:pt x="10128" y="21600"/>
                  <a:pt x="10851" y="21600"/>
                </a:cubicBezTo>
                <a:cubicBezTo>
                  <a:pt x="15271" y="21600"/>
                  <a:pt x="19139" y="17082"/>
                  <a:pt x="20066" y="12107"/>
                </a:cubicBezTo>
                <a:cubicBezTo>
                  <a:pt x="21251" y="5337"/>
                  <a:pt x="17803" y="410"/>
                  <a:pt x="11881" y="41"/>
                </a:cubicBezTo>
                <a:cubicBezTo>
                  <a:pt x="11562" y="11"/>
                  <a:pt x="11239" y="0"/>
                  <a:pt x="10916" y="0"/>
                </a:cubicBezTo>
                <a:close/>
              </a:path>
            </a:pathLst>
          </a:custGeom>
          <a:solidFill>
            <a:srgbClr val="76D9CA"/>
          </a:solidFill>
          <a:ln w="12700">
            <a:miter lim="400000"/>
          </a:ln>
        </p:spPr>
        <p:txBody>
          <a:bodyPr lIns="0" tIns="0" rIns="0" bIns="0" anchor="ctr"/>
          <a:lstStyle/>
          <a:p>
            <a:pPr algn="l" defTabSz="914400" rtl="0">
              <a:defRPr sz="1400">
                <a:latin typeface="Arial"/>
                <a:ea typeface="Arial"/>
                <a:cs typeface="Arial"/>
                <a:sym typeface="Arial"/>
              </a:defRPr>
            </a:pPr>
          </a:p>
        </p:txBody>
      </p:sp>
      <p:grpSp>
        <p:nvGrpSpPr>
          <p:cNvPr id="494" name="تجميع"/>
          <p:cNvGrpSpPr/>
          <p:nvPr/>
        </p:nvGrpSpPr>
        <p:grpSpPr>
          <a:xfrm>
            <a:off x="4879225" y="6781968"/>
            <a:ext cx="1582619" cy="1582620"/>
            <a:chOff x="0" y="0"/>
            <a:chExt cx="1582618" cy="1582618"/>
          </a:xfrm>
        </p:grpSpPr>
        <p:grpSp>
          <p:nvGrpSpPr>
            <p:cNvPr id="492" name="Google Shape;1638;p45"/>
            <p:cNvGrpSpPr/>
            <p:nvPr/>
          </p:nvGrpSpPr>
          <p:grpSpPr>
            <a:xfrm>
              <a:off x="0" y="0"/>
              <a:ext cx="1582619" cy="1582619"/>
              <a:chOff x="0" y="0"/>
              <a:chExt cx="1582618" cy="1582618"/>
            </a:xfrm>
          </p:grpSpPr>
          <p:sp>
            <p:nvSpPr>
              <p:cNvPr id="490" name="Google Shape;1640;p45"/>
              <p:cNvSpPr/>
              <p:nvPr/>
            </p:nvSpPr>
            <p:spPr>
              <a:xfrm>
                <a:off x="-1" y="-1"/>
                <a:ext cx="1582620" cy="1582620"/>
              </a:xfrm>
              <a:prstGeom prst="ellipse">
                <a:avLst/>
              </a:prstGeom>
              <a:solidFill>
                <a:srgbClr val="FEFEFE"/>
              </a:solidFill>
              <a:ln w="12700" cap="flat">
                <a:noFill/>
                <a:miter lim="400000"/>
              </a:ln>
              <a:effectLst>
                <a:outerShdw sx="100000" sy="100000" kx="0" ky="0" algn="b" rotWithShape="0" blurRad="63500" dist="19050" dir="3960000">
                  <a:srgbClr val="A17A74">
                    <a:alpha val="50000"/>
                  </a:srgbClr>
                </a:outerShdw>
              </a:effectLst>
            </p:spPr>
            <p:txBody>
              <a:bodyPr wrap="square" lIns="0" tIns="0" rIns="0" bIns="0" numCol="1" anchor="ctr">
                <a:noAutofit/>
              </a:bodyPr>
              <a:lstStyle/>
              <a:p>
                <a:pPr algn="l" defTabSz="914400" rtl="0">
                  <a:defRPr sz="1400">
                    <a:latin typeface="Arial"/>
                    <a:ea typeface="Arial"/>
                    <a:cs typeface="Arial"/>
                    <a:sym typeface="Arial"/>
                  </a:defRPr>
                </a:pPr>
              </a:p>
            </p:txBody>
          </p:sp>
          <p:pic>
            <p:nvPicPr>
              <p:cNvPr id="491" name="Google Shape;1641;p45" descr="Google Shape;1641;p45"/>
              <p:cNvPicPr>
                <a:picLocks noChangeAspect="1"/>
              </p:cNvPicPr>
              <p:nvPr/>
            </p:nvPicPr>
            <p:blipFill>
              <a:blip r:embed="rId3">
                <a:extLst/>
              </a:blip>
              <a:stretch>
                <a:fillRect/>
              </a:stretch>
            </p:blipFill>
            <p:spPr>
              <a:xfrm>
                <a:off x="39546" y="18823"/>
                <a:ext cx="1493687" cy="1493687"/>
              </a:xfrm>
              <a:prstGeom prst="rect">
                <a:avLst/>
              </a:prstGeom>
              <a:ln w="12700" cap="flat">
                <a:noFill/>
                <a:miter lim="400000"/>
              </a:ln>
              <a:effectLst/>
            </p:spPr>
          </p:pic>
        </p:grpSp>
        <p:sp>
          <p:nvSpPr>
            <p:cNvPr id="493" name="Google Shape;1642;p45"/>
            <p:cNvSpPr/>
            <p:nvPr/>
          </p:nvSpPr>
          <p:spPr>
            <a:xfrm>
              <a:off x="396434" y="540360"/>
              <a:ext cx="687794" cy="470784"/>
            </a:xfrm>
            <a:custGeom>
              <a:avLst/>
              <a:gdLst/>
              <a:ahLst/>
              <a:cxnLst>
                <a:cxn ang="0">
                  <a:pos x="wd2" y="hd2"/>
                </a:cxn>
                <a:cxn ang="5400000">
                  <a:pos x="wd2" y="hd2"/>
                </a:cxn>
                <a:cxn ang="10800000">
                  <a:pos x="wd2" y="hd2"/>
                </a:cxn>
                <a:cxn ang="16200000">
                  <a:pos x="wd2" y="hd2"/>
                </a:cxn>
              </a:cxnLst>
              <a:rect l="0" t="0" r="r" b="b"/>
              <a:pathLst>
                <a:path w="20874" h="21600" fill="norm" stroke="1" extrusionOk="0">
                  <a:moveTo>
                    <a:pt x="19275" y="0"/>
                  </a:moveTo>
                  <a:cubicBezTo>
                    <a:pt x="19272" y="0"/>
                    <a:pt x="19269" y="0"/>
                    <a:pt x="19264" y="0"/>
                  </a:cubicBezTo>
                  <a:cubicBezTo>
                    <a:pt x="18838" y="0"/>
                    <a:pt x="18434" y="245"/>
                    <a:pt x="18136" y="700"/>
                  </a:cubicBezTo>
                  <a:lnTo>
                    <a:pt x="9279" y="14084"/>
                  </a:lnTo>
                  <a:cubicBezTo>
                    <a:pt x="8967" y="14565"/>
                    <a:pt x="8558" y="14805"/>
                    <a:pt x="8146" y="14805"/>
                  </a:cubicBezTo>
                  <a:cubicBezTo>
                    <a:pt x="7736" y="14805"/>
                    <a:pt x="7324" y="14565"/>
                    <a:pt x="7012" y="14084"/>
                  </a:cubicBezTo>
                  <a:cubicBezTo>
                    <a:pt x="7003" y="14084"/>
                    <a:pt x="7003" y="14084"/>
                    <a:pt x="6995" y="14071"/>
                  </a:cubicBezTo>
                  <a:cubicBezTo>
                    <a:pt x="6969" y="14032"/>
                    <a:pt x="6935" y="13981"/>
                    <a:pt x="6901" y="13942"/>
                  </a:cubicBezTo>
                  <a:lnTo>
                    <a:pt x="2821" y="7774"/>
                  </a:lnTo>
                  <a:cubicBezTo>
                    <a:pt x="2500" y="7207"/>
                    <a:pt x="2048" y="6919"/>
                    <a:pt x="1593" y="6919"/>
                  </a:cubicBezTo>
                  <a:cubicBezTo>
                    <a:pt x="1187" y="6919"/>
                    <a:pt x="778" y="7156"/>
                    <a:pt x="468" y="7632"/>
                  </a:cubicBezTo>
                  <a:cubicBezTo>
                    <a:pt x="-191" y="8629"/>
                    <a:pt x="-148" y="10270"/>
                    <a:pt x="562" y="11189"/>
                  </a:cubicBezTo>
                  <a:lnTo>
                    <a:pt x="7029" y="20913"/>
                  </a:lnTo>
                  <a:cubicBezTo>
                    <a:pt x="7322" y="21355"/>
                    <a:pt x="7711" y="21600"/>
                    <a:pt x="8120" y="21600"/>
                  </a:cubicBezTo>
                  <a:cubicBezTo>
                    <a:pt x="8128" y="21600"/>
                    <a:pt x="8140" y="21600"/>
                    <a:pt x="8151" y="21600"/>
                  </a:cubicBezTo>
                  <a:lnTo>
                    <a:pt x="8168" y="21600"/>
                  </a:lnTo>
                  <a:cubicBezTo>
                    <a:pt x="8603" y="21600"/>
                    <a:pt x="9015" y="21342"/>
                    <a:pt x="9330" y="20874"/>
                  </a:cubicBezTo>
                  <a:lnTo>
                    <a:pt x="20403" y="4140"/>
                  </a:lnTo>
                  <a:cubicBezTo>
                    <a:pt x="21409" y="2603"/>
                    <a:pt x="20696" y="0"/>
                    <a:pt x="19275" y="0"/>
                  </a:cubicBezTo>
                  <a:close/>
                </a:path>
              </a:pathLst>
            </a:custGeom>
            <a:solidFill>
              <a:srgbClr val="4E7A27"/>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grpSp>
      <p:sp>
        <p:nvSpPr>
          <p:cNvPr id="495" name="Google Shape;8331;p78"/>
          <p:cNvSpPr/>
          <p:nvPr/>
        </p:nvSpPr>
        <p:spPr>
          <a:xfrm rot="15902692">
            <a:off x="21294238" y="11097181"/>
            <a:ext cx="963784" cy="963785"/>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13754" y="11684"/>
                </a:moveTo>
                <a:cubicBezTo>
                  <a:pt x="13471" y="11990"/>
                  <a:pt x="13190" y="12297"/>
                  <a:pt x="12908" y="12608"/>
                </a:cubicBezTo>
                <a:cubicBezTo>
                  <a:pt x="12171" y="13398"/>
                  <a:pt x="11337" y="14207"/>
                  <a:pt x="10514" y="15071"/>
                </a:cubicBezTo>
                <a:cubicBezTo>
                  <a:pt x="11576" y="13908"/>
                  <a:pt x="12650" y="12769"/>
                  <a:pt x="13754" y="11684"/>
                </a:cubicBezTo>
                <a:close/>
                <a:moveTo>
                  <a:pt x="12828" y="19482"/>
                </a:moveTo>
                <a:cubicBezTo>
                  <a:pt x="12825" y="19487"/>
                  <a:pt x="12821" y="19491"/>
                  <a:pt x="12817" y="19496"/>
                </a:cubicBezTo>
                <a:cubicBezTo>
                  <a:pt x="12816" y="19496"/>
                  <a:pt x="12816" y="19496"/>
                  <a:pt x="12816" y="19496"/>
                </a:cubicBezTo>
                <a:cubicBezTo>
                  <a:pt x="12819" y="19491"/>
                  <a:pt x="12823" y="19487"/>
                  <a:pt x="12828" y="19482"/>
                </a:cubicBezTo>
                <a:close/>
                <a:moveTo>
                  <a:pt x="8929" y="0"/>
                </a:moveTo>
                <a:cubicBezTo>
                  <a:pt x="8746" y="394"/>
                  <a:pt x="8537" y="772"/>
                  <a:pt x="8309" y="1138"/>
                </a:cubicBezTo>
                <a:cubicBezTo>
                  <a:pt x="6320" y="2809"/>
                  <a:pt x="4453" y="4676"/>
                  <a:pt x="2690" y="6761"/>
                </a:cubicBezTo>
                <a:cubicBezTo>
                  <a:pt x="3810" y="4962"/>
                  <a:pt x="5456" y="3646"/>
                  <a:pt x="6493" y="1768"/>
                </a:cubicBezTo>
                <a:cubicBezTo>
                  <a:pt x="6697" y="1436"/>
                  <a:pt x="6370" y="1046"/>
                  <a:pt x="6086" y="1046"/>
                </a:cubicBezTo>
                <a:cubicBezTo>
                  <a:pt x="6042" y="1046"/>
                  <a:pt x="5997" y="1055"/>
                  <a:pt x="5958" y="1076"/>
                </a:cubicBezTo>
                <a:cubicBezTo>
                  <a:pt x="5851" y="1155"/>
                  <a:pt x="5744" y="1235"/>
                  <a:pt x="5639" y="1316"/>
                </a:cubicBezTo>
                <a:lnTo>
                  <a:pt x="5363" y="1000"/>
                </a:lnTo>
                <a:cubicBezTo>
                  <a:pt x="5134" y="1397"/>
                  <a:pt x="4881" y="1770"/>
                  <a:pt x="4615" y="2125"/>
                </a:cubicBezTo>
                <a:cubicBezTo>
                  <a:pt x="3137" y="3342"/>
                  <a:pt x="1726" y="4724"/>
                  <a:pt x="492" y="6381"/>
                </a:cubicBezTo>
                <a:cubicBezTo>
                  <a:pt x="-2" y="6439"/>
                  <a:pt x="80" y="6715"/>
                  <a:pt x="253" y="6715"/>
                </a:cubicBezTo>
                <a:cubicBezTo>
                  <a:pt x="308" y="6715"/>
                  <a:pt x="374" y="6685"/>
                  <a:pt x="431" y="6612"/>
                </a:cubicBezTo>
                <a:cubicBezTo>
                  <a:pt x="1377" y="5519"/>
                  <a:pt x="2380" y="4501"/>
                  <a:pt x="3431" y="3572"/>
                </a:cubicBezTo>
                <a:cubicBezTo>
                  <a:pt x="2132" y="5074"/>
                  <a:pt x="818" y="6531"/>
                  <a:pt x="314" y="8840"/>
                </a:cubicBezTo>
                <a:cubicBezTo>
                  <a:pt x="271" y="9167"/>
                  <a:pt x="497" y="9492"/>
                  <a:pt x="738" y="9492"/>
                </a:cubicBezTo>
                <a:cubicBezTo>
                  <a:pt x="837" y="9492"/>
                  <a:pt x="939" y="9437"/>
                  <a:pt x="1026" y="9301"/>
                </a:cubicBezTo>
                <a:cubicBezTo>
                  <a:pt x="1069" y="9246"/>
                  <a:pt x="1110" y="9190"/>
                  <a:pt x="1153" y="9135"/>
                </a:cubicBezTo>
                <a:cubicBezTo>
                  <a:pt x="1309" y="9218"/>
                  <a:pt x="1464" y="9303"/>
                  <a:pt x="1621" y="9455"/>
                </a:cubicBezTo>
                <a:cubicBezTo>
                  <a:pt x="1721" y="8923"/>
                  <a:pt x="1872" y="8434"/>
                  <a:pt x="2059" y="7980"/>
                </a:cubicBezTo>
                <a:cubicBezTo>
                  <a:pt x="3732" y="5916"/>
                  <a:pt x="5547" y="4017"/>
                  <a:pt x="7472" y="2330"/>
                </a:cubicBezTo>
                <a:cubicBezTo>
                  <a:pt x="6215" y="3959"/>
                  <a:pt x="4670" y="5404"/>
                  <a:pt x="3522" y="6996"/>
                </a:cubicBezTo>
                <a:cubicBezTo>
                  <a:pt x="2095" y="8916"/>
                  <a:pt x="729" y="10838"/>
                  <a:pt x="16" y="13375"/>
                </a:cubicBezTo>
                <a:cubicBezTo>
                  <a:pt x="-71" y="13767"/>
                  <a:pt x="219" y="14037"/>
                  <a:pt x="499" y="14037"/>
                </a:cubicBezTo>
                <a:cubicBezTo>
                  <a:pt x="604" y="14037"/>
                  <a:pt x="707" y="13997"/>
                  <a:pt x="789" y="13915"/>
                </a:cubicBezTo>
                <a:cubicBezTo>
                  <a:pt x="850" y="13838"/>
                  <a:pt x="912" y="13765"/>
                  <a:pt x="975" y="13689"/>
                </a:cubicBezTo>
                <a:cubicBezTo>
                  <a:pt x="1044" y="13742"/>
                  <a:pt x="1119" y="13792"/>
                  <a:pt x="1204" y="13836"/>
                </a:cubicBezTo>
                <a:cubicBezTo>
                  <a:pt x="1265" y="13610"/>
                  <a:pt x="1331" y="13389"/>
                  <a:pt x="1402" y="13172"/>
                </a:cubicBezTo>
                <a:cubicBezTo>
                  <a:pt x="3650" y="10460"/>
                  <a:pt x="5956" y="7750"/>
                  <a:pt x="8480" y="5369"/>
                </a:cubicBezTo>
                <a:cubicBezTo>
                  <a:pt x="5739" y="8446"/>
                  <a:pt x="2936" y="11430"/>
                  <a:pt x="729" y="15221"/>
                </a:cubicBezTo>
                <a:cubicBezTo>
                  <a:pt x="488" y="15594"/>
                  <a:pt x="834" y="16171"/>
                  <a:pt x="1162" y="16171"/>
                </a:cubicBezTo>
                <a:cubicBezTo>
                  <a:pt x="1240" y="16171"/>
                  <a:pt x="1315" y="16138"/>
                  <a:pt x="1382" y="16067"/>
                </a:cubicBezTo>
                <a:cubicBezTo>
                  <a:pt x="1495" y="15963"/>
                  <a:pt x="1607" y="15860"/>
                  <a:pt x="1717" y="15754"/>
                </a:cubicBezTo>
                <a:lnTo>
                  <a:pt x="1917" y="15989"/>
                </a:lnTo>
                <a:cubicBezTo>
                  <a:pt x="2155" y="15578"/>
                  <a:pt x="2401" y="15175"/>
                  <a:pt x="2652" y="14781"/>
                </a:cubicBezTo>
                <a:cubicBezTo>
                  <a:pt x="4302" y="12956"/>
                  <a:pt x="5766" y="10764"/>
                  <a:pt x="7383" y="8916"/>
                </a:cubicBezTo>
                <a:cubicBezTo>
                  <a:pt x="8701" y="7420"/>
                  <a:pt x="10089" y="6035"/>
                  <a:pt x="11574" y="4823"/>
                </a:cubicBezTo>
                <a:cubicBezTo>
                  <a:pt x="9927" y="6579"/>
                  <a:pt x="8288" y="8375"/>
                  <a:pt x="6729" y="10301"/>
                </a:cubicBezTo>
                <a:cubicBezTo>
                  <a:pt x="5483" y="11838"/>
                  <a:pt x="4116" y="13454"/>
                  <a:pt x="2987" y="15297"/>
                </a:cubicBezTo>
                <a:cubicBezTo>
                  <a:pt x="2570" y="16067"/>
                  <a:pt x="2095" y="16758"/>
                  <a:pt x="2631" y="17604"/>
                </a:cubicBezTo>
                <a:cubicBezTo>
                  <a:pt x="2700" y="17724"/>
                  <a:pt x="2788" y="17821"/>
                  <a:pt x="2880" y="17876"/>
                </a:cubicBezTo>
                <a:cubicBezTo>
                  <a:pt x="2797" y="18321"/>
                  <a:pt x="3050" y="18869"/>
                  <a:pt x="3411" y="18869"/>
                </a:cubicBezTo>
                <a:cubicBezTo>
                  <a:pt x="3502" y="18869"/>
                  <a:pt x="3600" y="18835"/>
                  <a:pt x="3700" y="18756"/>
                </a:cubicBezTo>
                <a:cubicBezTo>
                  <a:pt x="3782" y="18683"/>
                  <a:pt x="3864" y="18609"/>
                  <a:pt x="3945" y="18533"/>
                </a:cubicBezTo>
                <a:lnTo>
                  <a:pt x="4116" y="18835"/>
                </a:lnTo>
                <a:cubicBezTo>
                  <a:pt x="4405" y="18371"/>
                  <a:pt x="4708" y="17922"/>
                  <a:pt x="5020" y="17486"/>
                </a:cubicBezTo>
                <a:cubicBezTo>
                  <a:pt x="8411" y="14007"/>
                  <a:pt x="11273" y="9495"/>
                  <a:pt x="15035" y="6695"/>
                </a:cubicBezTo>
                <a:cubicBezTo>
                  <a:pt x="13370" y="8596"/>
                  <a:pt x="11743" y="10506"/>
                  <a:pt x="10117" y="12453"/>
                </a:cubicBezTo>
                <a:cubicBezTo>
                  <a:pt x="8454" y="14451"/>
                  <a:pt x="5780" y="16528"/>
                  <a:pt x="5007" y="19526"/>
                </a:cubicBezTo>
                <a:cubicBezTo>
                  <a:pt x="4920" y="20028"/>
                  <a:pt x="5244" y="20369"/>
                  <a:pt x="5563" y="20369"/>
                </a:cubicBezTo>
                <a:cubicBezTo>
                  <a:pt x="5682" y="20369"/>
                  <a:pt x="5801" y="20321"/>
                  <a:pt x="5898" y="20217"/>
                </a:cubicBezTo>
                <a:cubicBezTo>
                  <a:pt x="5964" y="20146"/>
                  <a:pt x="6029" y="20072"/>
                  <a:pt x="6095" y="20001"/>
                </a:cubicBezTo>
                <a:cubicBezTo>
                  <a:pt x="6188" y="20072"/>
                  <a:pt x="6281" y="20146"/>
                  <a:pt x="6373" y="20217"/>
                </a:cubicBezTo>
                <a:cubicBezTo>
                  <a:pt x="6439" y="19929"/>
                  <a:pt x="6530" y="19655"/>
                  <a:pt x="6640" y="19395"/>
                </a:cubicBezTo>
                <a:cubicBezTo>
                  <a:pt x="7517" y="18422"/>
                  <a:pt x="8384" y="17440"/>
                  <a:pt x="9255" y="16466"/>
                </a:cubicBezTo>
                <a:cubicBezTo>
                  <a:pt x="8238" y="17673"/>
                  <a:pt x="7337" y="19001"/>
                  <a:pt x="6790" y="20524"/>
                </a:cubicBezTo>
                <a:cubicBezTo>
                  <a:pt x="6690" y="20906"/>
                  <a:pt x="6918" y="21446"/>
                  <a:pt x="7235" y="21446"/>
                </a:cubicBezTo>
                <a:cubicBezTo>
                  <a:pt x="7301" y="21446"/>
                  <a:pt x="7371" y="21423"/>
                  <a:pt x="7444" y="21370"/>
                </a:cubicBezTo>
                <a:cubicBezTo>
                  <a:pt x="7479" y="21342"/>
                  <a:pt x="7517" y="21312"/>
                  <a:pt x="7552" y="21282"/>
                </a:cubicBezTo>
                <a:lnTo>
                  <a:pt x="7739" y="21524"/>
                </a:lnTo>
                <a:cubicBezTo>
                  <a:pt x="7839" y="21291"/>
                  <a:pt x="7946" y="21065"/>
                  <a:pt x="8060" y="20842"/>
                </a:cubicBezTo>
                <a:cubicBezTo>
                  <a:pt x="8772" y="20194"/>
                  <a:pt x="9440" y="19471"/>
                  <a:pt x="10096" y="18736"/>
                </a:cubicBezTo>
                <a:cubicBezTo>
                  <a:pt x="9729" y="19233"/>
                  <a:pt x="9378" y="19752"/>
                  <a:pt x="9047" y="20293"/>
                </a:cubicBezTo>
                <a:cubicBezTo>
                  <a:pt x="8749" y="20757"/>
                  <a:pt x="8869" y="21448"/>
                  <a:pt x="9403" y="21448"/>
                </a:cubicBezTo>
                <a:cubicBezTo>
                  <a:pt x="9433" y="21448"/>
                  <a:pt x="9462" y="21450"/>
                  <a:pt x="9490" y="21450"/>
                </a:cubicBezTo>
                <a:cubicBezTo>
                  <a:pt x="9893" y="21450"/>
                  <a:pt x="10272" y="21284"/>
                  <a:pt x="10635" y="21028"/>
                </a:cubicBezTo>
                <a:cubicBezTo>
                  <a:pt x="10659" y="21397"/>
                  <a:pt x="10885" y="21600"/>
                  <a:pt x="11147" y="21600"/>
                </a:cubicBezTo>
                <a:cubicBezTo>
                  <a:pt x="11238" y="21600"/>
                  <a:pt x="11332" y="21575"/>
                  <a:pt x="11425" y="21524"/>
                </a:cubicBezTo>
                <a:cubicBezTo>
                  <a:pt x="11952" y="21238"/>
                  <a:pt x="12477" y="20939"/>
                  <a:pt x="12996" y="20625"/>
                </a:cubicBezTo>
                <a:cubicBezTo>
                  <a:pt x="13060" y="20660"/>
                  <a:pt x="13131" y="20678"/>
                  <a:pt x="13206" y="20678"/>
                </a:cubicBezTo>
                <a:cubicBezTo>
                  <a:pt x="13503" y="20678"/>
                  <a:pt x="13622" y="20678"/>
                  <a:pt x="13859" y="20372"/>
                </a:cubicBezTo>
                <a:cubicBezTo>
                  <a:pt x="13966" y="20263"/>
                  <a:pt x="14030" y="20132"/>
                  <a:pt x="14061" y="19996"/>
                </a:cubicBezTo>
                <a:cubicBezTo>
                  <a:pt x="14084" y="19968"/>
                  <a:pt x="14109" y="19943"/>
                  <a:pt x="14132" y="19915"/>
                </a:cubicBezTo>
                <a:cubicBezTo>
                  <a:pt x="14901" y="19420"/>
                  <a:pt x="15658" y="18895"/>
                  <a:pt x="16405" y="18339"/>
                </a:cubicBezTo>
                <a:cubicBezTo>
                  <a:pt x="16524" y="18295"/>
                  <a:pt x="16645" y="18256"/>
                  <a:pt x="16772" y="18219"/>
                </a:cubicBezTo>
                <a:cubicBezTo>
                  <a:pt x="16754" y="18180"/>
                  <a:pt x="16736" y="18141"/>
                  <a:pt x="16720" y="18104"/>
                </a:cubicBezTo>
                <a:cubicBezTo>
                  <a:pt x="16738" y="18090"/>
                  <a:pt x="16754" y="18079"/>
                  <a:pt x="16772" y="18065"/>
                </a:cubicBezTo>
                <a:cubicBezTo>
                  <a:pt x="17210" y="17710"/>
                  <a:pt x="16939" y="16894"/>
                  <a:pt x="16472" y="16894"/>
                </a:cubicBezTo>
                <a:cubicBezTo>
                  <a:pt x="16435" y="16894"/>
                  <a:pt x="16396" y="16901"/>
                  <a:pt x="16355" y="16913"/>
                </a:cubicBezTo>
                <a:cubicBezTo>
                  <a:pt x="16009" y="17049"/>
                  <a:pt x="15680" y="17203"/>
                  <a:pt x="15361" y="17380"/>
                </a:cubicBezTo>
                <a:cubicBezTo>
                  <a:pt x="16088" y="16814"/>
                  <a:pt x="16800" y="16249"/>
                  <a:pt x="17543" y="15682"/>
                </a:cubicBezTo>
                <a:cubicBezTo>
                  <a:pt x="18050" y="15355"/>
                  <a:pt x="17780" y="14523"/>
                  <a:pt x="17320" y="14523"/>
                </a:cubicBezTo>
                <a:cubicBezTo>
                  <a:pt x="17240" y="14523"/>
                  <a:pt x="17156" y="14548"/>
                  <a:pt x="17067" y="14606"/>
                </a:cubicBezTo>
                <a:cubicBezTo>
                  <a:pt x="17065" y="14608"/>
                  <a:pt x="17064" y="14608"/>
                  <a:pt x="17062" y="14610"/>
                </a:cubicBezTo>
                <a:cubicBezTo>
                  <a:pt x="17026" y="14555"/>
                  <a:pt x="16989" y="14502"/>
                  <a:pt x="16950" y="14451"/>
                </a:cubicBezTo>
                <a:cubicBezTo>
                  <a:pt x="16009" y="15078"/>
                  <a:pt x="14659" y="15830"/>
                  <a:pt x="13443" y="16788"/>
                </a:cubicBezTo>
                <a:cubicBezTo>
                  <a:pt x="15471" y="14677"/>
                  <a:pt x="17643" y="12771"/>
                  <a:pt x="19445" y="10301"/>
                </a:cubicBezTo>
                <a:cubicBezTo>
                  <a:pt x="19734" y="9928"/>
                  <a:pt x="19475" y="9352"/>
                  <a:pt x="19146" y="9352"/>
                </a:cubicBezTo>
                <a:cubicBezTo>
                  <a:pt x="19069" y="9352"/>
                  <a:pt x="18989" y="9382"/>
                  <a:pt x="18911" y="9455"/>
                </a:cubicBezTo>
                <a:cubicBezTo>
                  <a:pt x="18902" y="9462"/>
                  <a:pt x="18893" y="9467"/>
                  <a:pt x="18886" y="9474"/>
                </a:cubicBezTo>
                <a:cubicBezTo>
                  <a:pt x="18832" y="9391"/>
                  <a:pt x="18779" y="9308"/>
                  <a:pt x="18731" y="9225"/>
                </a:cubicBezTo>
                <a:cubicBezTo>
                  <a:pt x="18455" y="9582"/>
                  <a:pt x="18172" y="9930"/>
                  <a:pt x="17883" y="10269"/>
                </a:cubicBezTo>
                <a:cubicBezTo>
                  <a:pt x="16773" y="11168"/>
                  <a:pt x="15683" y="12110"/>
                  <a:pt x="14623" y="13096"/>
                </a:cubicBezTo>
                <a:cubicBezTo>
                  <a:pt x="16738" y="10827"/>
                  <a:pt x="18900" y="8702"/>
                  <a:pt x="21109" y="6457"/>
                </a:cubicBezTo>
                <a:cubicBezTo>
                  <a:pt x="21529" y="6049"/>
                  <a:pt x="21299" y="5342"/>
                  <a:pt x="20870" y="5342"/>
                </a:cubicBezTo>
                <a:cubicBezTo>
                  <a:pt x="20815" y="5342"/>
                  <a:pt x="20754" y="5353"/>
                  <a:pt x="20692" y="5381"/>
                </a:cubicBezTo>
                <a:cubicBezTo>
                  <a:pt x="20674" y="5393"/>
                  <a:pt x="20658" y="5402"/>
                  <a:pt x="20640" y="5413"/>
                </a:cubicBezTo>
                <a:cubicBezTo>
                  <a:pt x="20583" y="5280"/>
                  <a:pt x="20523" y="5144"/>
                  <a:pt x="20455" y="4996"/>
                </a:cubicBezTo>
                <a:cubicBezTo>
                  <a:pt x="19801" y="5611"/>
                  <a:pt x="19155" y="6227"/>
                  <a:pt x="18515" y="6844"/>
                </a:cubicBezTo>
                <a:cubicBezTo>
                  <a:pt x="16406" y="8386"/>
                  <a:pt x="14408" y="10200"/>
                  <a:pt x="12474" y="12124"/>
                </a:cubicBezTo>
                <a:cubicBezTo>
                  <a:pt x="14456" y="9780"/>
                  <a:pt x="16385" y="7503"/>
                  <a:pt x="18316" y="5227"/>
                </a:cubicBezTo>
                <a:cubicBezTo>
                  <a:pt x="18644" y="4874"/>
                  <a:pt x="18369" y="4132"/>
                  <a:pt x="17954" y="4132"/>
                </a:cubicBezTo>
                <a:cubicBezTo>
                  <a:pt x="17917" y="4132"/>
                  <a:pt x="17879" y="4139"/>
                  <a:pt x="17840" y="4150"/>
                </a:cubicBezTo>
                <a:cubicBezTo>
                  <a:pt x="17712" y="4208"/>
                  <a:pt x="17586" y="4268"/>
                  <a:pt x="17461" y="4330"/>
                </a:cubicBezTo>
                <a:cubicBezTo>
                  <a:pt x="17425" y="4252"/>
                  <a:pt x="17393" y="4167"/>
                  <a:pt x="17365" y="4074"/>
                </a:cubicBezTo>
                <a:cubicBezTo>
                  <a:pt x="17192" y="4268"/>
                  <a:pt x="17019" y="4459"/>
                  <a:pt x="16846" y="4653"/>
                </a:cubicBezTo>
                <a:cubicBezTo>
                  <a:pt x="16513" y="4837"/>
                  <a:pt x="16187" y="5033"/>
                  <a:pt x="15869" y="5243"/>
                </a:cubicBezTo>
                <a:cubicBezTo>
                  <a:pt x="16324" y="4754"/>
                  <a:pt x="16782" y="4261"/>
                  <a:pt x="17247" y="3768"/>
                </a:cubicBezTo>
                <a:cubicBezTo>
                  <a:pt x="17646" y="3378"/>
                  <a:pt x="17290" y="2775"/>
                  <a:pt x="16884" y="2775"/>
                </a:cubicBezTo>
                <a:cubicBezTo>
                  <a:pt x="16807" y="2775"/>
                  <a:pt x="16727" y="2795"/>
                  <a:pt x="16652" y="2844"/>
                </a:cubicBezTo>
                <a:cubicBezTo>
                  <a:pt x="16585" y="2883"/>
                  <a:pt x="16517" y="2920"/>
                  <a:pt x="16451" y="2959"/>
                </a:cubicBezTo>
                <a:cubicBezTo>
                  <a:pt x="16403" y="2848"/>
                  <a:pt x="16351" y="2735"/>
                  <a:pt x="16296" y="2613"/>
                </a:cubicBezTo>
                <a:cubicBezTo>
                  <a:pt x="15915" y="3007"/>
                  <a:pt x="15535" y="3404"/>
                  <a:pt x="15156" y="3802"/>
                </a:cubicBezTo>
                <a:cubicBezTo>
                  <a:pt x="12173" y="5948"/>
                  <a:pt x="9773" y="9096"/>
                  <a:pt x="7323" y="12142"/>
                </a:cubicBezTo>
                <a:cubicBezTo>
                  <a:pt x="6268" y="13283"/>
                  <a:pt x="5221" y="14449"/>
                  <a:pt x="4261" y="15730"/>
                </a:cubicBezTo>
                <a:cubicBezTo>
                  <a:pt x="5634" y="13504"/>
                  <a:pt x="9198" y="9603"/>
                  <a:pt x="9700" y="9070"/>
                </a:cubicBezTo>
                <a:cubicBezTo>
                  <a:pt x="11781" y="6688"/>
                  <a:pt x="13920" y="4381"/>
                  <a:pt x="16057" y="2152"/>
                </a:cubicBezTo>
                <a:cubicBezTo>
                  <a:pt x="16440" y="1800"/>
                  <a:pt x="16120" y="1058"/>
                  <a:pt x="15744" y="1058"/>
                </a:cubicBezTo>
                <a:cubicBezTo>
                  <a:pt x="15710" y="1058"/>
                  <a:pt x="15676" y="1065"/>
                  <a:pt x="15642" y="1076"/>
                </a:cubicBezTo>
                <a:cubicBezTo>
                  <a:pt x="15498" y="1152"/>
                  <a:pt x="15354" y="1228"/>
                  <a:pt x="15211" y="1304"/>
                </a:cubicBezTo>
                <a:cubicBezTo>
                  <a:pt x="15177" y="1231"/>
                  <a:pt x="15144" y="1155"/>
                  <a:pt x="15108" y="1076"/>
                </a:cubicBezTo>
                <a:cubicBezTo>
                  <a:pt x="14916" y="1281"/>
                  <a:pt x="14725" y="1486"/>
                  <a:pt x="14533" y="1691"/>
                </a:cubicBezTo>
                <a:cubicBezTo>
                  <a:pt x="13646" y="2215"/>
                  <a:pt x="12792" y="2800"/>
                  <a:pt x="11971" y="3438"/>
                </a:cubicBezTo>
                <a:cubicBezTo>
                  <a:pt x="12413" y="2894"/>
                  <a:pt x="12846" y="2339"/>
                  <a:pt x="13266" y="1768"/>
                </a:cubicBezTo>
                <a:cubicBezTo>
                  <a:pt x="13578" y="1364"/>
                  <a:pt x="13298" y="726"/>
                  <a:pt x="12865" y="726"/>
                </a:cubicBezTo>
                <a:cubicBezTo>
                  <a:pt x="12803" y="726"/>
                  <a:pt x="12739" y="740"/>
                  <a:pt x="12671" y="770"/>
                </a:cubicBezTo>
                <a:cubicBezTo>
                  <a:pt x="12586" y="827"/>
                  <a:pt x="12500" y="890"/>
                  <a:pt x="12415" y="949"/>
                </a:cubicBezTo>
                <a:cubicBezTo>
                  <a:pt x="12381" y="887"/>
                  <a:pt x="12349" y="827"/>
                  <a:pt x="12315" y="770"/>
                </a:cubicBezTo>
                <a:cubicBezTo>
                  <a:pt x="12171" y="961"/>
                  <a:pt x="12027" y="1150"/>
                  <a:pt x="11882" y="1339"/>
                </a:cubicBezTo>
                <a:cubicBezTo>
                  <a:pt x="8395" y="3931"/>
                  <a:pt x="5342" y="7294"/>
                  <a:pt x="2456" y="10838"/>
                </a:cubicBezTo>
                <a:cubicBezTo>
                  <a:pt x="3463" y="9066"/>
                  <a:pt x="4788" y="7536"/>
                  <a:pt x="5958" y="6072"/>
                </a:cubicBezTo>
                <a:cubicBezTo>
                  <a:pt x="7324" y="4381"/>
                  <a:pt x="9107" y="2922"/>
                  <a:pt x="10057" y="770"/>
                </a:cubicBezTo>
                <a:cubicBezTo>
                  <a:pt x="10242" y="413"/>
                  <a:pt x="9998" y="55"/>
                  <a:pt x="9740" y="55"/>
                </a:cubicBezTo>
                <a:cubicBezTo>
                  <a:pt x="9665" y="55"/>
                  <a:pt x="9590" y="85"/>
                  <a:pt x="9522" y="154"/>
                </a:cubicBezTo>
                <a:cubicBezTo>
                  <a:pt x="9424" y="230"/>
                  <a:pt x="9325" y="309"/>
                  <a:pt x="9227" y="387"/>
                </a:cubicBezTo>
                <a:lnTo>
                  <a:pt x="8929" y="0"/>
                </a:lnTo>
                <a:close/>
              </a:path>
            </a:pathLst>
          </a:custGeom>
          <a:solidFill>
            <a:srgbClr val="E63B7A"/>
          </a:solidFill>
          <a:ln w="12700">
            <a:miter lim="400000"/>
          </a:ln>
        </p:spPr>
        <p:txBody>
          <a:bodyPr lIns="0" tIns="0" rIns="0" bIns="0" anchor="ctr"/>
          <a:lstStyle/>
          <a:p>
            <a:pPr algn="l" defTabSz="914400" rtl="0">
              <a:defRPr sz="1400">
                <a:latin typeface="Arial"/>
                <a:ea typeface="Arial"/>
                <a:cs typeface="Arial"/>
                <a:sym typeface="Arial"/>
              </a:defRPr>
            </a:pPr>
          </a:p>
        </p:txBody>
      </p:sp>
      <p:sp>
        <p:nvSpPr>
          <p:cNvPr id="496" name="Google Shape;8332;p78"/>
          <p:cNvSpPr/>
          <p:nvPr/>
        </p:nvSpPr>
        <p:spPr>
          <a:xfrm rot="15902692">
            <a:off x="5476716" y="2166887"/>
            <a:ext cx="967402" cy="967402"/>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13754" y="11684"/>
                </a:moveTo>
                <a:cubicBezTo>
                  <a:pt x="13471" y="11990"/>
                  <a:pt x="13190" y="12297"/>
                  <a:pt x="12908" y="12608"/>
                </a:cubicBezTo>
                <a:cubicBezTo>
                  <a:pt x="12171" y="13398"/>
                  <a:pt x="11337" y="14207"/>
                  <a:pt x="10514" y="15071"/>
                </a:cubicBezTo>
                <a:cubicBezTo>
                  <a:pt x="11576" y="13908"/>
                  <a:pt x="12650" y="12769"/>
                  <a:pt x="13754" y="11684"/>
                </a:cubicBezTo>
                <a:close/>
                <a:moveTo>
                  <a:pt x="12828" y="19482"/>
                </a:moveTo>
                <a:cubicBezTo>
                  <a:pt x="12825" y="19487"/>
                  <a:pt x="12821" y="19491"/>
                  <a:pt x="12817" y="19496"/>
                </a:cubicBezTo>
                <a:cubicBezTo>
                  <a:pt x="12816" y="19496"/>
                  <a:pt x="12816" y="19496"/>
                  <a:pt x="12816" y="19496"/>
                </a:cubicBezTo>
                <a:cubicBezTo>
                  <a:pt x="12819" y="19491"/>
                  <a:pt x="12823" y="19487"/>
                  <a:pt x="12828" y="19482"/>
                </a:cubicBezTo>
                <a:close/>
                <a:moveTo>
                  <a:pt x="8929" y="0"/>
                </a:moveTo>
                <a:cubicBezTo>
                  <a:pt x="8746" y="394"/>
                  <a:pt x="8537" y="772"/>
                  <a:pt x="8309" y="1138"/>
                </a:cubicBezTo>
                <a:cubicBezTo>
                  <a:pt x="6320" y="2809"/>
                  <a:pt x="4453" y="4676"/>
                  <a:pt x="2690" y="6761"/>
                </a:cubicBezTo>
                <a:cubicBezTo>
                  <a:pt x="3810" y="4962"/>
                  <a:pt x="5456" y="3646"/>
                  <a:pt x="6493" y="1768"/>
                </a:cubicBezTo>
                <a:cubicBezTo>
                  <a:pt x="6697" y="1436"/>
                  <a:pt x="6370" y="1046"/>
                  <a:pt x="6086" y="1046"/>
                </a:cubicBezTo>
                <a:cubicBezTo>
                  <a:pt x="6042" y="1046"/>
                  <a:pt x="5997" y="1055"/>
                  <a:pt x="5958" y="1076"/>
                </a:cubicBezTo>
                <a:cubicBezTo>
                  <a:pt x="5851" y="1155"/>
                  <a:pt x="5744" y="1235"/>
                  <a:pt x="5639" y="1316"/>
                </a:cubicBezTo>
                <a:lnTo>
                  <a:pt x="5363" y="1000"/>
                </a:lnTo>
                <a:cubicBezTo>
                  <a:pt x="5134" y="1397"/>
                  <a:pt x="4881" y="1770"/>
                  <a:pt x="4615" y="2125"/>
                </a:cubicBezTo>
                <a:cubicBezTo>
                  <a:pt x="3137" y="3342"/>
                  <a:pt x="1726" y="4724"/>
                  <a:pt x="492" y="6381"/>
                </a:cubicBezTo>
                <a:cubicBezTo>
                  <a:pt x="-2" y="6439"/>
                  <a:pt x="80" y="6715"/>
                  <a:pt x="253" y="6715"/>
                </a:cubicBezTo>
                <a:cubicBezTo>
                  <a:pt x="308" y="6715"/>
                  <a:pt x="374" y="6685"/>
                  <a:pt x="431" y="6612"/>
                </a:cubicBezTo>
                <a:cubicBezTo>
                  <a:pt x="1377" y="5519"/>
                  <a:pt x="2380" y="4501"/>
                  <a:pt x="3431" y="3572"/>
                </a:cubicBezTo>
                <a:cubicBezTo>
                  <a:pt x="2132" y="5074"/>
                  <a:pt x="818" y="6531"/>
                  <a:pt x="314" y="8840"/>
                </a:cubicBezTo>
                <a:cubicBezTo>
                  <a:pt x="271" y="9167"/>
                  <a:pt x="497" y="9492"/>
                  <a:pt x="738" y="9492"/>
                </a:cubicBezTo>
                <a:cubicBezTo>
                  <a:pt x="837" y="9492"/>
                  <a:pt x="939" y="9437"/>
                  <a:pt x="1026" y="9301"/>
                </a:cubicBezTo>
                <a:cubicBezTo>
                  <a:pt x="1069" y="9246"/>
                  <a:pt x="1110" y="9190"/>
                  <a:pt x="1153" y="9135"/>
                </a:cubicBezTo>
                <a:cubicBezTo>
                  <a:pt x="1309" y="9218"/>
                  <a:pt x="1464" y="9303"/>
                  <a:pt x="1621" y="9455"/>
                </a:cubicBezTo>
                <a:cubicBezTo>
                  <a:pt x="1721" y="8923"/>
                  <a:pt x="1872" y="8434"/>
                  <a:pt x="2059" y="7980"/>
                </a:cubicBezTo>
                <a:cubicBezTo>
                  <a:pt x="3732" y="5916"/>
                  <a:pt x="5547" y="4017"/>
                  <a:pt x="7472" y="2330"/>
                </a:cubicBezTo>
                <a:cubicBezTo>
                  <a:pt x="6215" y="3959"/>
                  <a:pt x="4670" y="5404"/>
                  <a:pt x="3522" y="6996"/>
                </a:cubicBezTo>
                <a:cubicBezTo>
                  <a:pt x="2095" y="8916"/>
                  <a:pt x="729" y="10838"/>
                  <a:pt x="16" y="13375"/>
                </a:cubicBezTo>
                <a:cubicBezTo>
                  <a:pt x="-71" y="13767"/>
                  <a:pt x="219" y="14037"/>
                  <a:pt x="499" y="14037"/>
                </a:cubicBezTo>
                <a:cubicBezTo>
                  <a:pt x="604" y="14037"/>
                  <a:pt x="707" y="13997"/>
                  <a:pt x="789" y="13915"/>
                </a:cubicBezTo>
                <a:cubicBezTo>
                  <a:pt x="850" y="13838"/>
                  <a:pt x="912" y="13765"/>
                  <a:pt x="975" y="13689"/>
                </a:cubicBezTo>
                <a:cubicBezTo>
                  <a:pt x="1044" y="13742"/>
                  <a:pt x="1119" y="13792"/>
                  <a:pt x="1204" y="13836"/>
                </a:cubicBezTo>
                <a:cubicBezTo>
                  <a:pt x="1265" y="13610"/>
                  <a:pt x="1331" y="13389"/>
                  <a:pt x="1402" y="13172"/>
                </a:cubicBezTo>
                <a:cubicBezTo>
                  <a:pt x="3650" y="10460"/>
                  <a:pt x="5956" y="7750"/>
                  <a:pt x="8480" y="5369"/>
                </a:cubicBezTo>
                <a:cubicBezTo>
                  <a:pt x="5739" y="8446"/>
                  <a:pt x="2936" y="11430"/>
                  <a:pt x="729" y="15221"/>
                </a:cubicBezTo>
                <a:cubicBezTo>
                  <a:pt x="488" y="15594"/>
                  <a:pt x="834" y="16171"/>
                  <a:pt x="1162" y="16171"/>
                </a:cubicBezTo>
                <a:cubicBezTo>
                  <a:pt x="1240" y="16171"/>
                  <a:pt x="1315" y="16138"/>
                  <a:pt x="1382" y="16067"/>
                </a:cubicBezTo>
                <a:cubicBezTo>
                  <a:pt x="1495" y="15963"/>
                  <a:pt x="1607" y="15860"/>
                  <a:pt x="1717" y="15754"/>
                </a:cubicBezTo>
                <a:lnTo>
                  <a:pt x="1917" y="15989"/>
                </a:lnTo>
                <a:cubicBezTo>
                  <a:pt x="2155" y="15578"/>
                  <a:pt x="2401" y="15175"/>
                  <a:pt x="2652" y="14781"/>
                </a:cubicBezTo>
                <a:cubicBezTo>
                  <a:pt x="4302" y="12956"/>
                  <a:pt x="5766" y="10764"/>
                  <a:pt x="7383" y="8916"/>
                </a:cubicBezTo>
                <a:cubicBezTo>
                  <a:pt x="8701" y="7420"/>
                  <a:pt x="10089" y="6035"/>
                  <a:pt x="11574" y="4823"/>
                </a:cubicBezTo>
                <a:cubicBezTo>
                  <a:pt x="9927" y="6579"/>
                  <a:pt x="8288" y="8375"/>
                  <a:pt x="6729" y="10301"/>
                </a:cubicBezTo>
                <a:cubicBezTo>
                  <a:pt x="5483" y="11838"/>
                  <a:pt x="4116" y="13454"/>
                  <a:pt x="2987" y="15297"/>
                </a:cubicBezTo>
                <a:cubicBezTo>
                  <a:pt x="2570" y="16067"/>
                  <a:pt x="2095" y="16758"/>
                  <a:pt x="2631" y="17604"/>
                </a:cubicBezTo>
                <a:cubicBezTo>
                  <a:pt x="2700" y="17724"/>
                  <a:pt x="2788" y="17821"/>
                  <a:pt x="2880" y="17876"/>
                </a:cubicBezTo>
                <a:cubicBezTo>
                  <a:pt x="2797" y="18321"/>
                  <a:pt x="3050" y="18869"/>
                  <a:pt x="3411" y="18869"/>
                </a:cubicBezTo>
                <a:cubicBezTo>
                  <a:pt x="3502" y="18869"/>
                  <a:pt x="3600" y="18835"/>
                  <a:pt x="3700" y="18756"/>
                </a:cubicBezTo>
                <a:cubicBezTo>
                  <a:pt x="3782" y="18683"/>
                  <a:pt x="3864" y="18609"/>
                  <a:pt x="3945" y="18533"/>
                </a:cubicBezTo>
                <a:lnTo>
                  <a:pt x="4116" y="18835"/>
                </a:lnTo>
                <a:cubicBezTo>
                  <a:pt x="4405" y="18371"/>
                  <a:pt x="4708" y="17922"/>
                  <a:pt x="5020" y="17486"/>
                </a:cubicBezTo>
                <a:cubicBezTo>
                  <a:pt x="8411" y="14007"/>
                  <a:pt x="11273" y="9495"/>
                  <a:pt x="15035" y="6695"/>
                </a:cubicBezTo>
                <a:cubicBezTo>
                  <a:pt x="13370" y="8596"/>
                  <a:pt x="11743" y="10506"/>
                  <a:pt x="10117" y="12453"/>
                </a:cubicBezTo>
                <a:cubicBezTo>
                  <a:pt x="8454" y="14451"/>
                  <a:pt x="5780" y="16528"/>
                  <a:pt x="5007" y="19526"/>
                </a:cubicBezTo>
                <a:cubicBezTo>
                  <a:pt x="4920" y="20028"/>
                  <a:pt x="5244" y="20369"/>
                  <a:pt x="5563" y="20369"/>
                </a:cubicBezTo>
                <a:cubicBezTo>
                  <a:pt x="5682" y="20369"/>
                  <a:pt x="5801" y="20321"/>
                  <a:pt x="5898" y="20217"/>
                </a:cubicBezTo>
                <a:cubicBezTo>
                  <a:pt x="5964" y="20146"/>
                  <a:pt x="6029" y="20072"/>
                  <a:pt x="6095" y="20001"/>
                </a:cubicBezTo>
                <a:cubicBezTo>
                  <a:pt x="6188" y="20072"/>
                  <a:pt x="6281" y="20146"/>
                  <a:pt x="6373" y="20217"/>
                </a:cubicBezTo>
                <a:cubicBezTo>
                  <a:pt x="6439" y="19929"/>
                  <a:pt x="6530" y="19655"/>
                  <a:pt x="6640" y="19395"/>
                </a:cubicBezTo>
                <a:cubicBezTo>
                  <a:pt x="7517" y="18422"/>
                  <a:pt x="8384" y="17440"/>
                  <a:pt x="9255" y="16466"/>
                </a:cubicBezTo>
                <a:cubicBezTo>
                  <a:pt x="8238" y="17673"/>
                  <a:pt x="7337" y="19001"/>
                  <a:pt x="6790" y="20524"/>
                </a:cubicBezTo>
                <a:cubicBezTo>
                  <a:pt x="6690" y="20906"/>
                  <a:pt x="6918" y="21446"/>
                  <a:pt x="7235" y="21446"/>
                </a:cubicBezTo>
                <a:cubicBezTo>
                  <a:pt x="7301" y="21446"/>
                  <a:pt x="7371" y="21423"/>
                  <a:pt x="7444" y="21370"/>
                </a:cubicBezTo>
                <a:cubicBezTo>
                  <a:pt x="7479" y="21342"/>
                  <a:pt x="7517" y="21312"/>
                  <a:pt x="7552" y="21282"/>
                </a:cubicBezTo>
                <a:lnTo>
                  <a:pt x="7739" y="21524"/>
                </a:lnTo>
                <a:cubicBezTo>
                  <a:pt x="7839" y="21291"/>
                  <a:pt x="7946" y="21065"/>
                  <a:pt x="8060" y="20842"/>
                </a:cubicBezTo>
                <a:cubicBezTo>
                  <a:pt x="8772" y="20194"/>
                  <a:pt x="9440" y="19471"/>
                  <a:pt x="10096" y="18736"/>
                </a:cubicBezTo>
                <a:cubicBezTo>
                  <a:pt x="9729" y="19233"/>
                  <a:pt x="9378" y="19752"/>
                  <a:pt x="9047" y="20293"/>
                </a:cubicBezTo>
                <a:cubicBezTo>
                  <a:pt x="8749" y="20757"/>
                  <a:pt x="8869" y="21448"/>
                  <a:pt x="9403" y="21448"/>
                </a:cubicBezTo>
                <a:cubicBezTo>
                  <a:pt x="9433" y="21448"/>
                  <a:pt x="9462" y="21450"/>
                  <a:pt x="9490" y="21450"/>
                </a:cubicBezTo>
                <a:cubicBezTo>
                  <a:pt x="9893" y="21450"/>
                  <a:pt x="10272" y="21284"/>
                  <a:pt x="10635" y="21028"/>
                </a:cubicBezTo>
                <a:cubicBezTo>
                  <a:pt x="10659" y="21397"/>
                  <a:pt x="10885" y="21600"/>
                  <a:pt x="11147" y="21600"/>
                </a:cubicBezTo>
                <a:cubicBezTo>
                  <a:pt x="11238" y="21600"/>
                  <a:pt x="11332" y="21575"/>
                  <a:pt x="11425" y="21524"/>
                </a:cubicBezTo>
                <a:cubicBezTo>
                  <a:pt x="11952" y="21238"/>
                  <a:pt x="12477" y="20939"/>
                  <a:pt x="12996" y="20625"/>
                </a:cubicBezTo>
                <a:cubicBezTo>
                  <a:pt x="13060" y="20660"/>
                  <a:pt x="13131" y="20678"/>
                  <a:pt x="13206" y="20678"/>
                </a:cubicBezTo>
                <a:cubicBezTo>
                  <a:pt x="13503" y="20678"/>
                  <a:pt x="13622" y="20678"/>
                  <a:pt x="13859" y="20372"/>
                </a:cubicBezTo>
                <a:cubicBezTo>
                  <a:pt x="13966" y="20263"/>
                  <a:pt x="14030" y="20132"/>
                  <a:pt x="14061" y="19996"/>
                </a:cubicBezTo>
                <a:cubicBezTo>
                  <a:pt x="14084" y="19968"/>
                  <a:pt x="14109" y="19943"/>
                  <a:pt x="14132" y="19915"/>
                </a:cubicBezTo>
                <a:cubicBezTo>
                  <a:pt x="14901" y="19420"/>
                  <a:pt x="15658" y="18895"/>
                  <a:pt x="16405" y="18339"/>
                </a:cubicBezTo>
                <a:cubicBezTo>
                  <a:pt x="16524" y="18295"/>
                  <a:pt x="16645" y="18256"/>
                  <a:pt x="16772" y="18219"/>
                </a:cubicBezTo>
                <a:cubicBezTo>
                  <a:pt x="16754" y="18180"/>
                  <a:pt x="16736" y="18141"/>
                  <a:pt x="16720" y="18104"/>
                </a:cubicBezTo>
                <a:cubicBezTo>
                  <a:pt x="16738" y="18090"/>
                  <a:pt x="16754" y="18079"/>
                  <a:pt x="16772" y="18065"/>
                </a:cubicBezTo>
                <a:cubicBezTo>
                  <a:pt x="17210" y="17710"/>
                  <a:pt x="16939" y="16894"/>
                  <a:pt x="16472" y="16894"/>
                </a:cubicBezTo>
                <a:cubicBezTo>
                  <a:pt x="16435" y="16894"/>
                  <a:pt x="16396" y="16901"/>
                  <a:pt x="16355" y="16913"/>
                </a:cubicBezTo>
                <a:cubicBezTo>
                  <a:pt x="16009" y="17049"/>
                  <a:pt x="15680" y="17203"/>
                  <a:pt x="15361" y="17380"/>
                </a:cubicBezTo>
                <a:cubicBezTo>
                  <a:pt x="16088" y="16814"/>
                  <a:pt x="16800" y="16249"/>
                  <a:pt x="17543" y="15682"/>
                </a:cubicBezTo>
                <a:cubicBezTo>
                  <a:pt x="18050" y="15355"/>
                  <a:pt x="17780" y="14523"/>
                  <a:pt x="17320" y="14523"/>
                </a:cubicBezTo>
                <a:cubicBezTo>
                  <a:pt x="17240" y="14523"/>
                  <a:pt x="17156" y="14548"/>
                  <a:pt x="17067" y="14606"/>
                </a:cubicBezTo>
                <a:cubicBezTo>
                  <a:pt x="17065" y="14608"/>
                  <a:pt x="17064" y="14608"/>
                  <a:pt x="17062" y="14610"/>
                </a:cubicBezTo>
                <a:cubicBezTo>
                  <a:pt x="17026" y="14555"/>
                  <a:pt x="16989" y="14502"/>
                  <a:pt x="16950" y="14451"/>
                </a:cubicBezTo>
                <a:cubicBezTo>
                  <a:pt x="16009" y="15078"/>
                  <a:pt x="14659" y="15830"/>
                  <a:pt x="13443" y="16788"/>
                </a:cubicBezTo>
                <a:cubicBezTo>
                  <a:pt x="15471" y="14677"/>
                  <a:pt x="17643" y="12771"/>
                  <a:pt x="19445" y="10301"/>
                </a:cubicBezTo>
                <a:cubicBezTo>
                  <a:pt x="19734" y="9928"/>
                  <a:pt x="19475" y="9352"/>
                  <a:pt x="19146" y="9352"/>
                </a:cubicBezTo>
                <a:cubicBezTo>
                  <a:pt x="19069" y="9352"/>
                  <a:pt x="18989" y="9382"/>
                  <a:pt x="18911" y="9455"/>
                </a:cubicBezTo>
                <a:cubicBezTo>
                  <a:pt x="18902" y="9462"/>
                  <a:pt x="18893" y="9467"/>
                  <a:pt x="18886" y="9474"/>
                </a:cubicBezTo>
                <a:cubicBezTo>
                  <a:pt x="18832" y="9391"/>
                  <a:pt x="18779" y="9308"/>
                  <a:pt x="18731" y="9225"/>
                </a:cubicBezTo>
                <a:cubicBezTo>
                  <a:pt x="18455" y="9582"/>
                  <a:pt x="18172" y="9930"/>
                  <a:pt x="17883" y="10269"/>
                </a:cubicBezTo>
                <a:cubicBezTo>
                  <a:pt x="16773" y="11168"/>
                  <a:pt x="15683" y="12110"/>
                  <a:pt x="14623" y="13096"/>
                </a:cubicBezTo>
                <a:cubicBezTo>
                  <a:pt x="16738" y="10827"/>
                  <a:pt x="18900" y="8702"/>
                  <a:pt x="21109" y="6457"/>
                </a:cubicBezTo>
                <a:cubicBezTo>
                  <a:pt x="21529" y="6049"/>
                  <a:pt x="21299" y="5342"/>
                  <a:pt x="20870" y="5342"/>
                </a:cubicBezTo>
                <a:cubicBezTo>
                  <a:pt x="20815" y="5342"/>
                  <a:pt x="20754" y="5353"/>
                  <a:pt x="20692" y="5381"/>
                </a:cubicBezTo>
                <a:cubicBezTo>
                  <a:pt x="20674" y="5393"/>
                  <a:pt x="20658" y="5402"/>
                  <a:pt x="20640" y="5413"/>
                </a:cubicBezTo>
                <a:cubicBezTo>
                  <a:pt x="20583" y="5280"/>
                  <a:pt x="20523" y="5144"/>
                  <a:pt x="20455" y="4996"/>
                </a:cubicBezTo>
                <a:cubicBezTo>
                  <a:pt x="19801" y="5611"/>
                  <a:pt x="19155" y="6227"/>
                  <a:pt x="18515" y="6844"/>
                </a:cubicBezTo>
                <a:cubicBezTo>
                  <a:pt x="16406" y="8386"/>
                  <a:pt x="14408" y="10200"/>
                  <a:pt x="12474" y="12124"/>
                </a:cubicBezTo>
                <a:cubicBezTo>
                  <a:pt x="14456" y="9780"/>
                  <a:pt x="16385" y="7503"/>
                  <a:pt x="18316" y="5227"/>
                </a:cubicBezTo>
                <a:cubicBezTo>
                  <a:pt x="18644" y="4874"/>
                  <a:pt x="18369" y="4132"/>
                  <a:pt x="17954" y="4132"/>
                </a:cubicBezTo>
                <a:cubicBezTo>
                  <a:pt x="17917" y="4132"/>
                  <a:pt x="17879" y="4139"/>
                  <a:pt x="17840" y="4150"/>
                </a:cubicBezTo>
                <a:cubicBezTo>
                  <a:pt x="17712" y="4208"/>
                  <a:pt x="17586" y="4268"/>
                  <a:pt x="17461" y="4330"/>
                </a:cubicBezTo>
                <a:cubicBezTo>
                  <a:pt x="17425" y="4252"/>
                  <a:pt x="17393" y="4167"/>
                  <a:pt x="17365" y="4074"/>
                </a:cubicBezTo>
                <a:cubicBezTo>
                  <a:pt x="17192" y="4268"/>
                  <a:pt x="17019" y="4459"/>
                  <a:pt x="16846" y="4653"/>
                </a:cubicBezTo>
                <a:cubicBezTo>
                  <a:pt x="16513" y="4837"/>
                  <a:pt x="16187" y="5033"/>
                  <a:pt x="15869" y="5243"/>
                </a:cubicBezTo>
                <a:cubicBezTo>
                  <a:pt x="16324" y="4754"/>
                  <a:pt x="16782" y="4261"/>
                  <a:pt x="17247" y="3768"/>
                </a:cubicBezTo>
                <a:cubicBezTo>
                  <a:pt x="17646" y="3378"/>
                  <a:pt x="17290" y="2775"/>
                  <a:pt x="16884" y="2775"/>
                </a:cubicBezTo>
                <a:cubicBezTo>
                  <a:pt x="16807" y="2775"/>
                  <a:pt x="16727" y="2795"/>
                  <a:pt x="16652" y="2844"/>
                </a:cubicBezTo>
                <a:cubicBezTo>
                  <a:pt x="16585" y="2883"/>
                  <a:pt x="16517" y="2920"/>
                  <a:pt x="16451" y="2959"/>
                </a:cubicBezTo>
                <a:cubicBezTo>
                  <a:pt x="16403" y="2848"/>
                  <a:pt x="16351" y="2735"/>
                  <a:pt x="16296" y="2613"/>
                </a:cubicBezTo>
                <a:cubicBezTo>
                  <a:pt x="15915" y="3007"/>
                  <a:pt x="15535" y="3404"/>
                  <a:pt x="15156" y="3802"/>
                </a:cubicBezTo>
                <a:cubicBezTo>
                  <a:pt x="12173" y="5948"/>
                  <a:pt x="9773" y="9096"/>
                  <a:pt x="7323" y="12142"/>
                </a:cubicBezTo>
                <a:cubicBezTo>
                  <a:pt x="6268" y="13283"/>
                  <a:pt x="5221" y="14449"/>
                  <a:pt x="4261" y="15730"/>
                </a:cubicBezTo>
                <a:cubicBezTo>
                  <a:pt x="5634" y="13504"/>
                  <a:pt x="9198" y="9603"/>
                  <a:pt x="9700" y="9070"/>
                </a:cubicBezTo>
                <a:cubicBezTo>
                  <a:pt x="11781" y="6688"/>
                  <a:pt x="13920" y="4381"/>
                  <a:pt x="16057" y="2152"/>
                </a:cubicBezTo>
                <a:cubicBezTo>
                  <a:pt x="16440" y="1800"/>
                  <a:pt x="16120" y="1058"/>
                  <a:pt x="15744" y="1058"/>
                </a:cubicBezTo>
                <a:cubicBezTo>
                  <a:pt x="15710" y="1058"/>
                  <a:pt x="15676" y="1065"/>
                  <a:pt x="15642" y="1076"/>
                </a:cubicBezTo>
                <a:cubicBezTo>
                  <a:pt x="15498" y="1152"/>
                  <a:pt x="15354" y="1228"/>
                  <a:pt x="15211" y="1304"/>
                </a:cubicBezTo>
                <a:cubicBezTo>
                  <a:pt x="15177" y="1231"/>
                  <a:pt x="15144" y="1155"/>
                  <a:pt x="15108" y="1076"/>
                </a:cubicBezTo>
                <a:cubicBezTo>
                  <a:pt x="14916" y="1281"/>
                  <a:pt x="14725" y="1486"/>
                  <a:pt x="14533" y="1691"/>
                </a:cubicBezTo>
                <a:cubicBezTo>
                  <a:pt x="13646" y="2215"/>
                  <a:pt x="12792" y="2800"/>
                  <a:pt x="11971" y="3438"/>
                </a:cubicBezTo>
                <a:cubicBezTo>
                  <a:pt x="12413" y="2894"/>
                  <a:pt x="12846" y="2339"/>
                  <a:pt x="13266" y="1768"/>
                </a:cubicBezTo>
                <a:cubicBezTo>
                  <a:pt x="13578" y="1364"/>
                  <a:pt x="13298" y="726"/>
                  <a:pt x="12865" y="726"/>
                </a:cubicBezTo>
                <a:cubicBezTo>
                  <a:pt x="12803" y="726"/>
                  <a:pt x="12739" y="740"/>
                  <a:pt x="12671" y="770"/>
                </a:cubicBezTo>
                <a:cubicBezTo>
                  <a:pt x="12586" y="827"/>
                  <a:pt x="12500" y="890"/>
                  <a:pt x="12415" y="949"/>
                </a:cubicBezTo>
                <a:cubicBezTo>
                  <a:pt x="12381" y="887"/>
                  <a:pt x="12349" y="827"/>
                  <a:pt x="12315" y="770"/>
                </a:cubicBezTo>
                <a:cubicBezTo>
                  <a:pt x="12171" y="961"/>
                  <a:pt x="12027" y="1150"/>
                  <a:pt x="11882" y="1339"/>
                </a:cubicBezTo>
                <a:cubicBezTo>
                  <a:pt x="8395" y="3931"/>
                  <a:pt x="5342" y="7294"/>
                  <a:pt x="2456" y="10838"/>
                </a:cubicBezTo>
                <a:cubicBezTo>
                  <a:pt x="3463" y="9066"/>
                  <a:pt x="4788" y="7536"/>
                  <a:pt x="5958" y="6072"/>
                </a:cubicBezTo>
                <a:cubicBezTo>
                  <a:pt x="7324" y="4381"/>
                  <a:pt x="9107" y="2922"/>
                  <a:pt x="10057" y="770"/>
                </a:cubicBezTo>
                <a:cubicBezTo>
                  <a:pt x="10242" y="413"/>
                  <a:pt x="9998" y="55"/>
                  <a:pt x="9740" y="55"/>
                </a:cubicBezTo>
                <a:cubicBezTo>
                  <a:pt x="9665" y="55"/>
                  <a:pt x="9590" y="85"/>
                  <a:pt x="9522" y="154"/>
                </a:cubicBezTo>
                <a:cubicBezTo>
                  <a:pt x="9424" y="230"/>
                  <a:pt x="9325" y="309"/>
                  <a:pt x="9227" y="387"/>
                </a:cubicBezTo>
                <a:lnTo>
                  <a:pt x="8929" y="0"/>
                </a:lnTo>
                <a:close/>
              </a:path>
            </a:pathLst>
          </a:custGeom>
          <a:blipFill>
            <a:blip r:embed="rId4"/>
          </a:blipFill>
          <a:ln w="12700">
            <a:miter lim="400000"/>
          </a:ln>
        </p:spPr>
        <p:txBody>
          <a:bodyPr lIns="0" tIns="0" rIns="0" bIns="0" anchor="ctr"/>
          <a:lstStyle/>
          <a:p>
            <a:pPr algn="l" defTabSz="914400" rtl="0">
              <a:defRPr sz="1400">
                <a:latin typeface="Arial"/>
                <a:ea typeface="Arial"/>
                <a:cs typeface="Arial"/>
                <a:sym typeface="Arial"/>
              </a:defRPr>
            </a:pPr>
          </a:p>
        </p:txBody>
      </p:sp>
      <p:sp>
        <p:nvSpPr>
          <p:cNvPr id="497" name="Google Shape;8333;p78"/>
          <p:cNvSpPr/>
          <p:nvPr/>
        </p:nvSpPr>
        <p:spPr>
          <a:xfrm rot="15902692">
            <a:off x="12185204" y="11935328"/>
            <a:ext cx="836930" cy="836930"/>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13754" y="11684"/>
                </a:moveTo>
                <a:cubicBezTo>
                  <a:pt x="13471" y="11990"/>
                  <a:pt x="13190" y="12297"/>
                  <a:pt x="12908" y="12608"/>
                </a:cubicBezTo>
                <a:cubicBezTo>
                  <a:pt x="12171" y="13398"/>
                  <a:pt x="11337" y="14207"/>
                  <a:pt x="10514" y="15071"/>
                </a:cubicBezTo>
                <a:cubicBezTo>
                  <a:pt x="11576" y="13908"/>
                  <a:pt x="12650" y="12769"/>
                  <a:pt x="13754" y="11684"/>
                </a:cubicBezTo>
                <a:close/>
                <a:moveTo>
                  <a:pt x="12828" y="19482"/>
                </a:moveTo>
                <a:cubicBezTo>
                  <a:pt x="12825" y="19487"/>
                  <a:pt x="12821" y="19491"/>
                  <a:pt x="12817" y="19496"/>
                </a:cubicBezTo>
                <a:cubicBezTo>
                  <a:pt x="12816" y="19496"/>
                  <a:pt x="12816" y="19496"/>
                  <a:pt x="12816" y="19496"/>
                </a:cubicBezTo>
                <a:cubicBezTo>
                  <a:pt x="12819" y="19491"/>
                  <a:pt x="12823" y="19487"/>
                  <a:pt x="12828" y="19482"/>
                </a:cubicBezTo>
                <a:close/>
                <a:moveTo>
                  <a:pt x="8929" y="0"/>
                </a:moveTo>
                <a:cubicBezTo>
                  <a:pt x="8746" y="394"/>
                  <a:pt x="8537" y="772"/>
                  <a:pt x="8309" y="1138"/>
                </a:cubicBezTo>
                <a:cubicBezTo>
                  <a:pt x="6320" y="2809"/>
                  <a:pt x="4453" y="4676"/>
                  <a:pt x="2690" y="6761"/>
                </a:cubicBezTo>
                <a:cubicBezTo>
                  <a:pt x="3810" y="4962"/>
                  <a:pt x="5456" y="3646"/>
                  <a:pt x="6493" y="1768"/>
                </a:cubicBezTo>
                <a:cubicBezTo>
                  <a:pt x="6697" y="1436"/>
                  <a:pt x="6370" y="1046"/>
                  <a:pt x="6086" y="1046"/>
                </a:cubicBezTo>
                <a:cubicBezTo>
                  <a:pt x="6042" y="1046"/>
                  <a:pt x="5997" y="1055"/>
                  <a:pt x="5958" y="1076"/>
                </a:cubicBezTo>
                <a:cubicBezTo>
                  <a:pt x="5851" y="1155"/>
                  <a:pt x="5744" y="1235"/>
                  <a:pt x="5639" y="1316"/>
                </a:cubicBezTo>
                <a:lnTo>
                  <a:pt x="5363" y="1000"/>
                </a:lnTo>
                <a:cubicBezTo>
                  <a:pt x="5134" y="1397"/>
                  <a:pt x="4881" y="1770"/>
                  <a:pt x="4615" y="2125"/>
                </a:cubicBezTo>
                <a:cubicBezTo>
                  <a:pt x="3137" y="3342"/>
                  <a:pt x="1726" y="4724"/>
                  <a:pt x="492" y="6381"/>
                </a:cubicBezTo>
                <a:cubicBezTo>
                  <a:pt x="-2" y="6439"/>
                  <a:pt x="80" y="6715"/>
                  <a:pt x="253" y="6715"/>
                </a:cubicBezTo>
                <a:cubicBezTo>
                  <a:pt x="308" y="6715"/>
                  <a:pt x="374" y="6685"/>
                  <a:pt x="431" y="6612"/>
                </a:cubicBezTo>
                <a:cubicBezTo>
                  <a:pt x="1377" y="5519"/>
                  <a:pt x="2380" y="4501"/>
                  <a:pt x="3431" y="3572"/>
                </a:cubicBezTo>
                <a:cubicBezTo>
                  <a:pt x="2132" y="5074"/>
                  <a:pt x="818" y="6531"/>
                  <a:pt x="314" y="8840"/>
                </a:cubicBezTo>
                <a:cubicBezTo>
                  <a:pt x="271" y="9167"/>
                  <a:pt x="497" y="9492"/>
                  <a:pt x="738" y="9492"/>
                </a:cubicBezTo>
                <a:cubicBezTo>
                  <a:pt x="837" y="9492"/>
                  <a:pt x="939" y="9437"/>
                  <a:pt x="1026" y="9301"/>
                </a:cubicBezTo>
                <a:cubicBezTo>
                  <a:pt x="1069" y="9246"/>
                  <a:pt x="1110" y="9190"/>
                  <a:pt x="1153" y="9135"/>
                </a:cubicBezTo>
                <a:cubicBezTo>
                  <a:pt x="1309" y="9218"/>
                  <a:pt x="1464" y="9303"/>
                  <a:pt x="1621" y="9455"/>
                </a:cubicBezTo>
                <a:cubicBezTo>
                  <a:pt x="1721" y="8923"/>
                  <a:pt x="1872" y="8434"/>
                  <a:pt x="2059" y="7980"/>
                </a:cubicBezTo>
                <a:cubicBezTo>
                  <a:pt x="3732" y="5916"/>
                  <a:pt x="5547" y="4017"/>
                  <a:pt x="7472" y="2330"/>
                </a:cubicBezTo>
                <a:cubicBezTo>
                  <a:pt x="6215" y="3959"/>
                  <a:pt x="4670" y="5404"/>
                  <a:pt x="3522" y="6996"/>
                </a:cubicBezTo>
                <a:cubicBezTo>
                  <a:pt x="2095" y="8916"/>
                  <a:pt x="729" y="10838"/>
                  <a:pt x="16" y="13375"/>
                </a:cubicBezTo>
                <a:cubicBezTo>
                  <a:pt x="-71" y="13767"/>
                  <a:pt x="219" y="14037"/>
                  <a:pt x="499" y="14037"/>
                </a:cubicBezTo>
                <a:cubicBezTo>
                  <a:pt x="604" y="14037"/>
                  <a:pt x="707" y="13997"/>
                  <a:pt x="789" y="13915"/>
                </a:cubicBezTo>
                <a:cubicBezTo>
                  <a:pt x="850" y="13838"/>
                  <a:pt x="912" y="13765"/>
                  <a:pt x="975" y="13689"/>
                </a:cubicBezTo>
                <a:cubicBezTo>
                  <a:pt x="1044" y="13742"/>
                  <a:pt x="1119" y="13792"/>
                  <a:pt x="1204" y="13836"/>
                </a:cubicBezTo>
                <a:cubicBezTo>
                  <a:pt x="1265" y="13610"/>
                  <a:pt x="1331" y="13389"/>
                  <a:pt x="1402" y="13172"/>
                </a:cubicBezTo>
                <a:cubicBezTo>
                  <a:pt x="3650" y="10460"/>
                  <a:pt x="5956" y="7750"/>
                  <a:pt x="8480" y="5369"/>
                </a:cubicBezTo>
                <a:cubicBezTo>
                  <a:pt x="5739" y="8446"/>
                  <a:pt x="2936" y="11430"/>
                  <a:pt x="729" y="15221"/>
                </a:cubicBezTo>
                <a:cubicBezTo>
                  <a:pt x="488" y="15594"/>
                  <a:pt x="834" y="16171"/>
                  <a:pt x="1162" y="16171"/>
                </a:cubicBezTo>
                <a:cubicBezTo>
                  <a:pt x="1240" y="16171"/>
                  <a:pt x="1315" y="16138"/>
                  <a:pt x="1382" y="16067"/>
                </a:cubicBezTo>
                <a:cubicBezTo>
                  <a:pt x="1495" y="15963"/>
                  <a:pt x="1607" y="15860"/>
                  <a:pt x="1717" y="15754"/>
                </a:cubicBezTo>
                <a:lnTo>
                  <a:pt x="1917" y="15989"/>
                </a:lnTo>
                <a:cubicBezTo>
                  <a:pt x="2155" y="15578"/>
                  <a:pt x="2401" y="15175"/>
                  <a:pt x="2652" y="14781"/>
                </a:cubicBezTo>
                <a:cubicBezTo>
                  <a:pt x="4302" y="12956"/>
                  <a:pt x="5766" y="10764"/>
                  <a:pt x="7383" y="8916"/>
                </a:cubicBezTo>
                <a:cubicBezTo>
                  <a:pt x="8701" y="7420"/>
                  <a:pt x="10089" y="6035"/>
                  <a:pt x="11574" y="4823"/>
                </a:cubicBezTo>
                <a:cubicBezTo>
                  <a:pt x="9927" y="6579"/>
                  <a:pt x="8288" y="8375"/>
                  <a:pt x="6729" y="10301"/>
                </a:cubicBezTo>
                <a:cubicBezTo>
                  <a:pt x="5483" y="11838"/>
                  <a:pt x="4116" y="13454"/>
                  <a:pt x="2987" y="15297"/>
                </a:cubicBezTo>
                <a:cubicBezTo>
                  <a:pt x="2570" y="16067"/>
                  <a:pt x="2095" y="16758"/>
                  <a:pt x="2631" y="17604"/>
                </a:cubicBezTo>
                <a:cubicBezTo>
                  <a:pt x="2700" y="17724"/>
                  <a:pt x="2788" y="17821"/>
                  <a:pt x="2880" y="17876"/>
                </a:cubicBezTo>
                <a:cubicBezTo>
                  <a:pt x="2797" y="18321"/>
                  <a:pt x="3050" y="18869"/>
                  <a:pt x="3411" y="18869"/>
                </a:cubicBezTo>
                <a:cubicBezTo>
                  <a:pt x="3502" y="18869"/>
                  <a:pt x="3600" y="18835"/>
                  <a:pt x="3700" y="18756"/>
                </a:cubicBezTo>
                <a:cubicBezTo>
                  <a:pt x="3782" y="18683"/>
                  <a:pt x="3864" y="18609"/>
                  <a:pt x="3945" y="18533"/>
                </a:cubicBezTo>
                <a:lnTo>
                  <a:pt x="4116" y="18835"/>
                </a:lnTo>
                <a:cubicBezTo>
                  <a:pt x="4405" y="18371"/>
                  <a:pt x="4708" y="17922"/>
                  <a:pt x="5020" y="17486"/>
                </a:cubicBezTo>
                <a:cubicBezTo>
                  <a:pt x="8411" y="14007"/>
                  <a:pt x="11273" y="9495"/>
                  <a:pt x="15035" y="6695"/>
                </a:cubicBezTo>
                <a:cubicBezTo>
                  <a:pt x="13370" y="8596"/>
                  <a:pt x="11743" y="10506"/>
                  <a:pt x="10117" y="12453"/>
                </a:cubicBezTo>
                <a:cubicBezTo>
                  <a:pt x="8454" y="14451"/>
                  <a:pt x="5780" y="16528"/>
                  <a:pt x="5007" y="19526"/>
                </a:cubicBezTo>
                <a:cubicBezTo>
                  <a:pt x="4920" y="20028"/>
                  <a:pt x="5244" y="20369"/>
                  <a:pt x="5563" y="20369"/>
                </a:cubicBezTo>
                <a:cubicBezTo>
                  <a:pt x="5682" y="20369"/>
                  <a:pt x="5801" y="20321"/>
                  <a:pt x="5898" y="20217"/>
                </a:cubicBezTo>
                <a:cubicBezTo>
                  <a:pt x="5964" y="20146"/>
                  <a:pt x="6029" y="20072"/>
                  <a:pt x="6095" y="20001"/>
                </a:cubicBezTo>
                <a:cubicBezTo>
                  <a:pt x="6188" y="20072"/>
                  <a:pt x="6281" y="20146"/>
                  <a:pt x="6373" y="20217"/>
                </a:cubicBezTo>
                <a:cubicBezTo>
                  <a:pt x="6439" y="19929"/>
                  <a:pt x="6530" y="19655"/>
                  <a:pt x="6640" y="19395"/>
                </a:cubicBezTo>
                <a:cubicBezTo>
                  <a:pt x="7517" y="18422"/>
                  <a:pt x="8384" y="17440"/>
                  <a:pt x="9255" y="16466"/>
                </a:cubicBezTo>
                <a:cubicBezTo>
                  <a:pt x="8238" y="17673"/>
                  <a:pt x="7337" y="19001"/>
                  <a:pt x="6790" y="20524"/>
                </a:cubicBezTo>
                <a:cubicBezTo>
                  <a:pt x="6690" y="20906"/>
                  <a:pt x="6918" y="21446"/>
                  <a:pt x="7235" y="21446"/>
                </a:cubicBezTo>
                <a:cubicBezTo>
                  <a:pt x="7301" y="21446"/>
                  <a:pt x="7371" y="21423"/>
                  <a:pt x="7444" y="21370"/>
                </a:cubicBezTo>
                <a:cubicBezTo>
                  <a:pt x="7479" y="21342"/>
                  <a:pt x="7517" y="21312"/>
                  <a:pt x="7552" y="21282"/>
                </a:cubicBezTo>
                <a:lnTo>
                  <a:pt x="7739" y="21524"/>
                </a:lnTo>
                <a:cubicBezTo>
                  <a:pt x="7839" y="21291"/>
                  <a:pt x="7946" y="21065"/>
                  <a:pt x="8060" y="20842"/>
                </a:cubicBezTo>
                <a:cubicBezTo>
                  <a:pt x="8772" y="20194"/>
                  <a:pt x="9440" y="19471"/>
                  <a:pt x="10096" y="18736"/>
                </a:cubicBezTo>
                <a:cubicBezTo>
                  <a:pt x="9729" y="19233"/>
                  <a:pt x="9378" y="19752"/>
                  <a:pt x="9047" y="20293"/>
                </a:cubicBezTo>
                <a:cubicBezTo>
                  <a:pt x="8749" y="20757"/>
                  <a:pt x="8869" y="21448"/>
                  <a:pt x="9403" y="21448"/>
                </a:cubicBezTo>
                <a:cubicBezTo>
                  <a:pt x="9433" y="21448"/>
                  <a:pt x="9462" y="21450"/>
                  <a:pt x="9490" y="21450"/>
                </a:cubicBezTo>
                <a:cubicBezTo>
                  <a:pt x="9893" y="21450"/>
                  <a:pt x="10272" y="21284"/>
                  <a:pt x="10635" y="21028"/>
                </a:cubicBezTo>
                <a:cubicBezTo>
                  <a:pt x="10659" y="21397"/>
                  <a:pt x="10885" y="21600"/>
                  <a:pt x="11147" y="21600"/>
                </a:cubicBezTo>
                <a:cubicBezTo>
                  <a:pt x="11238" y="21600"/>
                  <a:pt x="11332" y="21575"/>
                  <a:pt x="11425" y="21524"/>
                </a:cubicBezTo>
                <a:cubicBezTo>
                  <a:pt x="11952" y="21238"/>
                  <a:pt x="12477" y="20939"/>
                  <a:pt x="12996" y="20625"/>
                </a:cubicBezTo>
                <a:cubicBezTo>
                  <a:pt x="13060" y="20660"/>
                  <a:pt x="13131" y="20678"/>
                  <a:pt x="13206" y="20678"/>
                </a:cubicBezTo>
                <a:cubicBezTo>
                  <a:pt x="13503" y="20678"/>
                  <a:pt x="13622" y="20678"/>
                  <a:pt x="13859" y="20372"/>
                </a:cubicBezTo>
                <a:cubicBezTo>
                  <a:pt x="13966" y="20263"/>
                  <a:pt x="14030" y="20132"/>
                  <a:pt x="14061" y="19996"/>
                </a:cubicBezTo>
                <a:cubicBezTo>
                  <a:pt x="14084" y="19968"/>
                  <a:pt x="14109" y="19943"/>
                  <a:pt x="14132" y="19915"/>
                </a:cubicBezTo>
                <a:cubicBezTo>
                  <a:pt x="14901" y="19420"/>
                  <a:pt x="15658" y="18895"/>
                  <a:pt x="16405" y="18339"/>
                </a:cubicBezTo>
                <a:cubicBezTo>
                  <a:pt x="16524" y="18295"/>
                  <a:pt x="16645" y="18256"/>
                  <a:pt x="16772" y="18219"/>
                </a:cubicBezTo>
                <a:cubicBezTo>
                  <a:pt x="16754" y="18180"/>
                  <a:pt x="16736" y="18141"/>
                  <a:pt x="16720" y="18104"/>
                </a:cubicBezTo>
                <a:cubicBezTo>
                  <a:pt x="16738" y="18090"/>
                  <a:pt x="16754" y="18079"/>
                  <a:pt x="16772" y="18065"/>
                </a:cubicBezTo>
                <a:cubicBezTo>
                  <a:pt x="17210" y="17710"/>
                  <a:pt x="16939" y="16894"/>
                  <a:pt x="16472" y="16894"/>
                </a:cubicBezTo>
                <a:cubicBezTo>
                  <a:pt x="16435" y="16894"/>
                  <a:pt x="16396" y="16901"/>
                  <a:pt x="16355" y="16913"/>
                </a:cubicBezTo>
                <a:cubicBezTo>
                  <a:pt x="16009" y="17049"/>
                  <a:pt x="15680" y="17203"/>
                  <a:pt x="15361" y="17380"/>
                </a:cubicBezTo>
                <a:cubicBezTo>
                  <a:pt x="16088" y="16814"/>
                  <a:pt x="16800" y="16249"/>
                  <a:pt x="17543" y="15682"/>
                </a:cubicBezTo>
                <a:cubicBezTo>
                  <a:pt x="18050" y="15355"/>
                  <a:pt x="17780" y="14523"/>
                  <a:pt x="17320" y="14523"/>
                </a:cubicBezTo>
                <a:cubicBezTo>
                  <a:pt x="17240" y="14523"/>
                  <a:pt x="17156" y="14548"/>
                  <a:pt x="17067" y="14606"/>
                </a:cubicBezTo>
                <a:cubicBezTo>
                  <a:pt x="17065" y="14608"/>
                  <a:pt x="17064" y="14608"/>
                  <a:pt x="17062" y="14610"/>
                </a:cubicBezTo>
                <a:cubicBezTo>
                  <a:pt x="17026" y="14555"/>
                  <a:pt x="16989" y="14502"/>
                  <a:pt x="16950" y="14451"/>
                </a:cubicBezTo>
                <a:cubicBezTo>
                  <a:pt x="16009" y="15078"/>
                  <a:pt x="14659" y="15830"/>
                  <a:pt x="13443" y="16788"/>
                </a:cubicBezTo>
                <a:cubicBezTo>
                  <a:pt x="15471" y="14677"/>
                  <a:pt x="17643" y="12771"/>
                  <a:pt x="19445" y="10301"/>
                </a:cubicBezTo>
                <a:cubicBezTo>
                  <a:pt x="19734" y="9928"/>
                  <a:pt x="19475" y="9352"/>
                  <a:pt x="19146" y="9352"/>
                </a:cubicBezTo>
                <a:cubicBezTo>
                  <a:pt x="19069" y="9352"/>
                  <a:pt x="18989" y="9382"/>
                  <a:pt x="18911" y="9455"/>
                </a:cubicBezTo>
                <a:cubicBezTo>
                  <a:pt x="18902" y="9462"/>
                  <a:pt x="18893" y="9467"/>
                  <a:pt x="18886" y="9474"/>
                </a:cubicBezTo>
                <a:cubicBezTo>
                  <a:pt x="18832" y="9391"/>
                  <a:pt x="18779" y="9308"/>
                  <a:pt x="18731" y="9225"/>
                </a:cubicBezTo>
                <a:cubicBezTo>
                  <a:pt x="18455" y="9582"/>
                  <a:pt x="18172" y="9930"/>
                  <a:pt x="17883" y="10269"/>
                </a:cubicBezTo>
                <a:cubicBezTo>
                  <a:pt x="16773" y="11168"/>
                  <a:pt x="15683" y="12110"/>
                  <a:pt x="14623" y="13096"/>
                </a:cubicBezTo>
                <a:cubicBezTo>
                  <a:pt x="16738" y="10827"/>
                  <a:pt x="18900" y="8702"/>
                  <a:pt x="21109" y="6457"/>
                </a:cubicBezTo>
                <a:cubicBezTo>
                  <a:pt x="21529" y="6049"/>
                  <a:pt x="21299" y="5342"/>
                  <a:pt x="20870" y="5342"/>
                </a:cubicBezTo>
                <a:cubicBezTo>
                  <a:pt x="20815" y="5342"/>
                  <a:pt x="20754" y="5353"/>
                  <a:pt x="20692" y="5381"/>
                </a:cubicBezTo>
                <a:cubicBezTo>
                  <a:pt x="20674" y="5393"/>
                  <a:pt x="20658" y="5402"/>
                  <a:pt x="20640" y="5413"/>
                </a:cubicBezTo>
                <a:cubicBezTo>
                  <a:pt x="20583" y="5280"/>
                  <a:pt x="20523" y="5144"/>
                  <a:pt x="20455" y="4996"/>
                </a:cubicBezTo>
                <a:cubicBezTo>
                  <a:pt x="19801" y="5611"/>
                  <a:pt x="19155" y="6227"/>
                  <a:pt x="18515" y="6844"/>
                </a:cubicBezTo>
                <a:cubicBezTo>
                  <a:pt x="16406" y="8386"/>
                  <a:pt x="14408" y="10200"/>
                  <a:pt x="12474" y="12124"/>
                </a:cubicBezTo>
                <a:cubicBezTo>
                  <a:pt x="14456" y="9780"/>
                  <a:pt x="16385" y="7503"/>
                  <a:pt x="18316" y="5227"/>
                </a:cubicBezTo>
                <a:cubicBezTo>
                  <a:pt x="18644" y="4874"/>
                  <a:pt x="18369" y="4132"/>
                  <a:pt x="17954" y="4132"/>
                </a:cubicBezTo>
                <a:cubicBezTo>
                  <a:pt x="17917" y="4132"/>
                  <a:pt x="17879" y="4139"/>
                  <a:pt x="17840" y="4150"/>
                </a:cubicBezTo>
                <a:cubicBezTo>
                  <a:pt x="17712" y="4208"/>
                  <a:pt x="17586" y="4268"/>
                  <a:pt x="17461" y="4330"/>
                </a:cubicBezTo>
                <a:cubicBezTo>
                  <a:pt x="17425" y="4252"/>
                  <a:pt x="17393" y="4167"/>
                  <a:pt x="17365" y="4074"/>
                </a:cubicBezTo>
                <a:cubicBezTo>
                  <a:pt x="17192" y="4268"/>
                  <a:pt x="17019" y="4459"/>
                  <a:pt x="16846" y="4653"/>
                </a:cubicBezTo>
                <a:cubicBezTo>
                  <a:pt x="16513" y="4837"/>
                  <a:pt x="16187" y="5033"/>
                  <a:pt x="15869" y="5243"/>
                </a:cubicBezTo>
                <a:cubicBezTo>
                  <a:pt x="16324" y="4754"/>
                  <a:pt x="16782" y="4261"/>
                  <a:pt x="17247" y="3768"/>
                </a:cubicBezTo>
                <a:cubicBezTo>
                  <a:pt x="17646" y="3378"/>
                  <a:pt x="17290" y="2775"/>
                  <a:pt x="16884" y="2775"/>
                </a:cubicBezTo>
                <a:cubicBezTo>
                  <a:pt x="16807" y="2775"/>
                  <a:pt x="16727" y="2795"/>
                  <a:pt x="16652" y="2844"/>
                </a:cubicBezTo>
                <a:cubicBezTo>
                  <a:pt x="16585" y="2883"/>
                  <a:pt x="16517" y="2920"/>
                  <a:pt x="16451" y="2959"/>
                </a:cubicBezTo>
                <a:cubicBezTo>
                  <a:pt x="16403" y="2848"/>
                  <a:pt x="16351" y="2735"/>
                  <a:pt x="16296" y="2613"/>
                </a:cubicBezTo>
                <a:cubicBezTo>
                  <a:pt x="15915" y="3007"/>
                  <a:pt x="15535" y="3404"/>
                  <a:pt x="15156" y="3802"/>
                </a:cubicBezTo>
                <a:cubicBezTo>
                  <a:pt x="12173" y="5948"/>
                  <a:pt x="9773" y="9096"/>
                  <a:pt x="7323" y="12142"/>
                </a:cubicBezTo>
                <a:cubicBezTo>
                  <a:pt x="6268" y="13283"/>
                  <a:pt x="5221" y="14449"/>
                  <a:pt x="4261" y="15730"/>
                </a:cubicBezTo>
                <a:cubicBezTo>
                  <a:pt x="5634" y="13504"/>
                  <a:pt x="9198" y="9603"/>
                  <a:pt x="9700" y="9070"/>
                </a:cubicBezTo>
                <a:cubicBezTo>
                  <a:pt x="11781" y="6688"/>
                  <a:pt x="13920" y="4381"/>
                  <a:pt x="16057" y="2152"/>
                </a:cubicBezTo>
                <a:cubicBezTo>
                  <a:pt x="16440" y="1800"/>
                  <a:pt x="16120" y="1058"/>
                  <a:pt x="15744" y="1058"/>
                </a:cubicBezTo>
                <a:cubicBezTo>
                  <a:pt x="15710" y="1058"/>
                  <a:pt x="15676" y="1065"/>
                  <a:pt x="15642" y="1076"/>
                </a:cubicBezTo>
                <a:cubicBezTo>
                  <a:pt x="15498" y="1152"/>
                  <a:pt x="15354" y="1228"/>
                  <a:pt x="15211" y="1304"/>
                </a:cubicBezTo>
                <a:cubicBezTo>
                  <a:pt x="15177" y="1231"/>
                  <a:pt x="15144" y="1155"/>
                  <a:pt x="15108" y="1076"/>
                </a:cubicBezTo>
                <a:cubicBezTo>
                  <a:pt x="14916" y="1281"/>
                  <a:pt x="14725" y="1486"/>
                  <a:pt x="14533" y="1691"/>
                </a:cubicBezTo>
                <a:cubicBezTo>
                  <a:pt x="13646" y="2215"/>
                  <a:pt x="12792" y="2800"/>
                  <a:pt x="11971" y="3438"/>
                </a:cubicBezTo>
                <a:cubicBezTo>
                  <a:pt x="12413" y="2894"/>
                  <a:pt x="12846" y="2339"/>
                  <a:pt x="13266" y="1768"/>
                </a:cubicBezTo>
                <a:cubicBezTo>
                  <a:pt x="13578" y="1364"/>
                  <a:pt x="13298" y="726"/>
                  <a:pt x="12865" y="726"/>
                </a:cubicBezTo>
                <a:cubicBezTo>
                  <a:pt x="12803" y="726"/>
                  <a:pt x="12739" y="740"/>
                  <a:pt x="12671" y="770"/>
                </a:cubicBezTo>
                <a:cubicBezTo>
                  <a:pt x="12586" y="827"/>
                  <a:pt x="12500" y="890"/>
                  <a:pt x="12415" y="949"/>
                </a:cubicBezTo>
                <a:cubicBezTo>
                  <a:pt x="12381" y="887"/>
                  <a:pt x="12349" y="827"/>
                  <a:pt x="12315" y="770"/>
                </a:cubicBezTo>
                <a:cubicBezTo>
                  <a:pt x="12171" y="961"/>
                  <a:pt x="12027" y="1150"/>
                  <a:pt x="11882" y="1339"/>
                </a:cubicBezTo>
                <a:cubicBezTo>
                  <a:pt x="8395" y="3931"/>
                  <a:pt x="5342" y="7294"/>
                  <a:pt x="2456" y="10838"/>
                </a:cubicBezTo>
                <a:cubicBezTo>
                  <a:pt x="3463" y="9066"/>
                  <a:pt x="4788" y="7536"/>
                  <a:pt x="5958" y="6072"/>
                </a:cubicBezTo>
                <a:cubicBezTo>
                  <a:pt x="7324" y="4381"/>
                  <a:pt x="9107" y="2922"/>
                  <a:pt x="10057" y="770"/>
                </a:cubicBezTo>
                <a:cubicBezTo>
                  <a:pt x="10242" y="413"/>
                  <a:pt x="9998" y="55"/>
                  <a:pt x="9740" y="55"/>
                </a:cubicBezTo>
                <a:cubicBezTo>
                  <a:pt x="9665" y="55"/>
                  <a:pt x="9590" y="85"/>
                  <a:pt x="9522" y="154"/>
                </a:cubicBezTo>
                <a:cubicBezTo>
                  <a:pt x="9424" y="230"/>
                  <a:pt x="9325" y="309"/>
                  <a:pt x="9227" y="387"/>
                </a:cubicBezTo>
                <a:lnTo>
                  <a:pt x="8929" y="0"/>
                </a:lnTo>
                <a:close/>
              </a:path>
            </a:pathLst>
          </a:custGeom>
          <a:solidFill>
            <a:srgbClr val="5EAEA2"/>
          </a:solidFill>
          <a:ln w="12700">
            <a:miter lim="400000"/>
          </a:ln>
        </p:spPr>
        <p:txBody>
          <a:bodyPr lIns="0" tIns="0" rIns="0" bIns="0" anchor="ctr"/>
          <a:lstStyle/>
          <a:p>
            <a:pPr algn="l" defTabSz="914400" rtl="0">
              <a:defRPr sz="1400">
                <a:latin typeface="Arial"/>
                <a:ea typeface="Arial"/>
                <a:cs typeface="Arial"/>
                <a:sym typeface="Arial"/>
              </a:defRPr>
            </a:pPr>
          </a:p>
        </p:txBody>
      </p:sp>
      <p:sp>
        <p:nvSpPr>
          <p:cNvPr id="498" name="Google Shape;8333;p78"/>
          <p:cNvSpPr/>
          <p:nvPr/>
        </p:nvSpPr>
        <p:spPr>
          <a:xfrm rot="15902692">
            <a:off x="17639537" y="2909062"/>
            <a:ext cx="836930" cy="836930"/>
          </a:xfrm>
          <a:custGeom>
            <a:avLst/>
            <a:gdLst/>
            <a:ahLst/>
            <a:cxnLst>
              <a:cxn ang="0">
                <a:pos x="wd2" y="hd2"/>
              </a:cxn>
              <a:cxn ang="5400000">
                <a:pos x="wd2" y="hd2"/>
              </a:cxn>
              <a:cxn ang="10800000">
                <a:pos x="wd2" y="hd2"/>
              </a:cxn>
              <a:cxn ang="16200000">
                <a:pos x="wd2" y="hd2"/>
              </a:cxn>
            </a:cxnLst>
            <a:rect l="0" t="0" r="r" b="b"/>
            <a:pathLst>
              <a:path w="21331" h="21600" fill="norm" stroke="1" extrusionOk="0">
                <a:moveTo>
                  <a:pt x="13754" y="11684"/>
                </a:moveTo>
                <a:cubicBezTo>
                  <a:pt x="13471" y="11990"/>
                  <a:pt x="13190" y="12297"/>
                  <a:pt x="12908" y="12608"/>
                </a:cubicBezTo>
                <a:cubicBezTo>
                  <a:pt x="12171" y="13398"/>
                  <a:pt x="11337" y="14207"/>
                  <a:pt x="10514" y="15071"/>
                </a:cubicBezTo>
                <a:cubicBezTo>
                  <a:pt x="11576" y="13908"/>
                  <a:pt x="12650" y="12769"/>
                  <a:pt x="13754" y="11684"/>
                </a:cubicBezTo>
                <a:close/>
                <a:moveTo>
                  <a:pt x="12828" y="19482"/>
                </a:moveTo>
                <a:cubicBezTo>
                  <a:pt x="12825" y="19487"/>
                  <a:pt x="12821" y="19491"/>
                  <a:pt x="12817" y="19496"/>
                </a:cubicBezTo>
                <a:cubicBezTo>
                  <a:pt x="12816" y="19496"/>
                  <a:pt x="12816" y="19496"/>
                  <a:pt x="12816" y="19496"/>
                </a:cubicBezTo>
                <a:cubicBezTo>
                  <a:pt x="12819" y="19491"/>
                  <a:pt x="12823" y="19487"/>
                  <a:pt x="12828" y="19482"/>
                </a:cubicBezTo>
                <a:close/>
                <a:moveTo>
                  <a:pt x="8929" y="0"/>
                </a:moveTo>
                <a:cubicBezTo>
                  <a:pt x="8746" y="394"/>
                  <a:pt x="8537" y="772"/>
                  <a:pt x="8309" y="1138"/>
                </a:cubicBezTo>
                <a:cubicBezTo>
                  <a:pt x="6320" y="2809"/>
                  <a:pt x="4453" y="4676"/>
                  <a:pt x="2690" y="6761"/>
                </a:cubicBezTo>
                <a:cubicBezTo>
                  <a:pt x="3810" y="4962"/>
                  <a:pt x="5456" y="3646"/>
                  <a:pt x="6493" y="1768"/>
                </a:cubicBezTo>
                <a:cubicBezTo>
                  <a:pt x="6697" y="1436"/>
                  <a:pt x="6370" y="1046"/>
                  <a:pt x="6086" y="1046"/>
                </a:cubicBezTo>
                <a:cubicBezTo>
                  <a:pt x="6042" y="1046"/>
                  <a:pt x="5997" y="1055"/>
                  <a:pt x="5958" y="1076"/>
                </a:cubicBezTo>
                <a:cubicBezTo>
                  <a:pt x="5851" y="1155"/>
                  <a:pt x="5744" y="1235"/>
                  <a:pt x="5639" y="1316"/>
                </a:cubicBezTo>
                <a:lnTo>
                  <a:pt x="5363" y="1000"/>
                </a:lnTo>
                <a:cubicBezTo>
                  <a:pt x="5134" y="1397"/>
                  <a:pt x="4881" y="1770"/>
                  <a:pt x="4615" y="2125"/>
                </a:cubicBezTo>
                <a:cubicBezTo>
                  <a:pt x="3137" y="3342"/>
                  <a:pt x="1726" y="4724"/>
                  <a:pt x="492" y="6381"/>
                </a:cubicBezTo>
                <a:cubicBezTo>
                  <a:pt x="-2" y="6439"/>
                  <a:pt x="80" y="6715"/>
                  <a:pt x="253" y="6715"/>
                </a:cubicBezTo>
                <a:cubicBezTo>
                  <a:pt x="308" y="6715"/>
                  <a:pt x="374" y="6685"/>
                  <a:pt x="431" y="6612"/>
                </a:cubicBezTo>
                <a:cubicBezTo>
                  <a:pt x="1377" y="5519"/>
                  <a:pt x="2380" y="4501"/>
                  <a:pt x="3431" y="3572"/>
                </a:cubicBezTo>
                <a:cubicBezTo>
                  <a:pt x="2132" y="5074"/>
                  <a:pt x="818" y="6531"/>
                  <a:pt x="314" y="8840"/>
                </a:cubicBezTo>
                <a:cubicBezTo>
                  <a:pt x="271" y="9167"/>
                  <a:pt x="497" y="9492"/>
                  <a:pt x="738" y="9492"/>
                </a:cubicBezTo>
                <a:cubicBezTo>
                  <a:pt x="837" y="9492"/>
                  <a:pt x="939" y="9437"/>
                  <a:pt x="1026" y="9301"/>
                </a:cubicBezTo>
                <a:cubicBezTo>
                  <a:pt x="1069" y="9246"/>
                  <a:pt x="1110" y="9190"/>
                  <a:pt x="1153" y="9135"/>
                </a:cubicBezTo>
                <a:cubicBezTo>
                  <a:pt x="1309" y="9218"/>
                  <a:pt x="1464" y="9303"/>
                  <a:pt x="1621" y="9455"/>
                </a:cubicBezTo>
                <a:cubicBezTo>
                  <a:pt x="1721" y="8923"/>
                  <a:pt x="1872" y="8434"/>
                  <a:pt x="2059" y="7980"/>
                </a:cubicBezTo>
                <a:cubicBezTo>
                  <a:pt x="3732" y="5916"/>
                  <a:pt x="5547" y="4017"/>
                  <a:pt x="7472" y="2330"/>
                </a:cubicBezTo>
                <a:cubicBezTo>
                  <a:pt x="6215" y="3959"/>
                  <a:pt x="4670" y="5404"/>
                  <a:pt x="3522" y="6996"/>
                </a:cubicBezTo>
                <a:cubicBezTo>
                  <a:pt x="2095" y="8916"/>
                  <a:pt x="729" y="10838"/>
                  <a:pt x="16" y="13375"/>
                </a:cubicBezTo>
                <a:cubicBezTo>
                  <a:pt x="-71" y="13767"/>
                  <a:pt x="219" y="14037"/>
                  <a:pt x="499" y="14037"/>
                </a:cubicBezTo>
                <a:cubicBezTo>
                  <a:pt x="604" y="14037"/>
                  <a:pt x="707" y="13997"/>
                  <a:pt x="789" y="13915"/>
                </a:cubicBezTo>
                <a:cubicBezTo>
                  <a:pt x="850" y="13838"/>
                  <a:pt x="912" y="13765"/>
                  <a:pt x="975" y="13689"/>
                </a:cubicBezTo>
                <a:cubicBezTo>
                  <a:pt x="1044" y="13742"/>
                  <a:pt x="1119" y="13792"/>
                  <a:pt x="1204" y="13836"/>
                </a:cubicBezTo>
                <a:cubicBezTo>
                  <a:pt x="1265" y="13610"/>
                  <a:pt x="1331" y="13389"/>
                  <a:pt x="1402" y="13172"/>
                </a:cubicBezTo>
                <a:cubicBezTo>
                  <a:pt x="3650" y="10460"/>
                  <a:pt x="5956" y="7750"/>
                  <a:pt x="8480" y="5369"/>
                </a:cubicBezTo>
                <a:cubicBezTo>
                  <a:pt x="5739" y="8446"/>
                  <a:pt x="2936" y="11430"/>
                  <a:pt x="729" y="15221"/>
                </a:cubicBezTo>
                <a:cubicBezTo>
                  <a:pt x="488" y="15594"/>
                  <a:pt x="834" y="16171"/>
                  <a:pt x="1162" y="16171"/>
                </a:cubicBezTo>
                <a:cubicBezTo>
                  <a:pt x="1240" y="16171"/>
                  <a:pt x="1315" y="16138"/>
                  <a:pt x="1382" y="16067"/>
                </a:cubicBezTo>
                <a:cubicBezTo>
                  <a:pt x="1495" y="15963"/>
                  <a:pt x="1607" y="15860"/>
                  <a:pt x="1717" y="15754"/>
                </a:cubicBezTo>
                <a:lnTo>
                  <a:pt x="1917" y="15989"/>
                </a:lnTo>
                <a:cubicBezTo>
                  <a:pt x="2155" y="15578"/>
                  <a:pt x="2401" y="15175"/>
                  <a:pt x="2652" y="14781"/>
                </a:cubicBezTo>
                <a:cubicBezTo>
                  <a:pt x="4302" y="12956"/>
                  <a:pt x="5766" y="10764"/>
                  <a:pt x="7383" y="8916"/>
                </a:cubicBezTo>
                <a:cubicBezTo>
                  <a:pt x="8701" y="7420"/>
                  <a:pt x="10089" y="6035"/>
                  <a:pt x="11574" y="4823"/>
                </a:cubicBezTo>
                <a:cubicBezTo>
                  <a:pt x="9927" y="6579"/>
                  <a:pt x="8288" y="8375"/>
                  <a:pt x="6729" y="10301"/>
                </a:cubicBezTo>
                <a:cubicBezTo>
                  <a:pt x="5483" y="11838"/>
                  <a:pt x="4116" y="13454"/>
                  <a:pt x="2987" y="15297"/>
                </a:cubicBezTo>
                <a:cubicBezTo>
                  <a:pt x="2570" y="16067"/>
                  <a:pt x="2095" y="16758"/>
                  <a:pt x="2631" y="17604"/>
                </a:cubicBezTo>
                <a:cubicBezTo>
                  <a:pt x="2700" y="17724"/>
                  <a:pt x="2788" y="17821"/>
                  <a:pt x="2880" y="17876"/>
                </a:cubicBezTo>
                <a:cubicBezTo>
                  <a:pt x="2797" y="18321"/>
                  <a:pt x="3050" y="18869"/>
                  <a:pt x="3411" y="18869"/>
                </a:cubicBezTo>
                <a:cubicBezTo>
                  <a:pt x="3502" y="18869"/>
                  <a:pt x="3600" y="18835"/>
                  <a:pt x="3700" y="18756"/>
                </a:cubicBezTo>
                <a:cubicBezTo>
                  <a:pt x="3782" y="18683"/>
                  <a:pt x="3864" y="18609"/>
                  <a:pt x="3945" y="18533"/>
                </a:cubicBezTo>
                <a:lnTo>
                  <a:pt x="4116" y="18835"/>
                </a:lnTo>
                <a:cubicBezTo>
                  <a:pt x="4405" y="18371"/>
                  <a:pt x="4708" y="17922"/>
                  <a:pt x="5020" y="17486"/>
                </a:cubicBezTo>
                <a:cubicBezTo>
                  <a:pt x="8411" y="14007"/>
                  <a:pt x="11273" y="9495"/>
                  <a:pt x="15035" y="6695"/>
                </a:cubicBezTo>
                <a:cubicBezTo>
                  <a:pt x="13370" y="8596"/>
                  <a:pt x="11743" y="10506"/>
                  <a:pt x="10117" y="12453"/>
                </a:cubicBezTo>
                <a:cubicBezTo>
                  <a:pt x="8454" y="14451"/>
                  <a:pt x="5780" y="16528"/>
                  <a:pt x="5007" y="19526"/>
                </a:cubicBezTo>
                <a:cubicBezTo>
                  <a:pt x="4920" y="20028"/>
                  <a:pt x="5244" y="20369"/>
                  <a:pt x="5563" y="20369"/>
                </a:cubicBezTo>
                <a:cubicBezTo>
                  <a:pt x="5682" y="20369"/>
                  <a:pt x="5801" y="20321"/>
                  <a:pt x="5898" y="20217"/>
                </a:cubicBezTo>
                <a:cubicBezTo>
                  <a:pt x="5964" y="20146"/>
                  <a:pt x="6029" y="20072"/>
                  <a:pt x="6095" y="20001"/>
                </a:cubicBezTo>
                <a:cubicBezTo>
                  <a:pt x="6188" y="20072"/>
                  <a:pt x="6281" y="20146"/>
                  <a:pt x="6373" y="20217"/>
                </a:cubicBezTo>
                <a:cubicBezTo>
                  <a:pt x="6439" y="19929"/>
                  <a:pt x="6530" y="19655"/>
                  <a:pt x="6640" y="19395"/>
                </a:cubicBezTo>
                <a:cubicBezTo>
                  <a:pt x="7517" y="18422"/>
                  <a:pt x="8384" y="17440"/>
                  <a:pt x="9255" y="16466"/>
                </a:cubicBezTo>
                <a:cubicBezTo>
                  <a:pt x="8238" y="17673"/>
                  <a:pt x="7337" y="19001"/>
                  <a:pt x="6790" y="20524"/>
                </a:cubicBezTo>
                <a:cubicBezTo>
                  <a:pt x="6690" y="20906"/>
                  <a:pt x="6918" y="21446"/>
                  <a:pt x="7235" y="21446"/>
                </a:cubicBezTo>
                <a:cubicBezTo>
                  <a:pt x="7301" y="21446"/>
                  <a:pt x="7371" y="21423"/>
                  <a:pt x="7444" y="21370"/>
                </a:cubicBezTo>
                <a:cubicBezTo>
                  <a:pt x="7479" y="21342"/>
                  <a:pt x="7517" y="21312"/>
                  <a:pt x="7552" y="21282"/>
                </a:cubicBezTo>
                <a:lnTo>
                  <a:pt x="7739" y="21524"/>
                </a:lnTo>
                <a:cubicBezTo>
                  <a:pt x="7839" y="21291"/>
                  <a:pt x="7946" y="21065"/>
                  <a:pt x="8060" y="20842"/>
                </a:cubicBezTo>
                <a:cubicBezTo>
                  <a:pt x="8772" y="20194"/>
                  <a:pt x="9440" y="19471"/>
                  <a:pt x="10096" y="18736"/>
                </a:cubicBezTo>
                <a:cubicBezTo>
                  <a:pt x="9729" y="19233"/>
                  <a:pt x="9378" y="19752"/>
                  <a:pt x="9047" y="20293"/>
                </a:cubicBezTo>
                <a:cubicBezTo>
                  <a:pt x="8749" y="20757"/>
                  <a:pt x="8869" y="21448"/>
                  <a:pt x="9403" y="21448"/>
                </a:cubicBezTo>
                <a:cubicBezTo>
                  <a:pt x="9433" y="21448"/>
                  <a:pt x="9462" y="21450"/>
                  <a:pt x="9490" y="21450"/>
                </a:cubicBezTo>
                <a:cubicBezTo>
                  <a:pt x="9893" y="21450"/>
                  <a:pt x="10272" y="21284"/>
                  <a:pt x="10635" y="21028"/>
                </a:cubicBezTo>
                <a:cubicBezTo>
                  <a:pt x="10659" y="21397"/>
                  <a:pt x="10885" y="21600"/>
                  <a:pt x="11147" y="21600"/>
                </a:cubicBezTo>
                <a:cubicBezTo>
                  <a:pt x="11238" y="21600"/>
                  <a:pt x="11332" y="21575"/>
                  <a:pt x="11425" y="21524"/>
                </a:cubicBezTo>
                <a:cubicBezTo>
                  <a:pt x="11952" y="21238"/>
                  <a:pt x="12477" y="20939"/>
                  <a:pt x="12996" y="20625"/>
                </a:cubicBezTo>
                <a:cubicBezTo>
                  <a:pt x="13060" y="20660"/>
                  <a:pt x="13131" y="20678"/>
                  <a:pt x="13206" y="20678"/>
                </a:cubicBezTo>
                <a:cubicBezTo>
                  <a:pt x="13503" y="20678"/>
                  <a:pt x="13622" y="20678"/>
                  <a:pt x="13859" y="20372"/>
                </a:cubicBezTo>
                <a:cubicBezTo>
                  <a:pt x="13966" y="20263"/>
                  <a:pt x="14030" y="20132"/>
                  <a:pt x="14061" y="19996"/>
                </a:cubicBezTo>
                <a:cubicBezTo>
                  <a:pt x="14084" y="19968"/>
                  <a:pt x="14109" y="19943"/>
                  <a:pt x="14132" y="19915"/>
                </a:cubicBezTo>
                <a:cubicBezTo>
                  <a:pt x="14901" y="19420"/>
                  <a:pt x="15658" y="18895"/>
                  <a:pt x="16405" y="18339"/>
                </a:cubicBezTo>
                <a:cubicBezTo>
                  <a:pt x="16524" y="18295"/>
                  <a:pt x="16645" y="18256"/>
                  <a:pt x="16772" y="18219"/>
                </a:cubicBezTo>
                <a:cubicBezTo>
                  <a:pt x="16754" y="18180"/>
                  <a:pt x="16736" y="18141"/>
                  <a:pt x="16720" y="18104"/>
                </a:cubicBezTo>
                <a:cubicBezTo>
                  <a:pt x="16738" y="18090"/>
                  <a:pt x="16754" y="18079"/>
                  <a:pt x="16772" y="18065"/>
                </a:cubicBezTo>
                <a:cubicBezTo>
                  <a:pt x="17210" y="17710"/>
                  <a:pt x="16939" y="16894"/>
                  <a:pt x="16472" y="16894"/>
                </a:cubicBezTo>
                <a:cubicBezTo>
                  <a:pt x="16435" y="16894"/>
                  <a:pt x="16396" y="16901"/>
                  <a:pt x="16355" y="16913"/>
                </a:cubicBezTo>
                <a:cubicBezTo>
                  <a:pt x="16009" y="17049"/>
                  <a:pt x="15680" y="17203"/>
                  <a:pt x="15361" y="17380"/>
                </a:cubicBezTo>
                <a:cubicBezTo>
                  <a:pt x="16088" y="16814"/>
                  <a:pt x="16800" y="16249"/>
                  <a:pt x="17543" y="15682"/>
                </a:cubicBezTo>
                <a:cubicBezTo>
                  <a:pt x="18050" y="15355"/>
                  <a:pt x="17780" y="14523"/>
                  <a:pt x="17320" y="14523"/>
                </a:cubicBezTo>
                <a:cubicBezTo>
                  <a:pt x="17240" y="14523"/>
                  <a:pt x="17156" y="14548"/>
                  <a:pt x="17067" y="14606"/>
                </a:cubicBezTo>
                <a:cubicBezTo>
                  <a:pt x="17065" y="14608"/>
                  <a:pt x="17064" y="14608"/>
                  <a:pt x="17062" y="14610"/>
                </a:cubicBezTo>
                <a:cubicBezTo>
                  <a:pt x="17026" y="14555"/>
                  <a:pt x="16989" y="14502"/>
                  <a:pt x="16950" y="14451"/>
                </a:cubicBezTo>
                <a:cubicBezTo>
                  <a:pt x="16009" y="15078"/>
                  <a:pt x="14659" y="15830"/>
                  <a:pt x="13443" y="16788"/>
                </a:cubicBezTo>
                <a:cubicBezTo>
                  <a:pt x="15471" y="14677"/>
                  <a:pt x="17643" y="12771"/>
                  <a:pt x="19445" y="10301"/>
                </a:cubicBezTo>
                <a:cubicBezTo>
                  <a:pt x="19734" y="9928"/>
                  <a:pt x="19475" y="9352"/>
                  <a:pt x="19146" y="9352"/>
                </a:cubicBezTo>
                <a:cubicBezTo>
                  <a:pt x="19069" y="9352"/>
                  <a:pt x="18989" y="9382"/>
                  <a:pt x="18911" y="9455"/>
                </a:cubicBezTo>
                <a:cubicBezTo>
                  <a:pt x="18902" y="9462"/>
                  <a:pt x="18893" y="9467"/>
                  <a:pt x="18886" y="9474"/>
                </a:cubicBezTo>
                <a:cubicBezTo>
                  <a:pt x="18832" y="9391"/>
                  <a:pt x="18779" y="9308"/>
                  <a:pt x="18731" y="9225"/>
                </a:cubicBezTo>
                <a:cubicBezTo>
                  <a:pt x="18455" y="9582"/>
                  <a:pt x="18172" y="9930"/>
                  <a:pt x="17883" y="10269"/>
                </a:cubicBezTo>
                <a:cubicBezTo>
                  <a:pt x="16773" y="11168"/>
                  <a:pt x="15683" y="12110"/>
                  <a:pt x="14623" y="13096"/>
                </a:cubicBezTo>
                <a:cubicBezTo>
                  <a:pt x="16738" y="10827"/>
                  <a:pt x="18900" y="8702"/>
                  <a:pt x="21109" y="6457"/>
                </a:cubicBezTo>
                <a:cubicBezTo>
                  <a:pt x="21529" y="6049"/>
                  <a:pt x="21299" y="5342"/>
                  <a:pt x="20870" y="5342"/>
                </a:cubicBezTo>
                <a:cubicBezTo>
                  <a:pt x="20815" y="5342"/>
                  <a:pt x="20754" y="5353"/>
                  <a:pt x="20692" y="5381"/>
                </a:cubicBezTo>
                <a:cubicBezTo>
                  <a:pt x="20674" y="5393"/>
                  <a:pt x="20658" y="5402"/>
                  <a:pt x="20640" y="5413"/>
                </a:cubicBezTo>
                <a:cubicBezTo>
                  <a:pt x="20583" y="5280"/>
                  <a:pt x="20523" y="5144"/>
                  <a:pt x="20455" y="4996"/>
                </a:cubicBezTo>
                <a:cubicBezTo>
                  <a:pt x="19801" y="5611"/>
                  <a:pt x="19155" y="6227"/>
                  <a:pt x="18515" y="6844"/>
                </a:cubicBezTo>
                <a:cubicBezTo>
                  <a:pt x="16406" y="8386"/>
                  <a:pt x="14408" y="10200"/>
                  <a:pt x="12474" y="12124"/>
                </a:cubicBezTo>
                <a:cubicBezTo>
                  <a:pt x="14456" y="9780"/>
                  <a:pt x="16385" y="7503"/>
                  <a:pt x="18316" y="5227"/>
                </a:cubicBezTo>
                <a:cubicBezTo>
                  <a:pt x="18644" y="4874"/>
                  <a:pt x="18369" y="4132"/>
                  <a:pt x="17954" y="4132"/>
                </a:cubicBezTo>
                <a:cubicBezTo>
                  <a:pt x="17917" y="4132"/>
                  <a:pt x="17879" y="4139"/>
                  <a:pt x="17840" y="4150"/>
                </a:cubicBezTo>
                <a:cubicBezTo>
                  <a:pt x="17712" y="4208"/>
                  <a:pt x="17586" y="4268"/>
                  <a:pt x="17461" y="4330"/>
                </a:cubicBezTo>
                <a:cubicBezTo>
                  <a:pt x="17425" y="4252"/>
                  <a:pt x="17393" y="4167"/>
                  <a:pt x="17365" y="4074"/>
                </a:cubicBezTo>
                <a:cubicBezTo>
                  <a:pt x="17192" y="4268"/>
                  <a:pt x="17019" y="4459"/>
                  <a:pt x="16846" y="4653"/>
                </a:cubicBezTo>
                <a:cubicBezTo>
                  <a:pt x="16513" y="4837"/>
                  <a:pt x="16187" y="5033"/>
                  <a:pt x="15869" y="5243"/>
                </a:cubicBezTo>
                <a:cubicBezTo>
                  <a:pt x="16324" y="4754"/>
                  <a:pt x="16782" y="4261"/>
                  <a:pt x="17247" y="3768"/>
                </a:cubicBezTo>
                <a:cubicBezTo>
                  <a:pt x="17646" y="3378"/>
                  <a:pt x="17290" y="2775"/>
                  <a:pt x="16884" y="2775"/>
                </a:cubicBezTo>
                <a:cubicBezTo>
                  <a:pt x="16807" y="2775"/>
                  <a:pt x="16727" y="2795"/>
                  <a:pt x="16652" y="2844"/>
                </a:cubicBezTo>
                <a:cubicBezTo>
                  <a:pt x="16585" y="2883"/>
                  <a:pt x="16517" y="2920"/>
                  <a:pt x="16451" y="2959"/>
                </a:cubicBezTo>
                <a:cubicBezTo>
                  <a:pt x="16403" y="2848"/>
                  <a:pt x="16351" y="2735"/>
                  <a:pt x="16296" y="2613"/>
                </a:cubicBezTo>
                <a:cubicBezTo>
                  <a:pt x="15915" y="3007"/>
                  <a:pt x="15535" y="3404"/>
                  <a:pt x="15156" y="3802"/>
                </a:cubicBezTo>
                <a:cubicBezTo>
                  <a:pt x="12173" y="5948"/>
                  <a:pt x="9773" y="9096"/>
                  <a:pt x="7323" y="12142"/>
                </a:cubicBezTo>
                <a:cubicBezTo>
                  <a:pt x="6268" y="13283"/>
                  <a:pt x="5221" y="14449"/>
                  <a:pt x="4261" y="15730"/>
                </a:cubicBezTo>
                <a:cubicBezTo>
                  <a:pt x="5634" y="13504"/>
                  <a:pt x="9198" y="9603"/>
                  <a:pt x="9700" y="9070"/>
                </a:cubicBezTo>
                <a:cubicBezTo>
                  <a:pt x="11781" y="6688"/>
                  <a:pt x="13920" y="4381"/>
                  <a:pt x="16057" y="2152"/>
                </a:cubicBezTo>
                <a:cubicBezTo>
                  <a:pt x="16440" y="1800"/>
                  <a:pt x="16120" y="1058"/>
                  <a:pt x="15744" y="1058"/>
                </a:cubicBezTo>
                <a:cubicBezTo>
                  <a:pt x="15710" y="1058"/>
                  <a:pt x="15676" y="1065"/>
                  <a:pt x="15642" y="1076"/>
                </a:cubicBezTo>
                <a:cubicBezTo>
                  <a:pt x="15498" y="1152"/>
                  <a:pt x="15354" y="1228"/>
                  <a:pt x="15211" y="1304"/>
                </a:cubicBezTo>
                <a:cubicBezTo>
                  <a:pt x="15177" y="1231"/>
                  <a:pt x="15144" y="1155"/>
                  <a:pt x="15108" y="1076"/>
                </a:cubicBezTo>
                <a:cubicBezTo>
                  <a:pt x="14916" y="1281"/>
                  <a:pt x="14725" y="1486"/>
                  <a:pt x="14533" y="1691"/>
                </a:cubicBezTo>
                <a:cubicBezTo>
                  <a:pt x="13646" y="2215"/>
                  <a:pt x="12792" y="2800"/>
                  <a:pt x="11971" y="3438"/>
                </a:cubicBezTo>
                <a:cubicBezTo>
                  <a:pt x="12413" y="2894"/>
                  <a:pt x="12846" y="2339"/>
                  <a:pt x="13266" y="1768"/>
                </a:cubicBezTo>
                <a:cubicBezTo>
                  <a:pt x="13578" y="1364"/>
                  <a:pt x="13298" y="726"/>
                  <a:pt x="12865" y="726"/>
                </a:cubicBezTo>
                <a:cubicBezTo>
                  <a:pt x="12803" y="726"/>
                  <a:pt x="12739" y="740"/>
                  <a:pt x="12671" y="770"/>
                </a:cubicBezTo>
                <a:cubicBezTo>
                  <a:pt x="12586" y="827"/>
                  <a:pt x="12500" y="890"/>
                  <a:pt x="12415" y="949"/>
                </a:cubicBezTo>
                <a:cubicBezTo>
                  <a:pt x="12381" y="887"/>
                  <a:pt x="12349" y="827"/>
                  <a:pt x="12315" y="770"/>
                </a:cubicBezTo>
                <a:cubicBezTo>
                  <a:pt x="12171" y="961"/>
                  <a:pt x="12027" y="1150"/>
                  <a:pt x="11882" y="1339"/>
                </a:cubicBezTo>
                <a:cubicBezTo>
                  <a:pt x="8395" y="3931"/>
                  <a:pt x="5342" y="7294"/>
                  <a:pt x="2456" y="10838"/>
                </a:cubicBezTo>
                <a:cubicBezTo>
                  <a:pt x="3463" y="9066"/>
                  <a:pt x="4788" y="7536"/>
                  <a:pt x="5958" y="6072"/>
                </a:cubicBezTo>
                <a:cubicBezTo>
                  <a:pt x="7324" y="4381"/>
                  <a:pt x="9107" y="2922"/>
                  <a:pt x="10057" y="770"/>
                </a:cubicBezTo>
                <a:cubicBezTo>
                  <a:pt x="10242" y="413"/>
                  <a:pt x="9998" y="55"/>
                  <a:pt x="9740" y="55"/>
                </a:cubicBezTo>
                <a:cubicBezTo>
                  <a:pt x="9665" y="55"/>
                  <a:pt x="9590" y="85"/>
                  <a:pt x="9522" y="154"/>
                </a:cubicBezTo>
                <a:cubicBezTo>
                  <a:pt x="9424" y="230"/>
                  <a:pt x="9325" y="309"/>
                  <a:pt x="9227" y="387"/>
                </a:cubicBezTo>
                <a:lnTo>
                  <a:pt x="8929" y="0"/>
                </a:lnTo>
                <a:close/>
              </a:path>
            </a:pathLst>
          </a:custGeom>
          <a:solidFill>
            <a:srgbClr val="5EAEA2"/>
          </a:solidFill>
          <a:ln w="12700">
            <a:miter lim="400000"/>
          </a:ln>
        </p:spPr>
        <p:txBody>
          <a:bodyPr lIns="0" tIns="0" rIns="0" bIns="0" anchor="ctr"/>
          <a:lstStyle/>
          <a:p>
            <a:pPr algn="l" defTabSz="914400" rtl="0">
              <a:defRPr sz="1400">
                <a:latin typeface="Arial"/>
                <a:ea typeface="Arial"/>
                <a:cs typeface="Arial"/>
                <a:sym typeface="Arial"/>
              </a:defRPr>
            </a:pPr>
          </a:p>
        </p:txBody>
      </p:sp>
      <p:grpSp>
        <p:nvGrpSpPr>
          <p:cNvPr id="503" name="Google Shape;1599;p45"/>
          <p:cNvGrpSpPr/>
          <p:nvPr/>
        </p:nvGrpSpPr>
        <p:grpSpPr>
          <a:xfrm>
            <a:off x="5048830" y="4142345"/>
            <a:ext cx="1413014" cy="1413015"/>
            <a:chOff x="0" y="0"/>
            <a:chExt cx="1413013" cy="1413013"/>
          </a:xfrm>
        </p:grpSpPr>
        <p:grpSp>
          <p:nvGrpSpPr>
            <p:cNvPr id="501" name="Google Shape;1600;p45"/>
            <p:cNvGrpSpPr/>
            <p:nvPr/>
          </p:nvGrpSpPr>
          <p:grpSpPr>
            <a:xfrm>
              <a:off x="-1" y="-1"/>
              <a:ext cx="1413015" cy="1413015"/>
              <a:chOff x="0" y="0"/>
              <a:chExt cx="1413013" cy="1413013"/>
            </a:xfrm>
          </p:grpSpPr>
          <p:sp>
            <p:nvSpPr>
              <p:cNvPr id="499" name="Google Shape;1601;p45"/>
              <p:cNvSpPr/>
              <p:nvPr/>
            </p:nvSpPr>
            <p:spPr>
              <a:xfrm>
                <a:off x="-1" y="-1"/>
                <a:ext cx="1413015" cy="1413015"/>
              </a:xfrm>
              <a:prstGeom prst="ellipse">
                <a:avLst/>
              </a:prstGeom>
              <a:solidFill>
                <a:srgbClr val="FEFEFE"/>
              </a:solidFill>
              <a:ln w="12700" cap="flat">
                <a:noFill/>
                <a:miter lim="400000"/>
              </a:ln>
              <a:effectLst>
                <a:outerShdw sx="100000" sy="100000" kx="0" ky="0" algn="b" rotWithShape="0" blurRad="63500" dist="19050" dir="3960000">
                  <a:srgbClr val="A17A74">
                    <a:alpha val="50000"/>
                  </a:srgbClr>
                </a:outerShdw>
              </a:effectLst>
            </p:spPr>
            <p:txBody>
              <a:bodyPr wrap="square" lIns="0" tIns="0" rIns="0" bIns="0" numCol="1" anchor="ctr">
                <a:noAutofit/>
              </a:bodyPr>
              <a:lstStyle/>
              <a:p>
                <a:pPr algn="l" defTabSz="914400" rtl="0">
                  <a:defRPr sz="1400">
                    <a:latin typeface="Arial"/>
                    <a:ea typeface="Arial"/>
                    <a:cs typeface="Arial"/>
                    <a:sym typeface="Arial"/>
                  </a:defRPr>
                </a:pPr>
              </a:p>
            </p:txBody>
          </p:sp>
          <p:pic>
            <p:nvPicPr>
              <p:cNvPr id="500" name="Google Shape;1602;p45" descr="Google Shape;1602;p45"/>
              <p:cNvPicPr>
                <a:picLocks noChangeAspect="1"/>
              </p:cNvPicPr>
              <p:nvPr/>
            </p:nvPicPr>
            <p:blipFill>
              <a:blip r:embed="rId2">
                <a:extLst/>
              </a:blip>
              <a:stretch>
                <a:fillRect/>
              </a:stretch>
            </p:blipFill>
            <p:spPr>
              <a:xfrm>
                <a:off x="35308" y="16805"/>
                <a:ext cx="1333613" cy="1333613"/>
              </a:xfrm>
              <a:prstGeom prst="rect">
                <a:avLst/>
              </a:prstGeom>
              <a:ln w="12700" cap="flat">
                <a:noFill/>
                <a:miter lim="400000"/>
              </a:ln>
              <a:effectLst/>
            </p:spPr>
          </p:pic>
        </p:grpSp>
        <p:sp>
          <p:nvSpPr>
            <p:cNvPr id="502" name="Google Shape;1603;p45"/>
            <p:cNvSpPr/>
            <p:nvPr/>
          </p:nvSpPr>
          <p:spPr>
            <a:xfrm>
              <a:off x="375793" y="375668"/>
              <a:ext cx="661428" cy="661775"/>
            </a:xfrm>
            <a:custGeom>
              <a:avLst/>
              <a:gdLst/>
              <a:ahLst/>
              <a:cxnLst>
                <a:cxn ang="0">
                  <a:pos x="wd2" y="hd2"/>
                </a:cxn>
                <a:cxn ang="5400000">
                  <a:pos x="wd2" y="hd2"/>
                </a:cxn>
                <a:cxn ang="10800000">
                  <a:pos x="wd2" y="hd2"/>
                </a:cxn>
                <a:cxn ang="16200000">
                  <a:pos x="wd2" y="hd2"/>
                </a:cxn>
              </a:cxnLst>
              <a:rect l="0" t="0" r="r" b="b"/>
              <a:pathLst>
                <a:path w="21237" h="21600" fill="norm" stroke="1" extrusionOk="0">
                  <a:moveTo>
                    <a:pt x="1847" y="0"/>
                  </a:moveTo>
                  <a:cubicBezTo>
                    <a:pt x="1374" y="0"/>
                    <a:pt x="898" y="184"/>
                    <a:pt x="540" y="547"/>
                  </a:cubicBezTo>
                  <a:cubicBezTo>
                    <a:pt x="-172" y="1282"/>
                    <a:pt x="-182" y="2456"/>
                    <a:pt x="520" y="3191"/>
                  </a:cubicBezTo>
                  <a:lnTo>
                    <a:pt x="6689" y="9462"/>
                  </a:lnTo>
                  <a:cubicBezTo>
                    <a:pt x="7411" y="10206"/>
                    <a:pt x="7411" y="11391"/>
                    <a:pt x="6689" y="12135"/>
                  </a:cubicBezTo>
                  <a:lnTo>
                    <a:pt x="520" y="18406"/>
                  </a:lnTo>
                  <a:cubicBezTo>
                    <a:pt x="-182" y="19140"/>
                    <a:pt x="-172" y="20315"/>
                    <a:pt x="540" y="21049"/>
                  </a:cubicBezTo>
                  <a:cubicBezTo>
                    <a:pt x="898" y="21416"/>
                    <a:pt x="1374" y="21600"/>
                    <a:pt x="1847" y="21600"/>
                  </a:cubicBezTo>
                  <a:cubicBezTo>
                    <a:pt x="2313" y="21600"/>
                    <a:pt x="2779" y="21423"/>
                    <a:pt x="3140" y="21069"/>
                  </a:cubicBezTo>
                  <a:lnTo>
                    <a:pt x="3160" y="21049"/>
                  </a:lnTo>
                  <a:lnTo>
                    <a:pt x="9328" y="14999"/>
                  </a:lnTo>
                  <a:cubicBezTo>
                    <a:pt x="9689" y="14648"/>
                    <a:pt x="10152" y="14471"/>
                    <a:pt x="10618" y="14471"/>
                  </a:cubicBezTo>
                  <a:cubicBezTo>
                    <a:pt x="11081" y="14471"/>
                    <a:pt x="11547" y="14648"/>
                    <a:pt x="11908" y="14999"/>
                  </a:cubicBezTo>
                  <a:lnTo>
                    <a:pt x="18076" y="21049"/>
                  </a:lnTo>
                  <a:lnTo>
                    <a:pt x="18096" y="21069"/>
                  </a:lnTo>
                  <a:cubicBezTo>
                    <a:pt x="18457" y="21423"/>
                    <a:pt x="18923" y="21600"/>
                    <a:pt x="19389" y="21600"/>
                  </a:cubicBezTo>
                  <a:cubicBezTo>
                    <a:pt x="19862" y="21600"/>
                    <a:pt x="20335" y="21416"/>
                    <a:pt x="20696" y="21049"/>
                  </a:cubicBezTo>
                  <a:cubicBezTo>
                    <a:pt x="21408" y="20315"/>
                    <a:pt x="21418" y="19140"/>
                    <a:pt x="20716" y="18406"/>
                  </a:cubicBezTo>
                  <a:lnTo>
                    <a:pt x="14547" y="12135"/>
                  </a:lnTo>
                  <a:cubicBezTo>
                    <a:pt x="13825" y="11391"/>
                    <a:pt x="13825" y="10206"/>
                    <a:pt x="14547" y="9462"/>
                  </a:cubicBezTo>
                  <a:lnTo>
                    <a:pt x="20716" y="3191"/>
                  </a:lnTo>
                  <a:cubicBezTo>
                    <a:pt x="21418" y="2456"/>
                    <a:pt x="21408" y="1282"/>
                    <a:pt x="20696" y="547"/>
                  </a:cubicBezTo>
                  <a:cubicBezTo>
                    <a:pt x="20335" y="184"/>
                    <a:pt x="19862" y="0"/>
                    <a:pt x="19389" y="0"/>
                  </a:cubicBezTo>
                  <a:cubicBezTo>
                    <a:pt x="18923" y="0"/>
                    <a:pt x="18457" y="174"/>
                    <a:pt x="18096" y="527"/>
                  </a:cubicBezTo>
                  <a:lnTo>
                    <a:pt x="18076" y="547"/>
                  </a:lnTo>
                  <a:lnTo>
                    <a:pt x="11908" y="6598"/>
                  </a:lnTo>
                  <a:cubicBezTo>
                    <a:pt x="11547" y="6949"/>
                    <a:pt x="11081" y="7125"/>
                    <a:pt x="10618" y="7125"/>
                  </a:cubicBezTo>
                  <a:cubicBezTo>
                    <a:pt x="10152" y="7125"/>
                    <a:pt x="9689" y="6949"/>
                    <a:pt x="9328" y="6598"/>
                  </a:cubicBezTo>
                  <a:lnTo>
                    <a:pt x="3160" y="547"/>
                  </a:lnTo>
                  <a:lnTo>
                    <a:pt x="3140" y="527"/>
                  </a:lnTo>
                  <a:cubicBezTo>
                    <a:pt x="2779" y="174"/>
                    <a:pt x="2313" y="0"/>
                    <a:pt x="1847" y="0"/>
                  </a:cubicBezTo>
                  <a:close/>
                </a:path>
              </a:pathLst>
            </a:custGeom>
            <a:solidFill>
              <a:srgbClr val="E22400"/>
            </a:solidFill>
            <a:ln w="12700" cap="flat">
              <a:noFill/>
              <a:miter lim="400000"/>
            </a:ln>
            <a:effectLst/>
          </p:spPr>
          <p:txBody>
            <a:bodyPr wrap="square" lIns="0" tIns="0" rIns="0" bIns="0" numCol="1" anchor="ctr">
              <a:noAutofit/>
            </a:bodyPr>
            <a:lstStyle/>
            <a:p>
              <a:pPr algn="l" defTabSz="914400" rtl="0">
                <a:defRPr sz="1400">
                  <a:solidFill>
                    <a:srgbClr val="435D74"/>
                  </a:solidFill>
                  <a:latin typeface="Arial"/>
                  <a:ea typeface="Arial"/>
                  <a:cs typeface="Arial"/>
                  <a:sym typeface="Arial"/>
                </a:defRPr>
              </a:pPr>
            </a:p>
          </p:txBody>
        </p:sp>
      </p:grpSp>
      <p:pic>
        <p:nvPicPr>
          <p:cNvPr id="504" name="IMG_9342.png" descr="IMG_9342.png"/>
          <p:cNvPicPr>
            <a:picLocks noChangeAspect="1"/>
          </p:cNvPicPr>
          <p:nvPr/>
        </p:nvPicPr>
        <p:blipFill>
          <a:blip r:embed="rId5">
            <a:extLst/>
          </a:blip>
          <a:srcRect l="33541" t="35158" r="60797" b="60857"/>
          <a:stretch>
            <a:fillRect/>
          </a:stretch>
        </p:blipFill>
        <p:spPr>
          <a:xfrm>
            <a:off x="17946856" y="9122965"/>
            <a:ext cx="2678443" cy="1413497"/>
          </a:xfrm>
          <a:prstGeom prst="rect">
            <a:avLst/>
          </a:prstGeom>
          <a:ln w="12700">
            <a:miter lim="400000"/>
          </a:ln>
        </p:spPr>
      </p:pic>
      <p:grpSp>
        <p:nvGrpSpPr>
          <p:cNvPr id="508" name="تجميع"/>
          <p:cNvGrpSpPr/>
          <p:nvPr/>
        </p:nvGrpSpPr>
        <p:grpSpPr>
          <a:xfrm>
            <a:off x="13442957" y="7079506"/>
            <a:ext cx="6863895" cy="1279921"/>
            <a:chOff x="0" y="0"/>
            <a:chExt cx="6863893" cy="1279919"/>
          </a:xfrm>
        </p:grpSpPr>
        <p:pic>
          <p:nvPicPr>
            <p:cNvPr id="505" name="IMG_9413.png" descr="IMG_9413.png"/>
            <p:cNvPicPr>
              <a:picLocks noChangeAspect="1"/>
            </p:cNvPicPr>
            <p:nvPr/>
          </p:nvPicPr>
          <p:blipFill>
            <a:blip r:embed="rId6">
              <a:extLst/>
            </a:blip>
            <a:srcRect l="66501" t="28817" r="19923" b="65971"/>
            <a:stretch>
              <a:fillRect/>
            </a:stretch>
          </p:blipFill>
          <p:spPr>
            <a:xfrm>
              <a:off x="2713435" y="84931"/>
              <a:ext cx="4150459" cy="1194989"/>
            </a:xfrm>
            <a:prstGeom prst="rect">
              <a:avLst/>
            </a:prstGeom>
            <a:ln w="12700" cap="flat">
              <a:noFill/>
              <a:miter lim="400000"/>
            </a:ln>
            <a:effectLst/>
          </p:spPr>
        </p:pic>
        <p:sp>
          <p:nvSpPr>
            <p:cNvPr id="506" name="١١ ="/>
            <p:cNvSpPr txBox="1"/>
            <p:nvPr/>
          </p:nvSpPr>
          <p:spPr>
            <a:xfrm>
              <a:off x="1022917" y="135968"/>
              <a:ext cx="2100876" cy="1092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rtl="0">
                <a:defRPr sz="6000"/>
              </a:lvl1pPr>
            </a:lstStyle>
            <a:p>
              <a:pPr/>
              <a:r>
                <a:t> ١١ =</a:t>
              </a:r>
            </a:p>
          </p:txBody>
        </p:sp>
        <p:pic>
          <p:nvPicPr>
            <p:cNvPr id="507" name="IMG_9413.png" descr="IMG_9413.png"/>
            <p:cNvPicPr>
              <a:picLocks noChangeAspect="1"/>
            </p:cNvPicPr>
            <p:nvPr/>
          </p:nvPicPr>
          <p:blipFill>
            <a:blip r:embed="rId6">
              <a:extLst/>
            </a:blip>
            <a:srcRect l="66501" t="28817" r="29312" b="65600"/>
            <a:stretch>
              <a:fillRect/>
            </a:stretch>
          </p:blipFill>
          <p:spPr>
            <a:xfrm>
              <a:off x="0" y="0"/>
              <a:ext cx="1279893" cy="1279893"/>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82"/>
                                        </p:tgtEl>
                                        <p:attrNameLst>
                                          <p:attrName>style.visibility</p:attrName>
                                        </p:attrNameLst>
                                      </p:cBhvr>
                                      <p:to>
                                        <p:strVal val="visible"/>
                                      </p:to>
                                    </p:set>
                                    <p:animEffect filter="wipe(right)" transition="in">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503"/>
                                        </p:tgtEl>
                                        <p:attrNameLst>
                                          <p:attrName>style.visibility</p:attrName>
                                        </p:attrNameLst>
                                      </p:cBhvr>
                                      <p:to>
                                        <p:strVal val="visible"/>
                                      </p:to>
                                    </p:set>
                                    <p:animEffect filter="wipe(right)" transition="in">
                                      <p:cBhvr>
                                        <p:cTn id="12" dur="1000"/>
                                        <p:tgtEl>
                                          <p:spTgt spid="5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466"/>
                                        </p:tgtEl>
                                        <p:attrNameLst>
                                          <p:attrName>style.visibility</p:attrName>
                                        </p:attrNameLst>
                                      </p:cBhvr>
                                      <p:to>
                                        <p:strVal val="visible"/>
                                      </p:to>
                                    </p:set>
                                    <p:animEffect filter="wipe(right)" transition="in">
                                      <p:cBhvr>
                                        <p:cTn id="17" dur="1000"/>
                                        <p:tgtEl>
                                          <p:spTgt spid="466"/>
                                        </p:tgtEl>
                                      </p:cBhvr>
                                    </p:animEffect>
                                  </p:childTnLst>
                                </p:cTn>
                              </p:par>
                            </p:childTnLst>
                          </p:cTn>
                        </p:par>
                        <p:par>
                          <p:cTn id="18" fill="hold">
                            <p:stCondLst>
                              <p:cond delay="1000"/>
                            </p:stCondLst>
                            <p:childTnLst>
                              <p:par>
                                <p:cTn id="19" presetClass="entr" nodeType="afterEffect" presetSubtype="2" presetID="22" grpId="4" fill="hold">
                                  <p:stCondLst>
                                    <p:cond delay="0"/>
                                  </p:stCondLst>
                                  <p:iterate type="el" backwards="0">
                                    <p:tmAbs val="0"/>
                                  </p:iterate>
                                  <p:childTnLst>
                                    <p:set>
                                      <p:cBhvr>
                                        <p:cTn id="20" fill="hold"/>
                                        <p:tgtEl>
                                          <p:spTgt spid="486"/>
                                        </p:tgtEl>
                                        <p:attrNameLst>
                                          <p:attrName>style.visibility</p:attrName>
                                        </p:attrNameLst>
                                      </p:cBhvr>
                                      <p:to>
                                        <p:strVal val="visible"/>
                                      </p:to>
                                    </p:set>
                                    <p:animEffect filter="wipe(right)" transition="in">
                                      <p:cBhvr>
                                        <p:cTn id="21" dur="1000"/>
                                        <p:tgtEl>
                                          <p:spTgt spid="486"/>
                                        </p:tgtEl>
                                      </p:cBhvr>
                                    </p:animEffect>
                                  </p:childTnLst>
                                </p:cTn>
                              </p:par>
                            </p:childTnLst>
                          </p:cTn>
                        </p:par>
                        <p:par>
                          <p:cTn id="22" fill="hold">
                            <p:stCondLst>
                              <p:cond delay="2000"/>
                            </p:stCondLst>
                            <p:childTnLst>
                              <p:par>
                                <p:cTn id="23" presetClass="entr" nodeType="afterEffect" presetSubtype="2" presetID="22" grpId="5" fill="hold">
                                  <p:stCondLst>
                                    <p:cond delay="0"/>
                                  </p:stCondLst>
                                  <p:iterate type="el" backwards="0">
                                    <p:tmAbs val="0"/>
                                  </p:iterate>
                                  <p:childTnLst>
                                    <p:set>
                                      <p:cBhvr>
                                        <p:cTn id="24" fill="hold"/>
                                        <p:tgtEl>
                                          <p:spTgt spid="467"/>
                                        </p:tgtEl>
                                        <p:attrNameLst>
                                          <p:attrName>style.visibility</p:attrName>
                                        </p:attrNameLst>
                                      </p:cBhvr>
                                      <p:to>
                                        <p:strVal val="visible"/>
                                      </p:to>
                                    </p:set>
                                    <p:animEffect filter="wipe(right)" transition="in">
                                      <p:cBhvr>
                                        <p:cTn id="25" dur="1000"/>
                                        <p:tgtEl>
                                          <p:spTgt spid="467"/>
                                        </p:tgtEl>
                                      </p:cBhvr>
                                    </p:animEffect>
                                  </p:childTnLst>
                                </p:cTn>
                              </p:par>
                            </p:childTnLst>
                          </p:cTn>
                        </p:par>
                        <p:par>
                          <p:cTn id="26" fill="hold">
                            <p:stCondLst>
                              <p:cond delay="3000"/>
                            </p:stCondLst>
                            <p:childTnLst>
                              <p:par>
                                <p:cTn id="27" presetClass="entr" nodeType="afterEffect" presetSubtype="2" presetID="22" grpId="6" fill="hold">
                                  <p:stCondLst>
                                    <p:cond delay="0"/>
                                  </p:stCondLst>
                                  <p:iterate type="el" backwards="0">
                                    <p:tmAbs val="0"/>
                                  </p:iterate>
                                  <p:childTnLst>
                                    <p:set>
                                      <p:cBhvr>
                                        <p:cTn id="28" fill="hold"/>
                                        <p:tgtEl>
                                          <p:spTgt spid="508"/>
                                        </p:tgtEl>
                                        <p:attrNameLst>
                                          <p:attrName>style.visibility</p:attrName>
                                        </p:attrNameLst>
                                      </p:cBhvr>
                                      <p:to>
                                        <p:strVal val="visible"/>
                                      </p:to>
                                    </p:set>
                                    <p:animEffect filter="wipe(right)" transition="in">
                                      <p:cBhvr>
                                        <p:cTn id="29" dur="1000"/>
                                        <p:tgtEl>
                                          <p:spTgt spid="508"/>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2" presetID="22" grpId="7" fill="hold">
                                  <p:stCondLst>
                                    <p:cond delay="0"/>
                                  </p:stCondLst>
                                  <p:iterate type="el" backwards="0">
                                    <p:tmAbs val="0"/>
                                  </p:iterate>
                                  <p:childTnLst>
                                    <p:set>
                                      <p:cBhvr>
                                        <p:cTn id="33" fill="hold"/>
                                        <p:tgtEl>
                                          <p:spTgt spid="494"/>
                                        </p:tgtEl>
                                        <p:attrNameLst>
                                          <p:attrName>style.visibility</p:attrName>
                                        </p:attrNameLst>
                                      </p:cBhvr>
                                      <p:to>
                                        <p:strVal val="visible"/>
                                      </p:to>
                                    </p:set>
                                    <p:animEffect filter="wipe(right)" transition="in">
                                      <p:cBhvr>
                                        <p:cTn id="34" dur="1000"/>
                                        <p:tgtEl>
                                          <p:spTgt spid="494"/>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2" presetID="22" grpId="8" fill="hold">
                                  <p:stCondLst>
                                    <p:cond delay="0"/>
                                  </p:stCondLst>
                                  <p:iterate type="el" backwards="0">
                                    <p:tmAbs val="0"/>
                                  </p:iterate>
                                  <p:childTnLst>
                                    <p:set>
                                      <p:cBhvr>
                                        <p:cTn id="38" fill="hold"/>
                                        <p:tgtEl>
                                          <p:spTgt spid="487"/>
                                        </p:tgtEl>
                                        <p:attrNameLst>
                                          <p:attrName>style.visibility</p:attrName>
                                        </p:attrNameLst>
                                      </p:cBhvr>
                                      <p:to>
                                        <p:strVal val="visible"/>
                                      </p:to>
                                    </p:set>
                                    <p:animEffect filter="wipe(right)" transition="in">
                                      <p:cBhvr>
                                        <p:cTn id="39" dur="1000"/>
                                        <p:tgtEl>
                                          <p:spTgt spid="487"/>
                                        </p:tgtEl>
                                      </p:cBhvr>
                                    </p:animEffect>
                                  </p:childTnLst>
                                </p:cTn>
                              </p:par>
                            </p:childTnLst>
                          </p:cTn>
                        </p:par>
                        <p:par>
                          <p:cTn id="40" fill="hold">
                            <p:stCondLst>
                              <p:cond delay="1000"/>
                            </p:stCondLst>
                            <p:childTnLst>
                              <p:par>
                                <p:cTn id="41" presetClass="entr" nodeType="afterEffect" presetSubtype="2" presetID="22" grpId="9" fill="hold">
                                  <p:stCondLst>
                                    <p:cond delay="0"/>
                                  </p:stCondLst>
                                  <p:iterate type="el" backwards="0">
                                    <p:tmAbs val="0"/>
                                  </p:iterate>
                                  <p:childTnLst>
                                    <p:set>
                                      <p:cBhvr>
                                        <p:cTn id="42" fill="hold"/>
                                        <p:tgtEl>
                                          <p:spTgt spid="504"/>
                                        </p:tgtEl>
                                        <p:attrNameLst>
                                          <p:attrName>style.visibility</p:attrName>
                                        </p:attrNameLst>
                                      </p:cBhvr>
                                      <p:to>
                                        <p:strVal val="visible"/>
                                      </p:to>
                                    </p:set>
                                    <p:animEffect filter="wipe(right)" transition="in">
                                      <p:cBhvr>
                                        <p:cTn id="43" dur="1000"/>
                                        <p:tgtEl>
                                          <p:spTgt spid="504"/>
                                        </p:tgtEl>
                                      </p:cBhvr>
                                    </p:animEffect>
                                  </p:childTnLst>
                                </p:cTn>
                              </p:par>
                            </p:childTnLst>
                          </p:cTn>
                        </p:par>
                        <p:par>
                          <p:cTn id="44" fill="hold">
                            <p:stCondLst>
                              <p:cond delay="2000"/>
                            </p:stCondLst>
                            <p:childTnLst>
                              <p:par>
                                <p:cTn id="45" presetClass="entr" nodeType="afterEffect" presetSubtype="2" presetID="22" grpId="10" fill="hold">
                                  <p:stCondLst>
                                    <p:cond delay="0"/>
                                  </p:stCondLst>
                                  <p:iterate type="el" backwards="0">
                                    <p:tmAbs val="0"/>
                                  </p:iterate>
                                  <p:childTnLst>
                                    <p:set>
                                      <p:cBhvr>
                                        <p:cTn id="46" fill="hold"/>
                                        <p:tgtEl>
                                          <p:spTgt spid="489"/>
                                        </p:tgtEl>
                                        <p:attrNameLst>
                                          <p:attrName>style.visibility</p:attrName>
                                        </p:attrNameLst>
                                      </p:cBhvr>
                                      <p:to>
                                        <p:strVal val="visible"/>
                                      </p:to>
                                    </p:set>
                                    <p:animEffect filter="wipe(right)" transition="in">
                                      <p:cBhvr>
                                        <p:cTn id="47" dur="1000"/>
                                        <p:tgtEl>
                                          <p:spTgt spid="489"/>
                                        </p:tgtEl>
                                      </p:cBhvr>
                                    </p:animEffect>
                                  </p:childTnLst>
                                </p:cTn>
                              </p:par>
                            </p:childTnLst>
                          </p:cTn>
                        </p:par>
                        <p:par>
                          <p:cTn id="48" fill="hold">
                            <p:stCondLst>
                              <p:cond delay="3000"/>
                            </p:stCondLst>
                            <p:childTnLst>
                              <p:par>
                                <p:cTn id="49" presetClass="entr" nodeType="afterEffect" presetSubtype="2" presetID="22" grpId="11" fill="hold">
                                  <p:stCondLst>
                                    <p:cond delay="0"/>
                                  </p:stCondLst>
                                  <p:iterate type="el" backwards="0">
                                    <p:tmAbs val="0"/>
                                  </p:iterate>
                                  <p:childTnLst>
                                    <p:set>
                                      <p:cBhvr>
                                        <p:cTn id="50" fill="hold"/>
                                        <p:tgtEl>
                                          <p:spTgt spid="488"/>
                                        </p:tgtEl>
                                        <p:attrNameLst>
                                          <p:attrName>style.visibility</p:attrName>
                                        </p:attrNameLst>
                                      </p:cBhvr>
                                      <p:to>
                                        <p:strVal val="visible"/>
                                      </p:to>
                                    </p:set>
                                    <p:animEffect filter="wipe(right)" transition="in">
                                      <p:cBhvr>
                                        <p:cTn id="51" dur="1000"/>
                                        <p:tgtEl>
                                          <p:spTgt spid="488"/>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2" presetID="22" grpId="12" fill="hold">
                                  <p:stCondLst>
                                    <p:cond delay="0"/>
                                  </p:stCondLst>
                                  <p:iterate type="el" backwards="0">
                                    <p:tmAbs val="0"/>
                                  </p:iterate>
                                  <p:childTnLst>
                                    <p:set>
                                      <p:cBhvr>
                                        <p:cTn id="55" fill="hold"/>
                                        <p:tgtEl>
                                          <p:spTgt spid="472"/>
                                        </p:tgtEl>
                                        <p:attrNameLst>
                                          <p:attrName>style.visibility</p:attrName>
                                        </p:attrNameLst>
                                      </p:cBhvr>
                                      <p:to>
                                        <p:strVal val="visible"/>
                                      </p:to>
                                    </p:set>
                                    <p:animEffect filter="wipe(right)" transition="in">
                                      <p:cBhvr>
                                        <p:cTn id="56"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 grpId="6"/>
      <p:bldP build="whole" bldLvl="1" animBg="1" rev="0" advAuto="0" spid="486" grpId="4"/>
      <p:bldP build="whole" bldLvl="1" animBg="1" rev="0" advAuto="0" spid="467" grpId="5"/>
      <p:bldP build="whole" bldLvl="1" animBg="1" rev="0" advAuto="0" spid="487" grpId="8"/>
      <p:bldP build="whole" bldLvl="1" animBg="1" rev="0" advAuto="0" spid="489" grpId="10"/>
      <p:bldP build="whole" bldLvl="1" animBg="1" rev="0" advAuto="0" spid="494" grpId="7"/>
      <p:bldP build="whole" bldLvl="1" animBg="1" rev="0" advAuto="0" spid="504" grpId="9"/>
      <p:bldP build="whole" bldLvl="1" animBg="1" rev="0" advAuto="0" spid="482" grpId="1"/>
      <p:bldP build="whole" bldLvl="1" animBg="1" rev="0" advAuto="0" spid="488" grpId="11"/>
      <p:bldP build="whole" bldLvl="1" animBg="1" rev="0" advAuto="0" spid="466" grpId="3"/>
      <p:bldP build="whole" bldLvl="1" animBg="1" rev="0" advAuto="0" spid="472" grpId="12"/>
      <p:bldP build="whole" bldLvl="1" animBg="1" rev="0" advAuto="0" spid="503"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Google Shape;6439;p66"/>
          <p:cNvSpPr/>
          <p:nvPr/>
        </p:nvSpPr>
        <p:spPr>
          <a:xfrm rot="10800000">
            <a:off x="19956558" y="5293390"/>
            <a:ext cx="2584856" cy="2315104"/>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0001" y="947"/>
                </a:moveTo>
                <a:cubicBezTo>
                  <a:pt x="10582" y="1049"/>
                  <a:pt x="11150" y="1184"/>
                  <a:pt x="11717" y="1354"/>
                </a:cubicBezTo>
                <a:cubicBezTo>
                  <a:pt x="13867" y="1982"/>
                  <a:pt x="16043" y="3068"/>
                  <a:pt x="17719" y="4936"/>
                </a:cubicBezTo>
                <a:cubicBezTo>
                  <a:pt x="19300" y="6701"/>
                  <a:pt x="20436" y="9280"/>
                  <a:pt x="20314" y="11996"/>
                </a:cubicBezTo>
                <a:cubicBezTo>
                  <a:pt x="20193" y="14661"/>
                  <a:pt x="18868" y="17054"/>
                  <a:pt x="17138" y="18497"/>
                </a:cubicBezTo>
                <a:cubicBezTo>
                  <a:pt x="15359" y="19986"/>
                  <a:pt x="13192" y="20657"/>
                  <a:pt x="11002" y="20657"/>
                </a:cubicBezTo>
                <a:cubicBezTo>
                  <a:pt x="8600" y="20657"/>
                  <a:pt x="6168" y="19849"/>
                  <a:pt x="4189" y="18429"/>
                </a:cubicBezTo>
                <a:cubicBezTo>
                  <a:pt x="2256" y="17037"/>
                  <a:pt x="755" y="14864"/>
                  <a:pt x="701" y="11945"/>
                </a:cubicBezTo>
                <a:cubicBezTo>
                  <a:pt x="660" y="9212"/>
                  <a:pt x="1715" y="6701"/>
                  <a:pt x="3283" y="4884"/>
                </a:cubicBezTo>
                <a:cubicBezTo>
                  <a:pt x="5202" y="2661"/>
                  <a:pt x="7540" y="1439"/>
                  <a:pt x="10001" y="947"/>
                </a:cubicBezTo>
                <a:close/>
                <a:moveTo>
                  <a:pt x="12665" y="0"/>
                </a:moveTo>
                <a:cubicBezTo>
                  <a:pt x="11898" y="0"/>
                  <a:pt x="11128" y="74"/>
                  <a:pt x="10366" y="217"/>
                </a:cubicBezTo>
                <a:cubicBezTo>
                  <a:pt x="9600" y="95"/>
                  <a:pt x="8824" y="28"/>
                  <a:pt x="8046" y="28"/>
                </a:cubicBezTo>
                <a:cubicBezTo>
                  <a:pt x="7959" y="28"/>
                  <a:pt x="7872" y="29"/>
                  <a:pt x="7784" y="30"/>
                </a:cubicBezTo>
                <a:cubicBezTo>
                  <a:pt x="7041" y="30"/>
                  <a:pt x="6283" y="115"/>
                  <a:pt x="5553" y="251"/>
                </a:cubicBezTo>
                <a:cubicBezTo>
                  <a:pt x="5094" y="353"/>
                  <a:pt x="4553" y="336"/>
                  <a:pt x="4270" y="828"/>
                </a:cubicBezTo>
                <a:cubicBezTo>
                  <a:pt x="4229" y="896"/>
                  <a:pt x="4229" y="981"/>
                  <a:pt x="4270" y="1049"/>
                </a:cubicBezTo>
                <a:cubicBezTo>
                  <a:pt x="4337" y="1219"/>
                  <a:pt x="4364" y="1236"/>
                  <a:pt x="4499" y="1286"/>
                </a:cubicBezTo>
                <a:cubicBezTo>
                  <a:pt x="4513" y="1291"/>
                  <a:pt x="4525" y="1293"/>
                  <a:pt x="4537" y="1293"/>
                </a:cubicBezTo>
                <a:cubicBezTo>
                  <a:pt x="4574" y="1293"/>
                  <a:pt x="4604" y="1274"/>
                  <a:pt x="4634" y="1236"/>
                </a:cubicBezTo>
                <a:lnTo>
                  <a:pt x="4688" y="1151"/>
                </a:lnTo>
                <a:cubicBezTo>
                  <a:pt x="4756" y="1065"/>
                  <a:pt x="4729" y="913"/>
                  <a:pt x="4634" y="879"/>
                </a:cubicBezTo>
                <a:cubicBezTo>
                  <a:pt x="4905" y="845"/>
                  <a:pt x="5486" y="845"/>
                  <a:pt x="5608" y="845"/>
                </a:cubicBezTo>
                <a:cubicBezTo>
                  <a:pt x="5919" y="811"/>
                  <a:pt x="6229" y="777"/>
                  <a:pt x="6540" y="760"/>
                </a:cubicBezTo>
                <a:cubicBezTo>
                  <a:pt x="6849" y="741"/>
                  <a:pt x="7154" y="732"/>
                  <a:pt x="7456" y="732"/>
                </a:cubicBezTo>
                <a:cubicBezTo>
                  <a:pt x="7669" y="732"/>
                  <a:pt x="7882" y="736"/>
                  <a:pt x="8095" y="743"/>
                </a:cubicBezTo>
                <a:lnTo>
                  <a:pt x="8352" y="760"/>
                </a:lnTo>
                <a:cubicBezTo>
                  <a:pt x="6554" y="1388"/>
                  <a:pt x="4878" y="2441"/>
                  <a:pt x="3418" y="3866"/>
                </a:cubicBezTo>
                <a:cubicBezTo>
                  <a:pt x="1647" y="5614"/>
                  <a:pt x="282" y="8058"/>
                  <a:pt x="38" y="10909"/>
                </a:cubicBezTo>
                <a:cubicBezTo>
                  <a:pt x="-218" y="13846"/>
                  <a:pt x="809" y="16494"/>
                  <a:pt x="2661" y="18276"/>
                </a:cubicBezTo>
                <a:cubicBezTo>
                  <a:pt x="4899" y="20443"/>
                  <a:pt x="7923" y="21600"/>
                  <a:pt x="10901" y="21600"/>
                </a:cubicBezTo>
                <a:cubicBezTo>
                  <a:pt x="13033" y="21600"/>
                  <a:pt x="15140" y="21008"/>
                  <a:pt x="16922" y="19770"/>
                </a:cubicBezTo>
                <a:cubicBezTo>
                  <a:pt x="18841" y="18412"/>
                  <a:pt x="20409" y="16121"/>
                  <a:pt x="20895" y="13371"/>
                </a:cubicBezTo>
                <a:cubicBezTo>
                  <a:pt x="21382" y="10689"/>
                  <a:pt x="20693" y="7923"/>
                  <a:pt x="19341" y="5784"/>
                </a:cubicBezTo>
                <a:cubicBezTo>
                  <a:pt x="17652" y="3102"/>
                  <a:pt x="15029" y="1524"/>
                  <a:pt x="12421" y="709"/>
                </a:cubicBezTo>
                <a:cubicBezTo>
                  <a:pt x="12473" y="708"/>
                  <a:pt x="12526" y="708"/>
                  <a:pt x="12579" y="708"/>
                </a:cubicBezTo>
                <a:cubicBezTo>
                  <a:pt x="14216" y="708"/>
                  <a:pt x="15851" y="963"/>
                  <a:pt x="17449" y="1473"/>
                </a:cubicBezTo>
                <a:cubicBezTo>
                  <a:pt x="17457" y="1475"/>
                  <a:pt x="17467" y="1475"/>
                  <a:pt x="17475" y="1475"/>
                </a:cubicBezTo>
                <a:cubicBezTo>
                  <a:pt x="17644" y="1475"/>
                  <a:pt x="17697" y="1164"/>
                  <a:pt x="17530" y="1100"/>
                </a:cubicBezTo>
                <a:cubicBezTo>
                  <a:pt x="16007" y="353"/>
                  <a:pt x="14345" y="0"/>
                  <a:pt x="12665" y="0"/>
                </a:cubicBezTo>
                <a:close/>
              </a:path>
            </a:pathLst>
          </a:custGeom>
          <a:solidFill>
            <a:srgbClr val="76D9CA"/>
          </a:solidFill>
          <a:ln>
            <a:solidFill>
              <a:srgbClr val="76D9CA"/>
            </a:solidFill>
          </a:ln>
        </p:spPr>
        <p:txBody>
          <a:bodyPr lIns="0" tIns="0" rIns="0" bIns="0" anchor="ctr"/>
          <a:lstStyle/>
          <a:p>
            <a:pPr algn="l" defTabSz="914400" rtl="0">
              <a:defRPr sz="1400">
                <a:latin typeface="Arial"/>
                <a:ea typeface="Arial"/>
                <a:cs typeface="Arial"/>
                <a:sym typeface="Arial"/>
              </a:defRPr>
            </a:pPr>
          </a:p>
        </p:txBody>
      </p:sp>
      <p:sp>
        <p:nvSpPr>
          <p:cNvPr id="511" name="Google Shape;6446;p66"/>
          <p:cNvSpPr/>
          <p:nvPr/>
        </p:nvSpPr>
        <p:spPr>
          <a:xfrm rot="10800000">
            <a:off x="19856429" y="2822986"/>
            <a:ext cx="2584253" cy="2314563"/>
          </a:xfrm>
          <a:custGeom>
            <a:avLst/>
            <a:gdLst/>
            <a:ahLst/>
            <a:cxnLst>
              <a:cxn ang="0">
                <a:pos x="wd2" y="hd2"/>
              </a:cxn>
              <a:cxn ang="5400000">
                <a:pos x="wd2" y="hd2"/>
              </a:cxn>
              <a:cxn ang="10800000">
                <a:pos x="wd2" y="hd2"/>
              </a:cxn>
              <a:cxn ang="16200000">
                <a:pos x="wd2" y="hd2"/>
              </a:cxn>
            </a:cxnLst>
            <a:rect l="0" t="0" r="r" b="b"/>
            <a:pathLst>
              <a:path w="21052" h="21600" fill="norm" stroke="1" extrusionOk="0">
                <a:moveTo>
                  <a:pt x="10001" y="947"/>
                </a:moveTo>
                <a:cubicBezTo>
                  <a:pt x="10582" y="1049"/>
                  <a:pt x="11150" y="1184"/>
                  <a:pt x="11717" y="1354"/>
                </a:cubicBezTo>
                <a:cubicBezTo>
                  <a:pt x="13867" y="1982"/>
                  <a:pt x="16043" y="3068"/>
                  <a:pt x="17719" y="4936"/>
                </a:cubicBezTo>
                <a:cubicBezTo>
                  <a:pt x="19300" y="6701"/>
                  <a:pt x="20436" y="9280"/>
                  <a:pt x="20314" y="11996"/>
                </a:cubicBezTo>
                <a:cubicBezTo>
                  <a:pt x="20193" y="14661"/>
                  <a:pt x="18868" y="17054"/>
                  <a:pt x="17138" y="18497"/>
                </a:cubicBezTo>
                <a:cubicBezTo>
                  <a:pt x="15359" y="19986"/>
                  <a:pt x="13192" y="20657"/>
                  <a:pt x="11002" y="20657"/>
                </a:cubicBezTo>
                <a:cubicBezTo>
                  <a:pt x="8600" y="20657"/>
                  <a:pt x="6168" y="19849"/>
                  <a:pt x="4189" y="18429"/>
                </a:cubicBezTo>
                <a:cubicBezTo>
                  <a:pt x="2256" y="17037"/>
                  <a:pt x="755" y="14864"/>
                  <a:pt x="701" y="11945"/>
                </a:cubicBezTo>
                <a:cubicBezTo>
                  <a:pt x="660" y="9212"/>
                  <a:pt x="1715" y="6701"/>
                  <a:pt x="3283" y="4884"/>
                </a:cubicBezTo>
                <a:cubicBezTo>
                  <a:pt x="5202" y="2661"/>
                  <a:pt x="7540" y="1439"/>
                  <a:pt x="10001" y="947"/>
                </a:cubicBezTo>
                <a:close/>
                <a:moveTo>
                  <a:pt x="12665" y="0"/>
                </a:moveTo>
                <a:cubicBezTo>
                  <a:pt x="11898" y="0"/>
                  <a:pt x="11128" y="74"/>
                  <a:pt x="10366" y="217"/>
                </a:cubicBezTo>
                <a:cubicBezTo>
                  <a:pt x="9600" y="95"/>
                  <a:pt x="8824" y="28"/>
                  <a:pt x="8046" y="28"/>
                </a:cubicBezTo>
                <a:cubicBezTo>
                  <a:pt x="7959" y="28"/>
                  <a:pt x="7872" y="29"/>
                  <a:pt x="7784" y="30"/>
                </a:cubicBezTo>
                <a:cubicBezTo>
                  <a:pt x="7041" y="30"/>
                  <a:pt x="6283" y="115"/>
                  <a:pt x="5553" y="251"/>
                </a:cubicBezTo>
                <a:cubicBezTo>
                  <a:pt x="5094" y="353"/>
                  <a:pt x="4553" y="336"/>
                  <a:pt x="4270" y="828"/>
                </a:cubicBezTo>
                <a:cubicBezTo>
                  <a:pt x="4229" y="896"/>
                  <a:pt x="4229" y="981"/>
                  <a:pt x="4270" y="1049"/>
                </a:cubicBezTo>
                <a:cubicBezTo>
                  <a:pt x="4337" y="1219"/>
                  <a:pt x="4364" y="1236"/>
                  <a:pt x="4499" y="1286"/>
                </a:cubicBezTo>
                <a:cubicBezTo>
                  <a:pt x="4513" y="1291"/>
                  <a:pt x="4525" y="1293"/>
                  <a:pt x="4537" y="1293"/>
                </a:cubicBezTo>
                <a:cubicBezTo>
                  <a:pt x="4574" y="1293"/>
                  <a:pt x="4604" y="1274"/>
                  <a:pt x="4634" y="1236"/>
                </a:cubicBezTo>
                <a:lnTo>
                  <a:pt x="4688" y="1151"/>
                </a:lnTo>
                <a:cubicBezTo>
                  <a:pt x="4756" y="1065"/>
                  <a:pt x="4729" y="913"/>
                  <a:pt x="4634" y="879"/>
                </a:cubicBezTo>
                <a:cubicBezTo>
                  <a:pt x="4905" y="845"/>
                  <a:pt x="5486" y="845"/>
                  <a:pt x="5608" y="845"/>
                </a:cubicBezTo>
                <a:cubicBezTo>
                  <a:pt x="5919" y="811"/>
                  <a:pt x="6229" y="777"/>
                  <a:pt x="6540" y="760"/>
                </a:cubicBezTo>
                <a:cubicBezTo>
                  <a:pt x="6849" y="741"/>
                  <a:pt x="7154" y="732"/>
                  <a:pt x="7456" y="732"/>
                </a:cubicBezTo>
                <a:cubicBezTo>
                  <a:pt x="7669" y="732"/>
                  <a:pt x="7882" y="736"/>
                  <a:pt x="8095" y="743"/>
                </a:cubicBezTo>
                <a:lnTo>
                  <a:pt x="8352" y="760"/>
                </a:lnTo>
                <a:cubicBezTo>
                  <a:pt x="6554" y="1388"/>
                  <a:pt x="4878" y="2441"/>
                  <a:pt x="3418" y="3866"/>
                </a:cubicBezTo>
                <a:cubicBezTo>
                  <a:pt x="1647" y="5614"/>
                  <a:pt x="282" y="8058"/>
                  <a:pt x="38" y="10909"/>
                </a:cubicBezTo>
                <a:cubicBezTo>
                  <a:pt x="-218" y="13846"/>
                  <a:pt x="809" y="16494"/>
                  <a:pt x="2661" y="18276"/>
                </a:cubicBezTo>
                <a:cubicBezTo>
                  <a:pt x="4899" y="20443"/>
                  <a:pt x="7923" y="21600"/>
                  <a:pt x="10901" y="21600"/>
                </a:cubicBezTo>
                <a:cubicBezTo>
                  <a:pt x="13033" y="21600"/>
                  <a:pt x="15140" y="21008"/>
                  <a:pt x="16922" y="19770"/>
                </a:cubicBezTo>
                <a:cubicBezTo>
                  <a:pt x="18841" y="18412"/>
                  <a:pt x="20409" y="16121"/>
                  <a:pt x="20895" y="13371"/>
                </a:cubicBezTo>
                <a:cubicBezTo>
                  <a:pt x="21382" y="10689"/>
                  <a:pt x="20693" y="7923"/>
                  <a:pt x="19341" y="5784"/>
                </a:cubicBezTo>
                <a:cubicBezTo>
                  <a:pt x="17652" y="3102"/>
                  <a:pt x="15029" y="1524"/>
                  <a:pt x="12421" y="709"/>
                </a:cubicBezTo>
                <a:cubicBezTo>
                  <a:pt x="12473" y="708"/>
                  <a:pt x="12526" y="708"/>
                  <a:pt x="12579" y="708"/>
                </a:cubicBezTo>
                <a:cubicBezTo>
                  <a:pt x="14216" y="708"/>
                  <a:pt x="15851" y="963"/>
                  <a:pt x="17449" y="1473"/>
                </a:cubicBezTo>
                <a:cubicBezTo>
                  <a:pt x="17457" y="1475"/>
                  <a:pt x="17467" y="1475"/>
                  <a:pt x="17475" y="1475"/>
                </a:cubicBezTo>
                <a:cubicBezTo>
                  <a:pt x="17644" y="1475"/>
                  <a:pt x="17697" y="1164"/>
                  <a:pt x="17530" y="1100"/>
                </a:cubicBezTo>
                <a:cubicBezTo>
                  <a:pt x="16007" y="353"/>
                  <a:pt x="14345" y="0"/>
                  <a:pt x="12665" y="0"/>
                </a:cubicBezTo>
                <a:close/>
              </a:path>
            </a:pathLst>
          </a:custGeom>
          <a:solidFill>
            <a:srgbClr val="76D9CA"/>
          </a:solidFill>
          <a:ln>
            <a:solidFill>
              <a:srgbClr val="76D9CA"/>
            </a:solidFill>
          </a:ln>
        </p:spPr>
        <p:txBody>
          <a:bodyPr lIns="0" tIns="0" rIns="0" bIns="0" anchor="ctr"/>
          <a:lstStyle/>
          <a:p>
            <a:pPr algn="l" defTabSz="914400" rtl="0">
              <a:defRPr sz="1400">
                <a:latin typeface="Arial"/>
                <a:ea typeface="Arial"/>
                <a:cs typeface="Arial"/>
                <a:sym typeface="Arial"/>
              </a:defRPr>
            </a:pPr>
          </a:p>
        </p:txBody>
      </p:sp>
      <p:sp>
        <p:nvSpPr>
          <p:cNvPr id="512" name="Google Shape;450;p23"/>
          <p:cNvSpPr/>
          <p:nvPr/>
        </p:nvSpPr>
        <p:spPr>
          <a:xfrm>
            <a:off x="15180439" y="9517170"/>
            <a:ext cx="3553322" cy="1945109"/>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14940" y="511"/>
                </a:moveTo>
                <a:cubicBezTo>
                  <a:pt x="15044" y="511"/>
                  <a:pt x="15149" y="529"/>
                  <a:pt x="15255" y="563"/>
                </a:cubicBezTo>
                <a:cubicBezTo>
                  <a:pt x="15258" y="587"/>
                  <a:pt x="15264" y="610"/>
                  <a:pt x="15275" y="632"/>
                </a:cubicBezTo>
                <a:cubicBezTo>
                  <a:pt x="16613" y="3359"/>
                  <a:pt x="17910" y="6380"/>
                  <a:pt x="19757" y="8739"/>
                </a:cubicBezTo>
                <a:cubicBezTo>
                  <a:pt x="18316" y="8848"/>
                  <a:pt x="16960" y="9378"/>
                  <a:pt x="15692" y="10148"/>
                </a:cubicBezTo>
                <a:cubicBezTo>
                  <a:pt x="14915" y="10620"/>
                  <a:pt x="14098" y="11148"/>
                  <a:pt x="13495" y="11882"/>
                </a:cubicBezTo>
                <a:cubicBezTo>
                  <a:pt x="14633" y="9974"/>
                  <a:pt x="16437" y="8849"/>
                  <a:pt x="18571" y="8666"/>
                </a:cubicBezTo>
                <a:cubicBezTo>
                  <a:pt x="18669" y="8657"/>
                  <a:pt x="18714" y="8559"/>
                  <a:pt x="18710" y="8464"/>
                </a:cubicBezTo>
                <a:cubicBezTo>
                  <a:pt x="18771" y="8400"/>
                  <a:pt x="18793" y="8278"/>
                  <a:pt x="18711" y="8197"/>
                </a:cubicBezTo>
                <a:cubicBezTo>
                  <a:pt x="16684" y="6181"/>
                  <a:pt x="15734" y="3307"/>
                  <a:pt x="14222" y="860"/>
                </a:cubicBezTo>
                <a:cubicBezTo>
                  <a:pt x="14420" y="626"/>
                  <a:pt x="14674" y="511"/>
                  <a:pt x="14940" y="511"/>
                </a:cubicBezTo>
                <a:close/>
                <a:moveTo>
                  <a:pt x="13438" y="411"/>
                </a:moveTo>
                <a:cubicBezTo>
                  <a:pt x="13458" y="411"/>
                  <a:pt x="13478" y="411"/>
                  <a:pt x="13498" y="412"/>
                </a:cubicBezTo>
                <a:cubicBezTo>
                  <a:pt x="13505" y="435"/>
                  <a:pt x="13516" y="458"/>
                  <a:pt x="13529" y="478"/>
                </a:cubicBezTo>
                <a:cubicBezTo>
                  <a:pt x="15257" y="2979"/>
                  <a:pt x="16198" y="6167"/>
                  <a:pt x="18350" y="8290"/>
                </a:cubicBezTo>
                <a:cubicBezTo>
                  <a:pt x="15915" y="8362"/>
                  <a:pt x="13585" y="10247"/>
                  <a:pt x="12713" y="12774"/>
                </a:cubicBezTo>
                <a:cubicBezTo>
                  <a:pt x="11089" y="10177"/>
                  <a:pt x="9206" y="7717"/>
                  <a:pt x="7241" y="5435"/>
                </a:cubicBezTo>
                <a:cubicBezTo>
                  <a:pt x="7804" y="3995"/>
                  <a:pt x="8463" y="2688"/>
                  <a:pt x="9632" y="1748"/>
                </a:cubicBezTo>
                <a:cubicBezTo>
                  <a:pt x="10749" y="851"/>
                  <a:pt x="12071" y="411"/>
                  <a:pt x="13438" y="411"/>
                </a:cubicBezTo>
                <a:close/>
                <a:moveTo>
                  <a:pt x="5888" y="5519"/>
                </a:moveTo>
                <a:cubicBezTo>
                  <a:pt x="6263" y="5519"/>
                  <a:pt x="6634" y="5579"/>
                  <a:pt x="6991" y="5718"/>
                </a:cubicBezTo>
                <a:cubicBezTo>
                  <a:pt x="6996" y="5721"/>
                  <a:pt x="7001" y="5720"/>
                  <a:pt x="7007" y="5721"/>
                </a:cubicBezTo>
                <a:cubicBezTo>
                  <a:pt x="8934" y="8083"/>
                  <a:pt x="10730" y="10530"/>
                  <a:pt x="12517" y="13025"/>
                </a:cubicBezTo>
                <a:cubicBezTo>
                  <a:pt x="12487" y="13033"/>
                  <a:pt x="12458" y="13041"/>
                  <a:pt x="12428" y="13048"/>
                </a:cubicBezTo>
                <a:cubicBezTo>
                  <a:pt x="12412" y="13041"/>
                  <a:pt x="12393" y="13036"/>
                  <a:pt x="12373" y="13036"/>
                </a:cubicBezTo>
                <a:cubicBezTo>
                  <a:pt x="12348" y="13036"/>
                  <a:pt x="12322" y="13043"/>
                  <a:pt x="12293" y="13059"/>
                </a:cubicBezTo>
                <a:cubicBezTo>
                  <a:pt x="12262" y="13076"/>
                  <a:pt x="12231" y="13095"/>
                  <a:pt x="12200" y="13113"/>
                </a:cubicBezTo>
                <a:cubicBezTo>
                  <a:pt x="10119" y="13722"/>
                  <a:pt x="7666" y="15245"/>
                  <a:pt x="6622" y="17366"/>
                </a:cubicBezTo>
                <a:cubicBezTo>
                  <a:pt x="4798" y="14551"/>
                  <a:pt x="2637" y="11922"/>
                  <a:pt x="584" y="9314"/>
                </a:cubicBezTo>
                <a:cubicBezTo>
                  <a:pt x="1105" y="7903"/>
                  <a:pt x="1985" y="6920"/>
                  <a:pt x="3232" y="6284"/>
                </a:cubicBezTo>
                <a:cubicBezTo>
                  <a:pt x="4039" y="5872"/>
                  <a:pt x="4975" y="5519"/>
                  <a:pt x="5888" y="5519"/>
                </a:cubicBezTo>
                <a:close/>
                <a:moveTo>
                  <a:pt x="1232" y="10803"/>
                </a:moveTo>
                <a:cubicBezTo>
                  <a:pt x="2940" y="13086"/>
                  <a:pt x="4620" y="15428"/>
                  <a:pt x="6438" y="17587"/>
                </a:cubicBezTo>
                <a:cubicBezTo>
                  <a:pt x="6468" y="17623"/>
                  <a:pt x="6504" y="17638"/>
                  <a:pt x="6538" y="17638"/>
                </a:cubicBezTo>
                <a:cubicBezTo>
                  <a:pt x="6570" y="17638"/>
                  <a:pt x="6601" y="17624"/>
                  <a:pt x="6625" y="17601"/>
                </a:cubicBezTo>
                <a:cubicBezTo>
                  <a:pt x="6642" y="17611"/>
                  <a:pt x="6659" y="17616"/>
                  <a:pt x="6677" y="17616"/>
                </a:cubicBezTo>
                <a:cubicBezTo>
                  <a:pt x="6697" y="17616"/>
                  <a:pt x="6718" y="17609"/>
                  <a:pt x="6734" y="17592"/>
                </a:cubicBezTo>
                <a:cubicBezTo>
                  <a:pt x="7573" y="16751"/>
                  <a:pt x="8251" y="15806"/>
                  <a:pt x="9197" y="15089"/>
                </a:cubicBezTo>
                <a:cubicBezTo>
                  <a:pt x="9626" y="14767"/>
                  <a:pt x="10077" y="14483"/>
                  <a:pt x="10546" y="14239"/>
                </a:cubicBezTo>
                <a:cubicBezTo>
                  <a:pt x="8967" y="15530"/>
                  <a:pt x="7641" y="17295"/>
                  <a:pt x="6976" y="19317"/>
                </a:cubicBezTo>
                <a:cubicBezTo>
                  <a:pt x="6059" y="17970"/>
                  <a:pt x="4943" y="16753"/>
                  <a:pt x="3924" y="15500"/>
                </a:cubicBezTo>
                <a:cubicBezTo>
                  <a:pt x="2881" y="14216"/>
                  <a:pt x="1837" y="12933"/>
                  <a:pt x="792" y="11652"/>
                </a:cubicBezTo>
                <a:cubicBezTo>
                  <a:pt x="785" y="11644"/>
                  <a:pt x="778" y="11638"/>
                  <a:pt x="769" y="11632"/>
                </a:cubicBezTo>
                <a:cubicBezTo>
                  <a:pt x="818" y="11463"/>
                  <a:pt x="870" y="11302"/>
                  <a:pt x="960" y="11151"/>
                </a:cubicBezTo>
                <a:cubicBezTo>
                  <a:pt x="1038" y="11019"/>
                  <a:pt x="1137" y="10915"/>
                  <a:pt x="1232" y="10803"/>
                </a:cubicBezTo>
                <a:close/>
                <a:moveTo>
                  <a:pt x="16434" y="656"/>
                </a:moveTo>
                <a:cubicBezTo>
                  <a:pt x="16437" y="670"/>
                  <a:pt x="16441" y="684"/>
                  <a:pt x="16447" y="696"/>
                </a:cubicBezTo>
                <a:cubicBezTo>
                  <a:pt x="17952" y="3458"/>
                  <a:pt x="19447" y="6322"/>
                  <a:pt x="21225" y="8877"/>
                </a:cubicBezTo>
                <a:cubicBezTo>
                  <a:pt x="18677" y="9596"/>
                  <a:pt x="16046" y="10705"/>
                  <a:pt x="13928" y="12472"/>
                </a:cubicBezTo>
                <a:cubicBezTo>
                  <a:pt x="13913" y="12484"/>
                  <a:pt x="13901" y="12501"/>
                  <a:pt x="13896" y="12520"/>
                </a:cubicBezTo>
                <a:cubicBezTo>
                  <a:pt x="13809" y="12567"/>
                  <a:pt x="13757" y="12686"/>
                  <a:pt x="13835" y="12799"/>
                </a:cubicBezTo>
                <a:cubicBezTo>
                  <a:pt x="14057" y="13120"/>
                  <a:pt x="13928" y="13776"/>
                  <a:pt x="13709" y="14070"/>
                </a:cubicBezTo>
                <a:cubicBezTo>
                  <a:pt x="13596" y="14222"/>
                  <a:pt x="13478" y="14274"/>
                  <a:pt x="13358" y="14274"/>
                </a:cubicBezTo>
                <a:cubicBezTo>
                  <a:pt x="13104" y="14274"/>
                  <a:pt x="12838" y="14041"/>
                  <a:pt x="12576" y="14006"/>
                </a:cubicBezTo>
                <a:cubicBezTo>
                  <a:pt x="12572" y="14006"/>
                  <a:pt x="12568" y="14006"/>
                  <a:pt x="12564" y="14006"/>
                </a:cubicBezTo>
                <a:cubicBezTo>
                  <a:pt x="12540" y="14006"/>
                  <a:pt x="12516" y="14016"/>
                  <a:pt x="12499" y="14035"/>
                </a:cubicBezTo>
                <a:cubicBezTo>
                  <a:pt x="12481" y="14029"/>
                  <a:pt x="12463" y="14025"/>
                  <a:pt x="12444" y="14025"/>
                </a:cubicBezTo>
                <a:cubicBezTo>
                  <a:pt x="12410" y="14025"/>
                  <a:pt x="12373" y="14038"/>
                  <a:pt x="12338" y="14068"/>
                </a:cubicBezTo>
                <a:cubicBezTo>
                  <a:pt x="10198" y="15944"/>
                  <a:pt x="8193" y="18447"/>
                  <a:pt x="7118" y="21274"/>
                </a:cubicBezTo>
                <a:cubicBezTo>
                  <a:pt x="7117" y="21250"/>
                  <a:pt x="7110" y="21227"/>
                  <a:pt x="7097" y="21207"/>
                </a:cubicBezTo>
                <a:cubicBezTo>
                  <a:pt x="5093" y="18360"/>
                  <a:pt x="2626" y="15809"/>
                  <a:pt x="333" y="13256"/>
                </a:cubicBezTo>
                <a:cubicBezTo>
                  <a:pt x="316" y="13237"/>
                  <a:pt x="297" y="13223"/>
                  <a:pt x="275" y="13213"/>
                </a:cubicBezTo>
                <a:cubicBezTo>
                  <a:pt x="427" y="12871"/>
                  <a:pt x="601" y="12570"/>
                  <a:pt x="826" y="12279"/>
                </a:cubicBezTo>
                <a:cubicBezTo>
                  <a:pt x="1806" y="13481"/>
                  <a:pt x="2784" y="14683"/>
                  <a:pt x="3765" y="15885"/>
                </a:cubicBezTo>
                <a:cubicBezTo>
                  <a:pt x="4773" y="17120"/>
                  <a:pt x="5742" y="18460"/>
                  <a:pt x="6846" y="19587"/>
                </a:cubicBezTo>
                <a:cubicBezTo>
                  <a:pt x="6863" y="19603"/>
                  <a:pt x="6884" y="19615"/>
                  <a:pt x="6907" y="19618"/>
                </a:cubicBezTo>
                <a:cubicBezTo>
                  <a:pt x="6922" y="19668"/>
                  <a:pt x="6967" y="19698"/>
                  <a:pt x="7014" y="19698"/>
                </a:cubicBezTo>
                <a:cubicBezTo>
                  <a:pt x="7055" y="19698"/>
                  <a:pt x="7098" y="19675"/>
                  <a:pt x="7123" y="19622"/>
                </a:cubicBezTo>
                <a:cubicBezTo>
                  <a:pt x="8372" y="16997"/>
                  <a:pt x="9948" y="14906"/>
                  <a:pt x="12318" y="13503"/>
                </a:cubicBezTo>
                <a:cubicBezTo>
                  <a:pt x="12428" y="13466"/>
                  <a:pt x="12538" y="13430"/>
                  <a:pt x="12650" y="13398"/>
                </a:cubicBezTo>
                <a:cubicBezTo>
                  <a:pt x="12737" y="13372"/>
                  <a:pt x="12780" y="13295"/>
                  <a:pt x="12786" y="13216"/>
                </a:cubicBezTo>
                <a:cubicBezTo>
                  <a:pt x="12834" y="13209"/>
                  <a:pt x="12874" y="13175"/>
                  <a:pt x="12890" y="13125"/>
                </a:cubicBezTo>
                <a:cubicBezTo>
                  <a:pt x="12895" y="13115"/>
                  <a:pt x="12900" y="13106"/>
                  <a:pt x="12903" y="13096"/>
                </a:cubicBezTo>
                <a:cubicBezTo>
                  <a:pt x="12915" y="13101"/>
                  <a:pt x="12927" y="13104"/>
                  <a:pt x="12939" y="13104"/>
                </a:cubicBezTo>
                <a:cubicBezTo>
                  <a:pt x="12963" y="13104"/>
                  <a:pt x="12986" y="13093"/>
                  <a:pt x="13004" y="13065"/>
                </a:cubicBezTo>
                <a:cubicBezTo>
                  <a:pt x="14448" y="10715"/>
                  <a:pt x="17511" y="9251"/>
                  <a:pt x="20001" y="9129"/>
                </a:cubicBezTo>
                <a:cubicBezTo>
                  <a:pt x="20165" y="9121"/>
                  <a:pt x="20182" y="8924"/>
                  <a:pt x="20099" y="8808"/>
                </a:cubicBezTo>
                <a:cubicBezTo>
                  <a:pt x="20102" y="8771"/>
                  <a:pt x="20094" y="8734"/>
                  <a:pt x="20075" y="8704"/>
                </a:cubicBezTo>
                <a:cubicBezTo>
                  <a:pt x="18581" y="6168"/>
                  <a:pt x="17204" y="3599"/>
                  <a:pt x="15854" y="968"/>
                </a:cubicBezTo>
                <a:cubicBezTo>
                  <a:pt x="16037" y="842"/>
                  <a:pt x="16230" y="731"/>
                  <a:pt x="16434" y="656"/>
                </a:cubicBezTo>
                <a:close/>
                <a:moveTo>
                  <a:pt x="13480" y="0"/>
                </a:moveTo>
                <a:cubicBezTo>
                  <a:pt x="10630" y="0"/>
                  <a:pt x="7657" y="2045"/>
                  <a:pt x="7013" y="5297"/>
                </a:cubicBezTo>
                <a:cubicBezTo>
                  <a:pt x="6627" y="5162"/>
                  <a:pt x="6209" y="5097"/>
                  <a:pt x="5776" y="5097"/>
                </a:cubicBezTo>
                <a:cubicBezTo>
                  <a:pt x="3506" y="5097"/>
                  <a:pt x="849" y="6856"/>
                  <a:pt x="332" y="9219"/>
                </a:cubicBezTo>
                <a:cubicBezTo>
                  <a:pt x="235" y="9271"/>
                  <a:pt x="175" y="9405"/>
                  <a:pt x="265" y="9523"/>
                </a:cubicBezTo>
                <a:cubicBezTo>
                  <a:pt x="523" y="9860"/>
                  <a:pt x="780" y="10199"/>
                  <a:pt x="1035" y="10540"/>
                </a:cubicBezTo>
                <a:cubicBezTo>
                  <a:pt x="733" y="10779"/>
                  <a:pt x="520" y="11222"/>
                  <a:pt x="464" y="11618"/>
                </a:cubicBezTo>
                <a:cubicBezTo>
                  <a:pt x="458" y="11655"/>
                  <a:pt x="466" y="11693"/>
                  <a:pt x="486" y="11723"/>
                </a:cubicBezTo>
                <a:cubicBezTo>
                  <a:pt x="468" y="11778"/>
                  <a:pt x="471" y="11842"/>
                  <a:pt x="519" y="11900"/>
                </a:cubicBezTo>
                <a:lnTo>
                  <a:pt x="634" y="12043"/>
                </a:lnTo>
                <a:cubicBezTo>
                  <a:pt x="344" y="12363"/>
                  <a:pt x="110" y="12775"/>
                  <a:pt x="5" y="13219"/>
                </a:cubicBezTo>
                <a:cubicBezTo>
                  <a:pt x="-6" y="13261"/>
                  <a:pt x="2" y="13307"/>
                  <a:pt x="27" y="13342"/>
                </a:cubicBezTo>
                <a:cubicBezTo>
                  <a:pt x="13" y="13392"/>
                  <a:pt x="21" y="13448"/>
                  <a:pt x="67" y="13498"/>
                </a:cubicBezTo>
                <a:cubicBezTo>
                  <a:pt x="2396" y="16074"/>
                  <a:pt x="4551" y="18892"/>
                  <a:pt x="6942" y="21391"/>
                </a:cubicBezTo>
                <a:cubicBezTo>
                  <a:pt x="6962" y="21412"/>
                  <a:pt x="6983" y="21420"/>
                  <a:pt x="7004" y="21420"/>
                </a:cubicBezTo>
                <a:cubicBezTo>
                  <a:pt x="7029" y="21420"/>
                  <a:pt x="7054" y="21407"/>
                  <a:pt x="7074" y="21388"/>
                </a:cubicBezTo>
                <a:cubicBezTo>
                  <a:pt x="7069" y="21401"/>
                  <a:pt x="7063" y="21414"/>
                  <a:pt x="7058" y="21427"/>
                </a:cubicBezTo>
                <a:cubicBezTo>
                  <a:pt x="7025" y="21517"/>
                  <a:pt x="7102" y="21600"/>
                  <a:pt x="7174" y="21600"/>
                </a:cubicBezTo>
                <a:cubicBezTo>
                  <a:pt x="7205" y="21600"/>
                  <a:pt x="7236" y="21584"/>
                  <a:pt x="7256" y="21546"/>
                </a:cubicBezTo>
                <a:cubicBezTo>
                  <a:pt x="8730" y="18796"/>
                  <a:pt x="10291" y="16390"/>
                  <a:pt x="12564" y="14379"/>
                </a:cubicBezTo>
                <a:cubicBezTo>
                  <a:pt x="12574" y="14371"/>
                  <a:pt x="12582" y="14362"/>
                  <a:pt x="12589" y="14353"/>
                </a:cubicBezTo>
                <a:cubicBezTo>
                  <a:pt x="12769" y="14545"/>
                  <a:pt x="13028" y="14646"/>
                  <a:pt x="13284" y="14646"/>
                </a:cubicBezTo>
                <a:cubicBezTo>
                  <a:pt x="13540" y="14646"/>
                  <a:pt x="13793" y="14544"/>
                  <a:pt x="13957" y="14332"/>
                </a:cubicBezTo>
                <a:cubicBezTo>
                  <a:pt x="14261" y="13937"/>
                  <a:pt x="14450" y="13086"/>
                  <a:pt x="14146" y="12627"/>
                </a:cubicBezTo>
                <a:cubicBezTo>
                  <a:pt x="16504" y="11214"/>
                  <a:pt x="18792" y="9954"/>
                  <a:pt x="21413" y="9234"/>
                </a:cubicBezTo>
                <a:cubicBezTo>
                  <a:pt x="21594" y="9184"/>
                  <a:pt x="21588" y="8912"/>
                  <a:pt x="21459" y="8848"/>
                </a:cubicBezTo>
                <a:cubicBezTo>
                  <a:pt x="21468" y="8817"/>
                  <a:pt x="21464" y="8784"/>
                  <a:pt x="21448" y="8757"/>
                </a:cubicBezTo>
                <a:cubicBezTo>
                  <a:pt x="19951" y="5975"/>
                  <a:pt x="18255" y="3322"/>
                  <a:pt x="16745" y="546"/>
                </a:cubicBezTo>
                <a:cubicBezTo>
                  <a:pt x="16719" y="497"/>
                  <a:pt x="16675" y="464"/>
                  <a:pt x="16624" y="457"/>
                </a:cubicBezTo>
                <a:cubicBezTo>
                  <a:pt x="16622" y="377"/>
                  <a:pt x="16581" y="300"/>
                  <a:pt x="16505" y="300"/>
                </a:cubicBezTo>
                <a:cubicBezTo>
                  <a:pt x="16493" y="300"/>
                  <a:pt x="16479" y="302"/>
                  <a:pt x="16464" y="307"/>
                </a:cubicBezTo>
                <a:cubicBezTo>
                  <a:pt x="16191" y="397"/>
                  <a:pt x="15948" y="536"/>
                  <a:pt x="15740" y="748"/>
                </a:cubicBezTo>
                <a:cubicBezTo>
                  <a:pt x="15692" y="655"/>
                  <a:pt x="15645" y="562"/>
                  <a:pt x="15597" y="468"/>
                </a:cubicBezTo>
                <a:cubicBezTo>
                  <a:pt x="15590" y="454"/>
                  <a:pt x="15582" y="442"/>
                  <a:pt x="15573" y="431"/>
                </a:cubicBezTo>
                <a:cubicBezTo>
                  <a:pt x="15579" y="372"/>
                  <a:pt x="15563" y="313"/>
                  <a:pt x="15505" y="277"/>
                </a:cubicBezTo>
                <a:cubicBezTo>
                  <a:pt x="15342" y="177"/>
                  <a:pt x="15159" y="128"/>
                  <a:pt x="14976" y="128"/>
                </a:cubicBezTo>
                <a:cubicBezTo>
                  <a:pt x="14629" y="128"/>
                  <a:pt x="14281" y="303"/>
                  <a:pt x="14073" y="623"/>
                </a:cubicBezTo>
                <a:cubicBezTo>
                  <a:pt x="13987" y="488"/>
                  <a:pt x="13900" y="354"/>
                  <a:pt x="13810" y="223"/>
                </a:cubicBezTo>
                <a:cubicBezTo>
                  <a:pt x="13786" y="187"/>
                  <a:pt x="13753" y="162"/>
                  <a:pt x="13715" y="151"/>
                </a:cubicBezTo>
                <a:cubicBezTo>
                  <a:pt x="13704" y="70"/>
                  <a:pt x="13654" y="1"/>
                  <a:pt x="13557" y="1"/>
                </a:cubicBezTo>
                <a:cubicBezTo>
                  <a:pt x="13531" y="0"/>
                  <a:pt x="13506" y="0"/>
                  <a:pt x="13480" y="0"/>
                </a:cubicBezTo>
                <a:close/>
              </a:path>
            </a:pathLst>
          </a:custGeom>
          <a:gradFill>
            <a:gsLst>
              <a:gs pos="0">
                <a:srgbClr val="B1DD8B"/>
              </a:gs>
              <a:gs pos="100000">
                <a:schemeClr val="accent1">
                  <a:lumOff val="-13575"/>
                </a:schemeClr>
              </a:gs>
            </a:gsLst>
            <a:lin ang="5400000"/>
          </a:gradFill>
          <a:ln w="12700">
            <a:solidFill>
              <a:srgbClr val="929292"/>
            </a:solidFill>
            <a:miter lim="400000"/>
          </a:ln>
        </p:spPr>
        <p:txBody>
          <a:bodyPr lIns="60959" tIns="60959" rIns="60959" bIns="60959" anchor="ctr"/>
          <a:lstStyle/>
          <a:p>
            <a:pPr algn="l" defTabSz="1219200" rtl="0">
              <a:defRPr sz="3200">
                <a:latin typeface="Calibri"/>
                <a:ea typeface="Calibri"/>
                <a:cs typeface="Calibri"/>
                <a:sym typeface="Calibri"/>
              </a:defRPr>
            </a:pPr>
          </a:p>
        </p:txBody>
      </p:sp>
      <p:pic>
        <p:nvPicPr>
          <p:cNvPr id="513" name="IMG_0523.jpeg" descr="IMG_0523.jpeg"/>
          <p:cNvPicPr>
            <a:picLocks noChangeAspect="1"/>
          </p:cNvPicPr>
          <p:nvPr/>
        </p:nvPicPr>
        <p:blipFill>
          <a:blip r:embed="rId2">
            <a:extLst/>
          </a:blip>
          <a:srcRect l="12024" t="26276" r="10596" b="29540"/>
          <a:stretch>
            <a:fillRect/>
          </a:stretch>
        </p:blipFill>
        <p:spPr>
          <a:xfrm>
            <a:off x="18252735" y="10373821"/>
            <a:ext cx="2895821" cy="1656030"/>
          </a:xfrm>
          <a:custGeom>
            <a:avLst/>
            <a:gdLst/>
            <a:ahLst/>
            <a:cxnLst>
              <a:cxn ang="0">
                <a:pos x="wd2" y="hd2"/>
              </a:cxn>
              <a:cxn ang="5400000">
                <a:pos x="wd2" y="hd2"/>
              </a:cxn>
              <a:cxn ang="10800000">
                <a:pos x="wd2" y="hd2"/>
              </a:cxn>
              <a:cxn ang="16200000">
                <a:pos x="wd2" y="hd2"/>
              </a:cxn>
            </a:cxnLst>
            <a:rect l="0" t="0" r="r" b="b"/>
            <a:pathLst>
              <a:path w="21572" h="21560" fill="norm" stroke="1" extrusionOk="0">
                <a:moveTo>
                  <a:pt x="56" y="4"/>
                </a:moveTo>
                <a:cubicBezTo>
                  <a:pt x="18" y="45"/>
                  <a:pt x="0" y="5169"/>
                  <a:pt x="0" y="10286"/>
                </a:cubicBezTo>
                <a:cubicBezTo>
                  <a:pt x="0" y="15403"/>
                  <a:pt x="18" y="20511"/>
                  <a:pt x="56" y="20511"/>
                </a:cubicBezTo>
                <a:cubicBezTo>
                  <a:pt x="87" y="20511"/>
                  <a:pt x="113" y="20243"/>
                  <a:pt x="115" y="19912"/>
                </a:cubicBezTo>
                <a:cubicBezTo>
                  <a:pt x="120" y="19203"/>
                  <a:pt x="151" y="18867"/>
                  <a:pt x="222" y="18744"/>
                </a:cubicBezTo>
                <a:cubicBezTo>
                  <a:pt x="394" y="18444"/>
                  <a:pt x="2930" y="17820"/>
                  <a:pt x="5227" y="17514"/>
                </a:cubicBezTo>
                <a:cubicBezTo>
                  <a:pt x="6480" y="17348"/>
                  <a:pt x="10361" y="17348"/>
                  <a:pt x="11438" y="17514"/>
                </a:cubicBezTo>
                <a:cubicBezTo>
                  <a:pt x="13577" y="17844"/>
                  <a:pt x="15118" y="18275"/>
                  <a:pt x="17032" y="19075"/>
                </a:cubicBezTo>
                <a:cubicBezTo>
                  <a:pt x="18461" y="19672"/>
                  <a:pt x="20561" y="20802"/>
                  <a:pt x="21292" y="21369"/>
                </a:cubicBezTo>
                <a:cubicBezTo>
                  <a:pt x="21422" y="21470"/>
                  <a:pt x="21547" y="21556"/>
                  <a:pt x="21567" y="21560"/>
                </a:cubicBezTo>
                <a:cubicBezTo>
                  <a:pt x="21600" y="21566"/>
                  <a:pt x="21464" y="21028"/>
                  <a:pt x="20863" y="18734"/>
                </a:cubicBezTo>
                <a:cubicBezTo>
                  <a:pt x="20424" y="17055"/>
                  <a:pt x="19246" y="12156"/>
                  <a:pt x="19246" y="12006"/>
                </a:cubicBezTo>
                <a:cubicBezTo>
                  <a:pt x="19246" y="11931"/>
                  <a:pt x="20586" y="7669"/>
                  <a:pt x="21050" y="6271"/>
                </a:cubicBezTo>
                <a:lnTo>
                  <a:pt x="21168" y="5910"/>
                </a:lnTo>
                <a:lnTo>
                  <a:pt x="20964" y="5760"/>
                </a:lnTo>
                <a:cubicBezTo>
                  <a:pt x="20851" y="5677"/>
                  <a:pt x="20703" y="5547"/>
                  <a:pt x="20636" y="5470"/>
                </a:cubicBezTo>
                <a:lnTo>
                  <a:pt x="20514" y="5331"/>
                </a:lnTo>
                <a:lnTo>
                  <a:pt x="20656" y="4876"/>
                </a:lnTo>
                <a:cubicBezTo>
                  <a:pt x="20735" y="4626"/>
                  <a:pt x="20845" y="4286"/>
                  <a:pt x="20902" y="4122"/>
                </a:cubicBezTo>
                <a:lnTo>
                  <a:pt x="21005" y="3822"/>
                </a:lnTo>
                <a:lnTo>
                  <a:pt x="20251" y="3336"/>
                </a:lnTo>
                <a:cubicBezTo>
                  <a:pt x="18238" y="2050"/>
                  <a:pt x="16144" y="1118"/>
                  <a:pt x="14176" y="624"/>
                </a:cubicBezTo>
                <a:cubicBezTo>
                  <a:pt x="12295" y="152"/>
                  <a:pt x="10910" y="16"/>
                  <a:pt x="8636" y="81"/>
                </a:cubicBezTo>
                <a:cubicBezTo>
                  <a:pt x="6038" y="156"/>
                  <a:pt x="4215" y="479"/>
                  <a:pt x="1395" y="1363"/>
                </a:cubicBezTo>
                <a:cubicBezTo>
                  <a:pt x="785" y="1554"/>
                  <a:pt x="246" y="1684"/>
                  <a:pt x="198" y="1652"/>
                </a:cubicBezTo>
                <a:cubicBezTo>
                  <a:pt x="128" y="1605"/>
                  <a:pt x="112" y="1431"/>
                  <a:pt x="112" y="769"/>
                </a:cubicBezTo>
                <a:cubicBezTo>
                  <a:pt x="112" y="243"/>
                  <a:pt x="91" y="-34"/>
                  <a:pt x="56" y="4"/>
                </a:cubicBezTo>
                <a:close/>
              </a:path>
            </a:pathLst>
          </a:custGeom>
          <a:ln w="12700">
            <a:miter lim="400000"/>
          </a:ln>
        </p:spPr>
      </p:pic>
      <p:sp>
        <p:nvSpPr>
          <p:cNvPr id="514" name="Google Shape;828;p33"/>
          <p:cNvSpPr txBox="1"/>
          <p:nvPr/>
        </p:nvSpPr>
        <p:spPr>
          <a:xfrm>
            <a:off x="16245261" y="8240034"/>
            <a:ext cx="5005049" cy="1026627"/>
          </a:xfrm>
          <a:prstGeom prst="rect">
            <a:avLst/>
          </a:prstGeom>
          <a:solidFill>
            <a:srgbClr val="FFFFFF"/>
          </a:solidFill>
          <a:ln w="12700">
            <a:solidFill>
              <a:srgbClr val="B5D6D1"/>
            </a:solidFill>
            <a:miter lim="400000"/>
          </a:ln>
          <a:effectLst>
            <a:outerShdw sx="100000" sy="100000" kx="0" ky="0" algn="b" rotWithShape="0" blurRad="190500" dist="12700" dir="5400000">
              <a:srgbClr val="000000"/>
            </a:outerShdw>
          </a:effectLst>
          <a:extLst>
            <a:ext uri="{C572A759-6A51-4108-AA02-DFA0A04FC94B}">
              <ma14:wrappingTextBoxFlag xmlns:ma14="http://schemas.microsoft.com/office/mac/drawingml/2011/main" val="1"/>
            </a:ext>
          </a:extLst>
        </p:spPr>
        <p:txBody>
          <a:bodyPr lIns="162533" tIns="162533" rIns="162533" bIns="162533">
            <a:normAutofit fontScale="100000" lnSpcReduction="0"/>
          </a:bodyPr>
          <a:lstStyle>
            <a:lvl1pPr defTabSz="484631" rtl="0">
              <a:defRPr b="1" sz="4769">
                <a:solidFill>
                  <a:srgbClr val="A17A74"/>
                </a:solidFill>
                <a:latin typeface="Arial"/>
                <a:ea typeface="Arial"/>
                <a:cs typeface="Arial"/>
                <a:sym typeface="Arial"/>
              </a:defRPr>
            </a:lvl1pPr>
          </a:lstStyle>
          <a:p>
            <a:pPr/>
            <a:r>
              <a:t>استراتيجية التصفح</a:t>
            </a:r>
          </a:p>
        </p:txBody>
      </p:sp>
      <p:grpSp>
        <p:nvGrpSpPr>
          <p:cNvPr id="522" name="Google Shape;2422;p43"/>
          <p:cNvGrpSpPr/>
          <p:nvPr/>
        </p:nvGrpSpPr>
        <p:grpSpPr>
          <a:xfrm>
            <a:off x="21032623" y="7917819"/>
            <a:ext cx="1252877" cy="1661525"/>
            <a:chOff x="0" y="70"/>
            <a:chExt cx="1252876" cy="1661523"/>
          </a:xfrm>
        </p:grpSpPr>
        <p:sp>
          <p:nvSpPr>
            <p:cNvPr id="515" name="Google Shape;2423;p43"/>
            <p:cNvSpPr/>
            <p:nvPr/>
          </p:nvSpPr>
          <p:spPr>
            <a:xfrm>
              <a:off x="0" y="1322716"/>
              <a:ext cx="1252877" cy="338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21" y="0"/>
                  </a:moveTo>
                  <a:cubicBezTo>
                    <a:pt x="1306" y="0"/>
                    <a:pt x="0" y="4835"/>
                    <a:pt x="0" y="10800"/>
                  </a:cubicBezTo>
                  <a:cubicBezTo>
                    <a:pt x="0" y="16770"/>
                    <a:pt x="1306" y="21600"/>
                    <a:pt x="2921" y="21600"/>
                  </a:cubicBezTo>
                  <a:lnTo>
                    <a:pt x="21600" y="21600"/>
                  </a:lnTo>
                  <a:lnTo>
                    <a:pt x="21600" y="0"/>
                  </a:lnTo>
                  <a:close/>
                </a:path>
              </a:pathLst>
            </a:custGeom>
            <a:solidFill>
              <a:srgbClr val="E6EEF0"/>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16" name="Google Shape;2424;p43"/>
            <p:cNvSpPr/>
            <p:nvPr/>
          </p:nvSpPr>
          <p:spPr>
            <a:xfrm>
              <a:off x="0" y="1157800"/>
              <a:ext cx="1252877" cy="393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21" y="0"/>
                  </a:moveTo>
                  <a:cubicBezTo>
                    <a:pt x="2101" y="0"/>
                    <a:pt x="1383" y="2198"/>
                    <a:pt x="846" y="3912"/>
                  </a:cubicBezTo>
                  <a:cubicBezTo>
                    <a:pt x="307" y="5622"/>
                    <a:pt x="0" y="15811"/>
                    <a:pt x="0" y="18339"/>
                  </a:cubicBezTo>
                  <a:cubicBezTo>
                    <a:pt x="0" y="19483"/>
                    <a:pt x="51" y="20542"/>
                    <a:pt x="179" y="21600"/>
                  </a:cubicBezTo>
                  <a:cubicBezTo>
                    <a:pt x="590" y="18014"/>
                    <a:pt x="1692" y="15567"/>
                    <a:pt x="2921" y="15567"/>
                  </a:cubicBezTo>
                  <a:lnTo>
                    <a:pt x="21600" y="15567"/>
                  </a:lnTo>
                  <a:lnTo>
                    <a:pt x="21600" y="3668"/>
                  </a:lnTo>
                  <a:lnTo>
                    <a:pt x="2921" y="0"/>
                  </a:lnTo>
                  <a:close/>
                </a:path>
              </a:pathLst>
            </a:custGeom>
            <a:solidFill>
              <a:srgbClr val="080808">
                <a:alpha val="8370"/>
              </a:srgbClr>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17" name="Google Shape;2425;p43"/>
            <p:cNvSpPr/>
            <p:nvPr/>
          </p:nvSpPr>
          <p:spPr>
            <a:xfrm>
              <a:off x="-1" y="70"/>
              <a:ext cx="169440" cy="1492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9660" y="0"/>
                    <a:pt x="0" y="1097"/>
                    <a:pt x="0" y="2452"/>
                  </a:cubicBezTo>
                  <a:lnTo>
                    <a:pt x="0" y="21600"/>
                  </a:lnTo>
                  <a:cubicBezTo>
                    <a:pt x="0" y="20245"/>
                    <a:pt x="9660" y="19147"/>
                    <a:pt x="21600" y="19147"/>
                  </a:cubicBezTo>
                  <a:lnTo>
                    <a:pt x="21600" y="0"/>
                  </a:lnTo>
                  <a:close/>
                </a:path>
              </a:pathLst>
            </a:custGeom>
            <a:solidFill>
              <a:srgbClr val="E6AA73"/>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18" name="Google Shape;2426;p43"/>
            <p:cNvSpPr/>
            <p:nvPr/>
          </p:nvSpPr>
          <p:spPr>
            <a:xfrm>
              <a:off x="163504" y="1525956"/>
              <a:ext cx="1089373" cy="42393"/>
            </a:xfrm>
            <a:prstGeom prst="rect">
              <a:avLst/>
            </a:prstGeom>
            <a:solidFill>
              <a:srgbClr val="FFFFFF"/>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19" name="Google Shape;2427;p43"/>
            <p:cNvSpPr/>
            <p:nvPr/>
          </p:nvSpPr>
          <p:spPr>
            <a:xfrm>
              <a:off x="460745" y="1416375"/>
              <a:ext cx="792131" cy="43120"/>
            </a:xfrm>
            <a:prstGeom prst="rect">
              <a:avLst/>
            </a:prstGeom>
            <a:solidFill>
              <a:srgbClr val="FFFFFF"/>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20" name="Google Shape;2428;p43"/>
            <p:cNvSpPr/>
            <p:nvPr/>
          </p:nvSpPr>
          <p:spPr>
            <a:xfrm>
              <a:off x="169438" y="70"/>
              <a:ext cx="1083434" cy="1322643"/>
            </a:xfrm>
            <a:prstGeom prst="rect">
              <a:avLst/>
            </a:prstGeom>
            <a:solidFill>
              <a:srgbClr val="F4D281"/>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sp>
          <p:nvSpPr>
            <p:cNvPr id="521" name="Google Shape;2429;p43"/>
            <p:cNvSpPr/>
            <p:nvPr/>
          </p:nvSpPr>
          <p:spPr>
            <a:xfrm>
              <a:off x="243736" y="75850"/>
              <a:ext cx="933295" cy="1172575"/>
            </a:xfrm>
            <a:prstGeom prst="rect">
              <a:avLst/>
            </a:prstGeom>
            <a:solidFill>
              <a:srgbClr val="E6AA73"/>
            </a:solidFill>
            <a:ln w="12700" cap="flat">
              <a:noFill/>
              <a:miter lim="400000"/>
            </a:ln>
            <a:effectLst/>
          </p:spPr>
          <p:txBody>
            <a:bodyPr wrap="square" lIns="0" tIns="0" rIns="0" bIns="0" numCol="1" anchor="ctr">
              <a:noAutofit/>
            </a:bodyPr>
            <a:lstStyle/>
            <a:p>
              <a:pPr algn="l" defTabSz="914400" rtl="0">
                <a:defRPr sz="1400">
                  <a:latin typeface="Arial"/>
                  <a:ea typeface="Arial"/>
                  <a:cs typeface="Arial"/>
                  <a:sym typeface="Arial"/>
                </a:defRPr>
              </a:pPr>
            </a:p>
          </p:txBody>
        </p:sp>
      </p:grpSp>
      <p:sp>
        <p:nvSpPr>
          <p:cNvPr id="523" name="التاريخ"/>
          <p:cNvSpPr txBox="1"/>
          <p:nvPr/>
        </p:nvSpPr>
        <p:spPr>
          <a:xfrm>
            <a:off x="19828543" y="3334695"/>
            <a:ext cx="2728218" cy="13335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sz="8000">
                <a:solidFill>
                  <a:srgbClr val="428284"/>
                </a:solidFill>
                <a:latin typeface="Beirut Regular"/>
                <a:ea typeface="Beirut Regular"/>
                <a:cs typeface="Beirut Regular"/>
                <a:sym typeface="Beirut Regular"/>
              </a:defRPr>
            </a:lvl1pPr>
          </a:lstStyle>
          <a:p>
            <a:pPr rtl="0">
              <a:defRPr/>
            </a:pPr>
            <a:r>
              <a:t>التاريخ</a:t>
            </a:r>
          </a:p>
        </p:txBody>
      </p:sp>
      <p:sp>
        <p:nvSpPr>
          <p:cNvPr id="524" name="الحصة"/>
          <p:cNvSpPr txBox="1"/>
          <p:nvPr/>
        </p:nvSpPr>
        <p:spPr>
          <a:xfrm>
            <a:off x="19956558" y="5972492"/>
            <a:ext cx="2600203" cy="125385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sz="9000">
                <a:solidFill>
                  <a:srgbClr val="428284"/>
                </a:solidFill>
                <a:latin typeface="Beirut Regular"/>
                <a:ea typeface="Beirut Regular"/>
                <a:cs typeface="Beirut Regular"/>
                <a:sym typeface="Beirut Regular"/>
              </a:defRPr>
            </a:lvl1pPr>
          </a:lstStyle>
          <a:p>
            <a:pPr rtl="0">
              <a:defRPr/>
            </a:pPr>
            <a:r>
              <a:t>الحصة</a:t>
            </a:r>
          </a:p>
        </p:txBody>
      </p:sp>
      <p:sp>
        <p:nvSpPr>
          <p:cNvPr id="525" name="صفحة…"/>
          <p:cNvSpPr txBox="1"/>
          <p:nvPr/>
        </p:nvSpPr>
        <p:spPr>
          <a:xfrm>
            <a:off x="17287259" y="10489724"/>
            <a:ext cx="4826771" cy="130210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0">
              <a:defRPr b="1" sz="4500">
                <a:solidFill>
                  <a:srgbClr val="FFFFFF"/>
                </a:solidFill>
                <a:latin typeface="Arial"/>
                <a:ea typeface="Arial"/>
                <a:cs typeface="Arial"/>
                <a:sym typeface="Arial"/>
              </a:defRPr>
            </a:pPr>
            <a:r>
              <a:t>صفحة</a:t>
            </a:r>
          </a:p>
          <a:p>
            <a:pPr defTabSz="914400" rtl="0">
              <a:defRPr b="1" sz="4500">
                <a:solidFill>
                  <a:srgbClr val="FFFFFF"/>
                </a:solidFill>
                <a:latin typeface="Arial"/>
                <a:ea typeface="Arial"/>
                <a:cs typeface="Arial"/>
                <a:sym typeface="Arial"/>
              </a:defRPr>
            </a:pPr>
            <a:r>
              <a:t>٧٢</a:t>
            </a:r>
          </a:p>
        </p:txBody>
      </p:sp>
      <p:sp>
        <p:nvSpPr>
          <p:cNvPr id="526" name="خط"/>
          <p:cNvSpPr/>
          <p:nvPr/>
        </p:nvSpPr>
        <p:spPr>
          <a:xfrm>
            <a:off x="3868936" y="6991115"/>
            <a:ext cx="7176912" cy="217267"/>
          </a:xfrm>
          <a:prstGeom prst="line">
            <a:avLst/>
          </a:prstGeom>
          <a:ln w="25400" cap="rnd">
            <a:solidFill>
              <a:srgbClr val="000000"/>
            </a:solidFill>
            <a:custDash>
              <a:ds d="100000" sp="200000"/>
            </a:custDash>
            <a:miter lim="400000"/>
          </a:ln>
        </p:spPr>
        <p:txBody>
          <a:bodyPr lIns="50800" tIns="50800" rIns="50800" bIns="50800" anchor="ctr"/>
          <a:lstStyle/>
          <a:p>
            <a:pPr/>
          </a:p>
        </p:txBody>
      </p:sp>
      <p:sp>
        <p:nvSpPr>
          <p:cNvPr id="527" name="خط"/>
          <p:cNvSpPr/>
          <p:nvPr/>
        </p:nvSpPr>
        <p:spPr>
          <a:xfrm>
            <a:off x="3545892" y="9037784"/>
            <a:ext cx="7176912" cy="217266"/>
          </a:xfrm>
          <a:prstGeom prst="line">
            <a:avLst/>
          </a:prstGeom>
          <a:ln w="25400" cap="rnd">
            <a:solidFill>
              <a:srgbClr val="000000"/>
            </a:solidFill>
            <a:custDash>
              <a:ds d="100000" sp="200000"/>
            </a:custDash>
            <a:miter lim="400000"/>
          </a:ln>
        </p:spPr>
        <p:txBody>
          <a:bodyPr lIns="50800" tIns="50800" rIns="50800" bIns="50800" anchor="ctr"/>
          <a:lstStyle/>
          <a:p>
            <a:pPr/>
          </a:p>
        </p:txBody>
      </p:sp>
      <p:pic>
        <p:nvPicPr>
          <p:cNvPr id="528" name="IMG_9625.png" descr="IMG_9625.png"/>
          <p:cNvPicPr>
            <a:picLocks noChangeAspect="1"/>
          </p:cNvPicPr>
          <p:nvPr/>
        </p:nvPicPr>
        <p:blipFill>
          <a:blip r:embed="rId3">
            <a:extLst/>
          </a:blip>
          <a:srcRect l="51094" t="46731" r="20925" b="45351"/>
          <a:stretch>
            <a:fillRect/>
          </a:stretch>
        </p:blipFill>
        <p:spPr>
          <a:xfrm rot="237477">
            <a:off x="5414459" y="4594623"/>
            <a:ext cx="5116963" cy="1085868"/>
          </a:xfrm>
          <a:prstGeom prst="rect">
            <a:avLst/>
          </a:prstGeom>
          <a:ln w="12700">
            <a:miter lim="400000"/>
          </a:ln>
        </p:spPr>
      </p:pic>
      <p:pic>
        <p:nvPicPr>
          <p:cNvPr id="529" name="IMG_9625.png" descr="IMG_9625.png"/>
          <p:cNvPicPr>
            <a:picLocks noChangeAspect="1"/>
          </p:cNvPicPr>
          <p:nvPr/>
        </p:nvPicPr>
        <p:blipFill>
          <a:blip r:embed="rId3">
            <a:extLst/>
          </a:blip>
          <a:srcRect l="62569" t="56071" r="26605" b="35715"/>
          <a:stretch>
            <a:fillRect/>
          </a:stretch>
        </p:blipFill>
        <p:spPr>
          <a:xfrm>
            <a:off x="9084195" y="5972492"/>
            <a:ext cx="1774579" cy="1009716"/>
          </a:xfrm>
          <a:prstGeom prst="rect">
            <a:avLst/>
          </a:prstGeom>
          <a:ln w="12700">
            <a:miter lim="400000"/>
          </a:ln>
        </p:spPr>
      </p:pic>
      <p:pic>
        <p:nvPicPr>
          <p:cNvPr id="530" name="IMG_9625.png" descr="IMG_9625.png"/>
          <p:cNvPicPr>
            <a:picLocks noChangeAspect="1"/>
          </p:cNvPicPr>
          <p:nvPr/>
        </p:nvPicPr>
        <p:blipFill>
          <a:blip r:embed="rId3">
            <a:extLst/>
          </a:blip>
          <a:srcRect l="18189" t="56291" r="70984" b="35496"/>
          <a:stretch>
            <a:fillRect/>
          </a:stretch>
        </p:blipFill>
        <p:spPr>
          <a:xfrm>
            <a:off x="8695394" y="7618258"/>
            <a:ext cx="2368575" cy="1347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10"/>
                                        </p:tgtEl>
                                        <p:attrNameLst>
                                          <p:attrName>style.visibility</p:attrName>
                                        </p:attrNameLst>
                                      </p:cBhvr>
                                      <p:to>
                                        <p:strVal val="visible"/>
                                      </p:to>
                                    </p:set>
                                    <p:animEffect filter="fade" transition="in">
                                      <p:cBhvr>
                                        <p:cTn id="7" dur="1000"/>
                                        <p:tgtEl>
                                          <p:spTgt spid="51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511"/>
                                        </p:tgtEl>
                                        <p:attrNameLst>
                                          <p:attrName>style.visibility</p:attrName>
                                        </p:attrNameLst>
                                      </p:cBhvr>
                                      <p:to>
                                        <p:strVal val="visible"/>
                                      </p:to>
                                    </p:set>
                                    <p:animEffect filter="fade" transition="in">
                                      <p:cBhvr>
                                        <p:cTn id="11" dur="1000"/>
                                        <p:tgtEl>
                                          <p:spTgt spid="51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522"/>
                                        </p:tgtEl>
                                        <p:attrNameLst>
                                          <p:attrName>style.visibility</p:attrName>
                                        </p:attrNameLst>
                                      </p:cBhvr>
                                      <p:to>
                                        <p:strVal val="visible"/>
                                      </p:to>
                                    </p:set>
                                    <p:animEffect filter="wipe(right)" transition="in">
                                      <p:cBhvr>
                                        <p:cTn id="16" dur="1000"/>
                                        <p:tgtEl>
                                          <p:spTgt spid="522"/>
                                        </p:tgtEl>
                                      </p:cBhvr>
                                    </p:animEffect>
                                  </p:childTnLst>
                                </p:cTn>
                              </p:par>
                            </p:childTnLst>
                          </p:cTn>
                        </p:par>
                        <p:par>
                          <p:cTn id="17" fill="hold">
                            <p:stCondLst>
                              <p:cond delay="1000"/>
                            </p:stCondLst>
                            <p:childTnLst>
                              <p:par>
                                <p:cTn id="18" presetClass="entr" nodeType="afterEffect" presetSubtype="2" presetID="22" grpId="4" fill="hold">
                                  <p:stCondLst>
                                    <p:cond delay="0"/>
                                  </p:stCondLst>
                                  <p:iterate type="el" backwards="0">
                                    <p:tmAbs val="0"/>
                                  </p:iterate>
                                  <p:childTnLst>
                                    <p:set>
                                      <p:cBhvr>
                                        <p:cTn id="19" fill="hold"/>
                                        <p:tgtEl>
                                          <p:spTgt spid="514"/>
                                        </p:tgtEl>
                                        <p:attrNameLst>
                                          <p:attrName>style.visibility</p:attrName>
                                        </p:attrNameLst>
                                      </p:cBhvr>
                                      <p:to>
                                        <p:strVal val="visible"/>
                                      </p:to>
                                    </p:set>
                                    <p:animEffect filter="wipe(right)" transition="in">
                                      <p:cBhvr>
                                        <p:cTn id="20" dur="750"/>
                                        <p:tgtEl>
                                          <p:spTgt spid="514"/>
                                        </p:tgtEl>
                                      </p:cBhvr>
                                    </p:animEffect>
                                  </p:childTnLst>
                                </p:cTn>
                              </p:par>
                            </p:childTnLst>
                          </p:cTn>
                        </p:par>
                        <p:par>
                          <p:cTn id="21" fill="hold">
                            <p:stCondLst>
                              <p:cond delay="1750"/>
                            </p:stCondLst>
                            <p:childTnLst>
                              <p:par>
                                <p:cTn id="22" presetClass="entr" nodeType="afterEffect" presetSubtype="2" presetID="22" grpId="5" fill="hold">
                                  <p:stCondLst>
                                    <p:cond delay="0"/>
                                  </p:stCondLst>
                                  <p:iterate type="el" backwards="0">
                                    <p:tmAbs val="0"/>
                                  </p:iterate>
                                  <p:childTnLst>
                                    <p:set>
                                      <p:cBhvr>
                                        <p:cTn id="23" fill="hold"/>
                                        <p:tgtEl>
                                          <p:spTgt spid="512"/>
                                        </p:tgtEl>
                                        <p:attrNameLst>
                                          <p:attrName>style.visibility</p:attrName>
                                        </p:attrNameLst>
                                      </p:cBhvr>
                                      <p:to>
                                        <p:strVal val="visible"/>
                                      </p:to>
                                    </p:set>
                                    <p:animEffect filter="wipe(right)" transition="in">
                                      <p:cBhvr>
                                        <p:cTn id="24" dur="1000"/>
                                        <p:tgtEl>
                                          <p:spTgt spid="512"/>
                                        </p:tgtEl>
                                      </p:cBhvr>
                                    </p:animEffect>
                                  </p:childTnLst>
                                </p:cTn>
                              </p:par>
                            </p:childTnLst>
                          </p:cTn>
                        </p:par>
                        <p:par>
                          <p:cTn id="25" fill="hold">
                            <p:stCondLst>
                              <p:cond delay="2750"/>
                            </p:stCondLst>
                            <p:childTnLst>
                              <p:par>
                                <p:cTn id="26" presetClass="entr" nodeType="afterEffect" presetSubtype="2" presetID="22" grpId="6" fill="hold">
                                  <p:stCondLst>
                                    <p:cond delay="0"/>
                                  </p:stCondLst>
                                  <p:iterate type="el" backwards="0">
                                    <p:tmAbs val="0"/>
                                  </p:iterate>
                                  <p:childTnLst>
                                    <p:set>
                                      <p:cBhvr>
                                        <p:cTn id="27" fill="hold"/>
                                        <p:tgtEl>
                                          <p:spTgt spid="513"/>
                                        </p:tgtEl>
                                        <p:attrNameLst>
                                          <p:attrName>style.visibility</p:attrName>
                                        </p:attrNameLst>
                                      </p:cBhvr>
                                      <p:to>
                                        <p:strVal val="visible"/>
                                      </p:to>
                                    </p:set>
                                    <p:animEffect filter="wipe(right)" transition="in">
                                      <p:cBhvr>
                                        <p:cTn id="28" dur="1000"/>
                                        <p:tgtEl>
                                          <p:spTgt spid="513"/>
                                        </p:tgtEl>
                                      </p:cBhvr>
                                    </p:animEffect>
                                  </p:childTnLst>
                                </p:cTn>
                              </p:par>
                            </p:childTnLst>
                          </p:cTn>
                        </p:par>
                        <p:par>
                          <p:cTn id="29" fill="hold">
                            <p:stCondLst>
                              <p:cond delay="3750"/>
                            </p:stCondLst>
                            <p:childTnLst>
                              <p:par>
                                <p:cTn id="30" presetClass="entr" nodeType="afterEffect" presetSubtype="2" presetID="22" grpId="7" fill="hold">
                                  <p:stCondLst>
                                    <p:cond delay="0"/>
                                  </p:stCondLst>
                                  <p:iterate type="el" backwards="0">
                                    <p:tmAbs val="0"/>
                                  </p:iterate>
                                  <p:childTnLst>
                                    <p:set>
                                      <p:cBhvr>
                                        <p:cTn id="31" fill="hold"/>
                                        <p:tgtEl>
                                          <p:spTgt spid="525"/>
                                        </p:tgtEl>
                                        <p:attrNameLst>
                                          <p:attrName>style.visibility</p:attrName>
                                        </p:attrNameLst>
                                      </p:cBhvr>
                                      <p:to>
                                        <p:strVal val="visible"/>
                                      </p:to>
                                    </p:set>
                                    <p:animEffect filter="wipe(right)" transition="in">
                                      <p:cBhvr>
                                        <p:cTn id="32" dur="10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3" grpId="6"/>
      <p:bldP build="whole" bldLvl="1" animBg="1" rev="0" advAuto="0" spid="522" grpId="3"/>
      <p:bldP build="whole" bldLvl="1" animBg="1" rev="0" advAuto="0" spid="514" grpId="4"/>
      <p:bldP build="whole" bldLvl="1" animBg="1" rev="0" advAuto="0" spid="512" grpId="5"/>
      <p:bldP build="whole" bldLvl="1" animBg="1" rev="0" advAuto="0" spid="511" grpId="2"/>
      <p:bldP build="whole" bldLvl="1" animBg="1" rev="0" advAuto="0" spid="510" grpId="1"/>
      <p:bldP build="whole" bldLvl="1" animBg="1" rev="0" advAuto="0" spid="525" grpId="7"/>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مستطيل مستدير الزوايا مستطيل مستدير الزوايا" descr="مستطيل مستدير الزوايا مستطيل مستدير الزوايا"/>
          <p:cNvPicPr>
            <a:picLocks noChangeAspect="0"/>
          </p:cNvPicPr>
          <p:nvPr/>
        </p:nvPicPr>
        <p:blipFill>
          <a:blip r:embed="rId2">
            <a:extLst/>
          </a:blip>
          <a:stretch>
            <a:fillRect/>
          </a:stretch>
        </p:blipFill>
        <p:spPr>
          <a:xfrm>
            <a:off x="6274527" y="6439885"/>
            <a:ext cx="5074080" cy="5469737"/>
          </a:xfrm>
          <a:prstGeom prst="rect">
            <a:avLst/>
          </a:prstGeom>
          <a:effectLst>
            <a:outerShdw sx="100000" sy="100000" kx="0" ky="0" algn="b" rotWithShape="0" blurRad="63500" dist="25400" dir="5400000">
              <a:srgbClr val="000000">
                <a:alpha val="50000"/>
              </a:srgbClr>
            </a:outerShdw>
          </a:effectLst>
        </p:spPr>
      </p:pic>
      <p:pic>
        <p:nvPicPr>
          <p:cNvPr id="533" name="مستطيل مستدير الزوايا مستطيل مستدير الزوايا" descr="مستطيل مستدير الزوايا مستطيل مستدير الزوايا"/>
          <p:cNvPicPr>
            <a:picLocks noChangeAspect="0"/>
          </p:cNvPicPr>
          <p:nvPr/>
        </p:nvPicPr>
        <p:blipFill>
          <a:blip r:embed="rId3">
            <a:extLst/>
          </a:blip>
          <a:stretch>
            <a:fillRect/>
          </a:stretch>
        </p:blipFill>
        <p:spPr>
          <a:xfrm>
            <a:off x="11323205" y="6421323"/>
            <a:ext cx="4359944" cy="5381240"/>
          </a:xfrm>
          <a:prstGeom prst="rect">
            <a:avLst/>
          </a:prstGeom>
          <a:effectLst>
            <a:outerShdw sx="100000" sy="100000" kx="0" ky="0" algn="b" rotWithShape="0" blurRad="63500" dist="25400" dir="5400000">
              <a:srgbClr val="000000">
                <a:alpha val="50000"/>
              </a:srgbClr>
            </a:outerShdw>
          </a:effectLst>
        </p:spPr>
      </p:pic>
      <p:pic>
        <p:nvPicPr>
          <p:cNvPr id="534" name="مستطيل مستدير الزوايا مستطيل مستدير الزوايا" descr="مستطيل مستدير الزوايا مستطيل مستدير الزوايا"/>
          <p:cNvPicPr>
            <a:picLocks noChangeAspect="0"/>
          </p:cNvPicPr>
          <p:nvPr/>
        </p:nvPicPr>
        <p:blipFill>
          <a:blip r:embed="rId4">
            <a:extLst/>
          </a:blip>
          <a:stretch>
            <a:fillRect/>
          </a:stretch>
        </p:blipFill>
        <p:spPr>
          <a:xfrm>
            <a:off x="1409172" y="6439885"/>
            <a:ext cx="4890756" cy="5469737"/>
          </a:xfrm>
          <a:prstGeom prst="rect">
            <a:avLst/>
          </a:prstGeom>
          <a:effectLst>
            <a:outerShdw sx="100000" sy="100000" kx="0" ky="0" algn="b" rotWithShape="0" blurRad="63500" dist="25400" dir="5400000">
              <a:srgbClr val="000000">
                <a:alpha val="50000"/>
              </a:srgbClr>
            </a:outerShdw>
          </a:effectLst>
        </p:spPr>
      </p:pic>
      <p:sp>
        <p:nvSpPr>
          <p:cNvPr id="535" name="ماذا نعرف"/>
          <p:cNvSpPr txBox="1"/>
          <p:nvPr/>
        </p:nvSpPr>
        <p:spPr>
          <a:xfrm>
            <a:off x="11821710" y="5615849"/>
            <a:ext cx="2668660" cy="983256"/>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ماذا نعرف</a:t>
            </a:r>
          </a:p>
        </p:txBody>
      </p:sp>
      <p:sp>
        <p:nvSpPr>
          <p:cNvPr id="536" name="ماذاسنتعلم"/>
          <p:cNvSpPr txBox="1"/>
          <p:nvPr/>
        </p:nvSpPr>
        <p:spPr>
          <a:xfrm>
            <a:off x="7576018" y="5541672"/>
            <a:ext cx="2471098" cy="723778"/>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ماذاسنتعلم </a:t>
            </a:r>
          </a:p>
        </p:txBody>
      </p:sp>
      <p:sp>
        <p:nvSpPr>
          <p:cNvPr id="537" name="ماذا تعلمنا"/>
          <p:cNvSpPr txBox="1"/>
          <p:nvPr/>
        </p:nvSpPr>
        <p:spPr>
          <a:xfrm>
            <a:off x="2819456" y="5710246"/>
            <a:ext cx="2665184" cy="723778"/>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ماذا تعلمنا</a:t>
            </a:r>
          </a:p>
        </p:txBody>
      </p:sp>
      <p:pic>
        <p:nvPicPr>
          <p:cNvPr id="538" name="جدول التعلم جدول التعلم" descr="جدول التعلم جدول التعلم"/>
          <p:cNvPicPr>
            <a:picLocks noChangeAspect="0"/>
          </p:cNvPicPr>
          <p:nvPr/>
        </p:nvPicPr>
        <p:blipFill>
          <a:blip r:embed="rId5">
            <a:extLst/>
          </a:blip>
          <a:stretch>
            <a:fillRect/>
          </a:stretch>
        </p:blipFill>
        <p:spPr>
          <a:xfrm>
            <a:off x="2293397" y="3887167"/>
            <a:ext cx="13036339" cy="1480071"/>
          </a:xfrm>
          <a:prstGeom prst="rect">
            <a:avLst/>
          </a:prstGeom>
          <a:effectLst>
            <a:outerShdw sx="100000" sy="100000" kx="0" ky="0" algn="b" rotWithShape="0" blurRad="63500" dist="25400" dir="5400000">
              <a:srgbClr val="000000">
                <a:alpha val="50000"/>
              </a:srgbClr>
            </a:outerShdw>
          </a:effectLst>
        </p:spPr>
      </p:pic>
      <p:sp>
        <p:nvSpPr>
          <p:cNvPr id="539" name="حل التناسبات"/>
          <p:cNvSpPr txBox="1"/>
          <p:nvPr/>
        </p:nvSpPr>
        <p:spPr>
          <a:xfrm>
            <a:off x="11335905" y="7240727"/>
            <a:ext cx="4041344" cy="43002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5500">
                <a:solidFill>
                  <a:srgbClr val="090848"/>
                </a:solidFill>
                <a:latin typeface="Arial"/>
                <a:ea typeface="Arial"/>
                <a:cs typeface="Arial"/>
                <a:sym typeface="Arial"/>
              </a:defRPr>
            </a:lvl1pPr>
          </a:lstStyle>
          <a:p>
            <a:pPr rtl="0">
              <a:defRPr/>
            </a:pPr>
            <a:r>
              <a:t>حل التناسبات  </a:t>
            </a:r>
          </a:p>
        </p:txBody>
      </p:sp>
      <p:sp>
        <p:nvSpPr>
          <p:cNvPr id="540" name="🎯 تحديد ما اذا كانت المثلثات متشابهة ام لا…"/>
          <p:cNvSpPr txBox="1"/>
          <p:nvPr/>
        </p:nvSpPr>
        <p:spPr>
          <a:xfrm>
            <a:off x="6479865" y="7099614"/>
            <a:ext cx="4477408" cy="32992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0">
              <a:defRPr sz="2900">
                <a:solidFill>
                  <a:srgbClr val="016E8F"/>
                </a:solidFill>
              </a:defRPr>
            </a:pPr>
            <a:r>
              <a:t>🎯 تحديد ما اذا كانت المثلثات متشابهة ام لا </a:t>
            </a:r>
          </a:p>
          <a:p>
            <a:pPr algn="r" rtl="0">
              <a:defRPr sz="2900">
                <a:solidFill>
                  <a:srgbClr val="016E8F"/>
                </a:solidFill>
              </a:defRPr>
            </a:pPr>
          </a:p>
          <a:p>
            <a:pPr algn="r" rtl="0">
              <a:defRPr sz="2900">
                <a:solidFill>
                  <a:srgbClr val="016E8F"/>
                </a:solidFill>
              </a:defRPr>
            </a:pPr>
            <a:r>
              <a:t>🎯 ايجاد العناصر المجهولة في مثلثين متشابهين </a:t>
            </a:r>
          </a:p>
        </p:txBody>
      </p:sp>
      <p:sp>
        <p:nvSpPr>
          <p:cNvPr id="541" name="المفردات"/>
          <p:cNvSpPr txBox="1"/>
          <p:nvPr/>
        </p:nvSpPr>
        <p:spPr>
          <a:xfrm>
            <a:off x="21297641" y="6770827"/>
            <a:ext cx="1827536"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solidFill>
                  <a:srgbClr val="99244F"/>
                </a:solidFill>
                <a:latin typeface="Farah Regular"/>
                <a:ea typeface="Farah Regular"/>
                <a:cs typeface="Farah Regular"/>
                <a:sym typeface="Farah Regular"/>
              </a:defRPr>
            </a:lvl1pPr>
          </a:lstStyle>
          <a:p>
            <a:pPr rtl="0">
              <a:defRPr/>
            </a:pPr>
            <a:r>
              <a:t>المفردات </a:t>
            </a:r>
          </a:p>
        </p:txBody>
      </p:sp>
      <p:sp>
        <p:nvSpPr>
          <p:cNvPr id="542" name="المثلثات المتشابهة"/>
          <p:cNvSpPr txBox="1"/>
          <p:nvPr/>
        </p:nvSpPr>
        <p:spPr>
          <a:xfrm>
            <a:off x="19057173" y="7838196"/>
            <a:ext cx="3950095" cy="906266"/>
          </a:xfrm>
          <a:prstGeom prst="rect">
            <a:avLst/>
          </a:prstGeom>
          <a:solidFill>
            <a:srgbClr val="FFFFFF"/>
          </a:solidFill>
          <a:ln>
            <a:solidFill>
              <a:srgbClr val="000000"/>
            </a:solidFill>
            <a:custDash>
              <a:ds d="600000" sp="600000"/>
            </a:custDash>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500">
                <a:solidFill>
                  <a:srgbClr val="669D34"/>
                </a:solidFill>
              </a:defRPr>
            </a:lvl1pPr>
          </a:lstStyle>
          <a:p>
            <a:pPr rtl="0">
              <a:defRPr/>
            </a:pPr>
            <a:r>
              <a:t>المثلثات المتشابهة </a:t>
            </a:r>
          </a:p>
        </p:txBody>
      </p:sp>
      <p:sp>
        <p:nvSpPr>
          <p:cNvPr id="543" name="تشابه"/>
          <p:cNvSpPr txBox="1"/>
          <p:nvPr/>
        </p:nvSpPr>
        <p:spPr>
          <a:xfrm>
            <a:off x="10487381" y="2804310"/>
            <a:ext cx="2668659" cy="739849"/>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914400">
              <a:defRPr b="1" sz="5500">
                <a:solidFill>
                  <a:srgbClr val="38571A"/>
                </a:solidFill>
                <a:latin typeface="Arial"/>
                <a:ea typeface="Arial"/>
                <a:cs typeface="Arial"/>
                <a:sym typeface="Arial"/>
              </a:defRPr>
            </a:lvl1pPr>
          </a:lstStyle>
          <a:p>
            <a:pPr rtl="0">
              <a:defRPr/>
            </a:pPr>
            <a:r>
              <a:t>تشابه</a:t>
            </a:r>
          </a:p>
        </p:txBody>
      </p:sp>
      <p:sp>
        <p:nvSpPr>
          <p:cNvPr id="544" name="بمعنى تماثل  او تطابق او تناسب او  تجانس او تآلف"/>
          <p:cNvSpPr txBox="1"/>
          <p:nvPr/>
        </p:nvSpPr>
        <p:spPr>
          <a:xfrm>
            <a:off x="1993065" y="2838618"/>
            <a:ext cx="9342842" cy="70554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defRPr b="1" sz="3500">
                <a:solidFill>
                  <a:srgbClr val="B92D5D"/>
                </a:solidFill>
                <a:latin typeface="Arial"/>
                <a:ea typeface="Arial"/>
                <a:cs typeface="Arial"/>
                <a:sym typeface="Arial"/>
              </a:defRPr>
            </a:lvl1pPr>
          </a:lstStyle>
          <a:p>
            <a:pPr rtl="0">
              <a:defRPr/>
            </a:pPr>
            <a:r>
              <a:t>بمعنى تماثل  او تطابق او تناسب او  تجانس او تآلف</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43"/>
                                        </p:tgtEl>
                                        <p:attrNameLst>
                                          <p:attrName>style.visibility</p:attrName>
                                        </p:attrNameLst>
                                      </p:cBhvr>
                                      <p:to>
                                        <p:strVal val="visible"/>
                                      </p:to>
                                    </p:set>
                                    <p:animEffect filter="wipe(up)" transition="in">
                                      <p:cBhvr>
                                        <p:cTn id="7" dur="1000"/>
                                        <p:tgtEl>
                                          <p:spTgt spid="5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544"/>
                                        </p:tgtEl>
                                        <p:attrNameLst>
                                          <p:attrName>style.visibility</p:attrName>
                                        </p:attrNameLst>
                                      </p:cBhvr>
                                      <p:to>
                                        <p:strVal val="visible"/>
                                      </p:to>
                                    </p:set>
                                    <p:animEffect filter="wipe(up)" transition="in">
                                      <p:cBhvr>
                                        <p:cTn id="12" dur="1000"/>
                                        <p:tgtEl>
                                          <p:spTgt spid="544"/>
                                        </p:tgtEl>
                                      </p:cBhvr>
                                    </p:animEffect>
                                  </p:childTnLst>
                                </p:cTn>
                              </p:par>
                            </p:childTnLst>
                          </p:cTn>
                        </p:par>
                        <p:par>
                          <p:cTn id="13" fill="hold">
                            <p:stCondLst>
                              <p:cond delay="1000"/>
                            </p:stCondLst>
                            <p:childTnLst>
                              <p:par>
                                <p:cTn id="14" presetClass="entr" nodeType="afterEffect" presetSubtype="1" presetID="22" grpId="3" fill="hold">
                                  <p:stCondLst>
                                    <p:cond delay="0"/>
                                  </p:stCondLst>
                                  <p:iterate type="el" backwards="0">
                                    <p:tmAbs val="0"/>
                                  </p:iterate>
                                  <p:childTnLst>
                                    <p:set>
                                      <p:cBhvr>
                                        <p:cTn id="15" fill="hold"/>
                                        <p:tgtEl>
                                          <p:spTgt spid="535"/>
                                        </p:tgtEl>
                                        <p:attrNameLst>
                                          <p:attrName>style.visibility</p:attrName>
                                        </p:attrNameLst>
                                      </p:cBhvr>
                                      <p:to>
                                        <p:strVal val="visible"/>
                                      </p:to>
                                    </p:set>
                                    <p:animEffect filter="wipe(up)" transition="in">
                                      <p:cBhvr>
                                        <p:cTn id="16" dur="1000"/>
                                        <p:tgtEl>
                                          <p:spTgt spid="535"/>
                                        </p:tgtEl>
                                      </p:cBhvr>
                                    </p:animEffect>
                                  </p:childTnLst>
                                </p:cTn>
                              </p:par>
                            </p:childTnLst>
                          </p:cTn>
                        </p:par>
                        <p:par>
                          <p:cTn id="17" fill="hold">
                            <p:stCondLst>
                              <p:cond delay="2000"/>
                            </p:stCondLst>
                            <p:childTnLst>
                              <p:par>
                                <p:cTn id="18" presetClass="entr" nodeType="afterEffect" presetSubtype="2" presetID="22" grpId="4" fill="hold">
                                  <p:stCondLst>
                                    <p:cond delay="0"/>
                                  </p:stCondLst>
                                  <p:iterate type="el" backwards="0">
                                    <p:tmAbs val="0"/>
                                  </p:iterate>
                                  <p:childTnLst>
                                    <p:set>
                                      <p:cBhvr>
                                        <p:cTn id="19" fill="hold"/>
                                        <p:tgtEl>
                                          <p:spTgt spid="532"/>
                                        </p:tgtEl>
                                        <p:attrNameLst>
                                          <p:attrName>style.visibility</p:attrName>
                                        </p:attrNameLst>
                                      </p:cBhvr>
                                      <p:to>
                                        <p:strVal val="visible"/>
                                      </p:to>
                                    </p:set>
                                    <p:animEffect filter="wipe(right)" transition="in">
                                      <p:cBhvr>
                                        <p:cTn id="20" dur="1000"/>
                                        <p:tgtEl>
                                          <p:spTgt spid="532"/>
                                        </p:tgtEl>
                                      </p:cBhvr>
                                    </p:animEffect>
                                  </p:childTnLst>
                                </p:cTn>
                              </p:par>
                            </p:childTnLst>
                          </p:cTn>
                        </p:par>
                        <p:par>
                          <p:cTn id="21" fill="hold">
                            <p:stCondLst>
                              <p:cond delay="3000"/>
                            </p:stCondLst>
                            <p:childTnLst>
                              <p:par>
                                <p:cTn id="22" presetClass="entr" nodeType="afterEffect" presetSubtype="1" presetID="22" grpId="5" fill="hold">
                                  <p:stCondLst>
                                    <p:cond delay="0"/>
                                  </p:stCondLst>
                                  <p:iterate type="el" backwards="0">
                                    <p:tmAbs val="0"/>
                                  </p:iterate>
                                  <p:childTnLst>
                                    <p:set>
                                      <p:cBhvr>
                                        <p:cTn id="23" fill="hold"/>
                                        <p:tgtEl>
                                          <p:spTgt spid="536"/>
                                        </p:tgtEl>
                                        <p:attrNameLst>
                                          <p:attrName>style.visibility</p:attrName>
                                        </p:attrNameLst>
                                      </p:cBhvr>
                                      <p:to>
                                        <p:strVal val="visible"/>
                                      </p:to>
                                    </p:set>
                                    <p:animEffect filter="wipe(up)" transition="in">
                                      <p:cBhvr>
                                        <p:cTn id="24" dur="1000"/>
                                        <p:tgtEl>
                                          <p:spTgt spid="536"/>
                                        </p:tgtEl>
                                      </p:cBhvr>
                                    </p:animEffect>
                                  </p:childTnLst>
                                </p:cTn>
                              </p:par>
                            </p:childTnLst>
                          </p:cTn>
                        </p:par>
                        <p:par>
                          <p:cTn id="25" fill="hold">
                            <p:stCondLst>
                              <p:cond delay="4000"/>
                            </p:stCondLst>
                            <p:childTnLst>
                              <p:par>
                                <p:cTn id="26" presetClass="entr" nodeType="afterEffect" presetSubtype="2" presetID="22" grpId="6" fill="hold">
                                  <p:stCondLst>
                                    <p:cond delay="0"/>
                                  </p:stCondLst>
                                  <p:iterate type="el" backwards="0">
                                    <p:tmAbs val="0"/>
                                  </p:iterate>
                                  <p:childTnLst>
                                    <p:set>
                                      <p:cBhvr>
                                        <p:cTn id="27" fill="hold"/>
                                        <p:tgtEl>
                                          <p:spTgt spid="533"/>
                                        </p:tgtEl>
                                        <p:attrNameLst>
                                          <p:attrName>style.visibility</p:attrName>
                                        </p:attrNameLst>
                                      </p:cBhvr>
                                      <p:to>
                                        <p:strVal val="visible"/>
                                      </p:to>
                                    </p:set>
                                    <p:animEffect filter="wipe(right)" transition="in">
                                      <p:cBhvr>
                                        <p:cTn id="28" dur="1000"/>
                                        <p:tgtEl>
                                          <p:spTgt spid="533"/>
                                        </p:tgtEl>
                                      </p:cBhvr>
                                    </p:animEffect>
                                  </p:childTnLst>
                                </p:cTn>
                              </p:par>
                            </p:childTnLst>
                          </p:cTn>
                        </p:par>
                        <p:par>
                          <p:cTn id="29" fill="hold">
                            <p:stCondLst>
                              <p:cond delay="5000"/>
                            </p:stCondLst>
                            <p:childTnLst>
                              <p:par>
                                <p:cTn id="30" presetClass="entr" nodeType="afterEffect" presetSubtype="2" presetID="22" grpId="7" fill="hold">
                                  <p:stCondLst>
                                    <p:cond delay="0"/>
                                  </p:stCondLst>
                                  <p:iterate type="el" backwards="0">
                                    <p:tmAbs val="0"/>
                                  </p:iterate>
                                  <p:childTnLst>
                                    <p:set>
                                      <p:cBhvr>
                                        <p:cTn id="31" fill="hold"/>
                                        <p:tgtEl>
                                          <p:spTgt spid="534"/>
                                        </p:tgtEl>
                                        <p:attrNameLst>
                                          <p:attrName>style.visibility</p:attrName>
                                        </p:attrNameLst>
                                      </p:cBhvr>
                                      <p:to>
                                        <p:strVal val="visible"/>
                                      </p:to>
                                    </p:set>
                                    <p:animEffect filter="wipe(right)" transition="in">
                                      <p:cBhvr>
                                        <p:cTn id="32" dur="1000"/>
                                        <p:tgtEl>
                                          <p:spTgt spid="534"/>
                                        </p:tgtEl>
                                      </p:cBhvr>
                                    </p:animEffect>
                                  </p:childTnLst>
                                </p:cTn>
                              </p:par>
                            </p:childTnLst>
                          </p:cTn>
                        </p:par>
                        <p:par>
                          <p:cTn id="33" fill="hold">
                            <p:stCondLst>
                              <p:cond delay="6000"/>
                            </p:stCondLst>
                            <p:childTnLst>
                              <p:par>
                                <p:cTn id="34" presetClass="entr" nodeType="afterEffect" presetSubtype="1" presetID="22" grpId="8" fill="hold">
                                  <p:stCondLst>
                                    <p:cond delay="0"/>
                                  </p:stCondLst>
                                  <p:iterate type="el" backwards="0">
                                    <p:tmAbs val="0"/>
                                  </p:iterate>
                                  <p:childTnLst>
                                    <p:set>
                                      <p:cBhvr>
                                        <p:cTn id="35" fill="hold"/>
                                        <p:tgtEl>
                                          <p:spTgt spid="537"/>
                                        </p:tgtEl>
                                        <p:attrNameLst>
                                          <p:attrName>style.visibility</p:attrName>
                                        </p:attrNameLst>
                                      </p:cBhvr>
                                      <p:to>
                                        <p:strVal val="visible"/>
                                      </p:to>
                                    </p:set>
                                    <p:animEffect filter="wipe(up)" transition="in">
                                      <p:cBhvr>
                                        <p:cTn id="36" dur="1000"/>
                                        <p:tgtEl>
                                          <p:spTgt spid="537"/>
                                        </p:tgtEl>
                                      </p:cBhvr>
                                    </p:animEffect>
                                  </p:childTnLst>
                                </p:cTn>
                              </p:par>
                            </p:childTnLst>
                          </p:cTn>
                        </p:par>
                        <p:par>
                          <p:cTn id="37" fill="hold">
                            <p:stCondLst>
                              <p:cond delay="7000"/>
                            </p:stCondLst>
                            <p:childTnLst>
                              <p:par>
                                <p:cTn id="38" presetClass="entr" nodeType="afterEffect" presetID="9" grpId="9" fill="hold">
                                  <p:stCondLst>
                                    <p:cond delay="0"/>
                                  </p:stCondLst>
                                  <p:iterate type="el" backwards="0">
                                    <p:tmAbs val="0"/>
                                  </p:iterate>
                                  <p:childTnLst>
                                    <p:set>
                                      <p:cBhvr>
                                        <p:cTn id="39" fill="hold"/>
                                        <p:tgtEl>
                                          <p:spTgt spid="538"/>
                                        </p:tgtEl>
                                        <p:attrNameLst>
                                          <p:attrName>style.visibility</p:attrName>
                                        </p:attrNameLst>
                                      </p:cBhvr>
                                      <p:to>
                                        <p:strVal val="visible"/>
                                      </p:to>
                                    </p:set>
                                    <p:animEffect filter="dissolve" transition="in">
                                      <p:cBhvr>
                                        <p:cTn id="40" dur="2000"/>
                                        <p:tgtEl>
                                          <p:spTgt spid="538"/>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2" grpId="10" fill="hold">
                                  <p:stCondLst>
                                    <p:cond delay="0"/>
                                  </p:stCondLst>
                                  <p:iterate type="el" backwards="0">
                                    <p:tmAbs val="0"/>
                                  </p:iterate>
                                  <p:childTnLst>
                                    <p:set>
                                      <p:cBhvr>
                                        <p:cTn id="44" fill="hold"/>
                                        <p:tgtEl>
                                          <p:spTgt spid="539"/>
                                        </p:tgtEl>
                                        <p:attrNameLst>
                                          <p:attrName>style.visibility</p:attrName>
                                        </p:attrNameLst>
                                      </p:cBhvr>
                                      <p:to>
                                        <p:strVal val="visible"/>
                                      </p:to>
                                    </p:set>
                                    <p:animEffect filter="wipe(up)" transition="in">
                                      <p:cBhvr>
                                        <p:cTn id="45" dur="1000"/>
                                        <p:tgtEl>
                                          <p:spTgt spid="539"/>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2" presetID="22" grpId="11" fill="hold">
                                  <p:stCondLst>
                                    <p:cond delay="0"/>
                                  </p:stCondLst>
                                  <p:iterate type="el" backwards="0">
                                    <p:tmAbs val="0"/>
                                  </p:iterate>
                                  <p:childTnLst>
                                    <p:set>
                                      <p:cBhvr>
                                        <p:cTn id="49" fill="hold"/>
                                        <p:tgtEl>
                                          <p:spTgt spid="540"/>
                                        </p:tgtEl>
                                        <p:attrNameLst>
                                          <p:attrName>style.visibility</p:attrName>
                                        </p:attrNameLst>
                                      </p:cBhvr>
                                      <p:to>
                                        <p:strVal val="visible"/>
                                      </p:to>
                                    </p:set>
                                    <p:animEffect filter="wipe(right)" transition="in">
                                      <p:cBhvr>
                                        <p:cTn id="50"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4" grpId="7"/>
      <p:bldP build="whole" bldLvl="1" animBg="1" rev="0" advAuto="0" spid="539" grpId="10"/>
      <p:bldP build="whole" bldLvl="1" animBg="1" rev="0" advAuto="0" spid="533" grpId="6"/>
      <p:bldP build="whole" bldLvl="1" animBg="1" rev="0" advAuto="0" spid="537" grpId="8"/>
      <p:bldP build="whole" bldLvl="1" animBg="1" rev="0" advAuto="0" spid="538" grpId="9"/>
      <p:bldP build="whole" bldLvl="1" animBg="1" rev="0" advAuto="0" spid="535" grpId="3"/>
      <p:bldP build="whole" bldLvl="1" animBg="1" rev="0" advAuto="0" spid="536" grpId="5"/>
      <p:bldP build="whole" bldLvl="1" animBg="1" rev="0" advAuto="0" spid="544" grpId="2"/>
      <p:bldP build="whole" bldLvl="1" animBg="1" rev="0" advAuto="0" spid="532" grpId="4"/>
      <p:bldP build="whole" bldLvl="1" animBg="1" rev="0" advAuto="0" spid="543" grpId="1"/>
      <p:bldP build="whole" bldLvl="1" animBg="1" rev="0" advAuto="0" spid="540" grpId="1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Google Shape;3267;p59"/>
          <p:cNvSpPr/>
          <p:nvPr/>
        </p:nvSpPr>
        <p:spPr>
          <a:xfrm>
            <a:off x="4063022" y="2593456"/>
            <a:ext cx="660183" cy="2130089"/>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547" name="Google Shape;3269;p59"/>
          <p:cNvSpPr/>
          <p:nvPr/>
        </p:nvSpPr>
        <p:spPr>
          <a:xfrm>
            <a:off x="1048025" y="2979864"/>
            <a:ext cx="21981770" cy="8438224"/>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9685" y="20029"/>
                </a:moveTo>
                <a:cubicBezTo>
                  <a:pt x="9687" y="20029"/>
                  <a:pt x="9687" y="20029"/>
                  <a:pt x="9687" y="20032"/>
                </a:cubicBezTo>
                <a:cubicBezTo>
                  <a:pt x="9687" y="20029"/>
                  <a:pt x="9687" y="20029"/>
                  <a:pt x="9685" y="20029"/>
                </a:cubicBezTo>
                <a:close/>
                <a:moveTo>
                  <a:pt x="8192" y="20202"/>
                </a:moveTo>
                <a:cubicBezTo>
                  <a:pt x="8193" y="20205"/>
                  <a:pt x="8196" y="20208"/>
                  <a:pt x="8197" y="20212"/>
                </a:cubicBezTo>
                <a:cubicBezTo>
                  <a:pt x="8196" y="20208"/>
                  <a:pt x="8194" y="20205"/>
                  <a:pt x="8192" y="20202"/>
                </a:cubicBezTo>
                <a:close/>
                <a:moveTo>
                  <a:pt x="3368" y="19196"/>
                </a:moveTo>
                <a:cubicBezTo>
                  <a:pt x="3505" y="19196"/>
                  <a:pt x="3639" y="19451"/>
                  <a:pt x="3656" y="19863"/>
                </a:cubicBezTo>
                <a:cubicBezTo>
                  <a:pt x="3669" y="20255"/>
                  <a:pt x="3550" y="20614"/>
                  <a:pt x="3396" y="20647"/>
                </a:cubicBezTo>
                <a:cubicBezTo>
                  <a:pt x="3387" y="20650"/>
                  <a:pt x="3379" y="20650"/>
                  <a:pt x="3370" y="20650"/>
                </a:cubicBezTo>
                <a:cubicBezTo>
                  <a:pt x="3132" y="20650"/>
                  <a:pt x="2993" y="19936"/>
                  <a:pt x="3151" y="19461"/>
                </a:cubicBezTo>
                <a:cubicBezTo>
                  <a:pt x="3210" y="19279"/>
                  <a:pt x="3289" y="19196"/>
                  <a:pt x="3368" y="19196"/>
                </a:cubicBezTo>
                <a:close/>
                <a:moveTo>
                  <a:pt x="7859" y="20700"/>
                </a:moveTo>
                <a:cubicBezTo>
                  <a:pt x="7860" y="20703"/>
                  <a:pt x="7862" y="20710"/>
                  <a:pt x="7863" y="20713"/>
                </a:cubicBezTo>
                <a:cubicBezTo>
                  <a:pt x="7862" y="20710"/>
                  <a:pt x="7860" y="20703"/>
                  <a:pt x="7859" y="20700"/>
                </a:cubicBezTo>
                <a:close/>
                <a:moveTo>
                  <a:pt x="9648" y="0"/>
                </a:moveTo>
                <a:lnTo>
                  <a:pt x="3990" y="1299"/>
                </a:lnTo>
                <a:lnTo>
                  <a:pt x="1894" y="1299"/>
                </a:lnTo>
                <a:cubicBezTo>
                  <a:pt x="1691" y="1299"/>
                  <a:pt x="1493" y="1345"/>
                  <a:pt x="1300" y="1435"/>
                </a:cubicBezTo>
                <a:cubicBezTo>
                  <a:pt x="1265" y="1445"/>
                  <a:pt x="1230" y="1451"/>
                  <a:pt x="1196" y="1451"/>
                </a:cubicBezTo>
                <a:cubicBezTo>
                  <a:pt x="1008" y="1451"/>
                  <a:pt x="834" y="1299"/>
                  <a:pt x="645" y="1299"/>
                </a:cubicBezTo>
                <a:lnTo>
                  <a:pt x="35" y="1299"/>
                </a:lnTo>
                <a:lnTo>
                  <a:pt x="35" y="15466"/>
                </a:lnTo>
                <a:cubicBezTo>
                  <a:pt x="35" y="16373"/>
                  <a:pt x="-58" y="17379"/>
                  <a:pt x="61" y="18262"/>
                </a:cubicBezTo>
                <a:cubicBezTo>
                  <a:pt x="170" y="19049"/>
                  <a:pt x="456" y="19093"/>
                  <a:pt x="736" y="19093"/>
                </a:cubicBezTo>
                <a:cubicBezTo>
                  <a:pt x="773" y="19093"/>
                  <a:pt x="808" y="19093"/>
                  <a:pt x="843" y="19093"/>
                </a:cubicBezTo>
                <a:lnTo>
                  <a:pt x="2552" y="19093"/>
                </a:lnTo>
                <a:lnTo>
                  <a:pt x="2593" y="20288"/>
                </a:lnTo>
                <a:cubicBezTo>
                  <a:pt x="2606" y="20737"/>
                  <a:pt x="2641" y="21172"/>
                  <a:pt x="2698" y="21600"/>
                </a:cubicBezTo>
                <a:cubicBezTo>
                  <a:pt x="2700" y="21600"/>
                  <a:pt x="2702" y="21600"/>
                  <a:pt x="2705" y="21600"/>
                </a:cubicBezTo>
                <a:cubicBezTo>
                  <a:pt x="2725" y="21600"/>
                  <a:pt x="2726" y="21504"/>
                  <a:pt x="2741" y="21441"/>
                </a:cubicBezTo>
                <a:cubicBezTo>
                  <a:pt x="2752" y="21417"/>
                  <a:pt x="2765" y="21407"/>
                  <a:pt x="2778" y="21407"/>
                </a:cubicBezTo>
                <a:cubicBezTo>
                  <a:pt x="2788" y="21407"/>
                  <a:pt x="2800" y="21414"/>
                  <a:pt x="2808" y="21431"/>
                </a:cubicBezTo>
                <a:cubicBezTo>
                  <a:pt x="2830" y="21474"/>
                  <a:pt x="2843" y="21520"/>
                  <a:pt x="2852" y="21587"/>
                </a:cubicBezTo>
                <a:cubicBezTo>
                  <a:pt x="2885" y="21467"/>
                  <a:pt x="2938" y="21401"/>
                  <a:pt x="2992" y="21401"/>
                </a:cubicBezTo>
                <a:cubicBezTo>
                  <a:pt x="3025" y="21401"/>
                  <a:pt x="3057" y="21424"/>
                  <a:pt x="3085" y="21474"/>
                </a:cubicBezTo>
                <a:cubicBezTo>
                  <a:pt x="3121" y="21368"/>
                  <a:pt x="3173" y="21308"/>
                  <a:pt x="3227" y="21308"/>
                </a:cubicBezTo>
                <a:cubicBezTo>
                  <a:pt x="3246" y="21308"/>
                  <a:pt x="3265" y="21314"/>
                  <a:pt x="3283" y="21331"/>
                </a:cubicBezTo>
                <a:cubicBezTo>
                  <a:pt x="3309" y="21364"/>
                  <a:pt x="3331" y="21374"/>
                  <a:pt x="3357" y="21374"/>
                </a:cubicBezTo>
                <a:cubicBezTo>
                  <a:pt x="3375" y="21351"/>
                  <a:pt x="3392" y="21318"/>
                  <a:pt x="3405" y="21285"/>
                </a:cubicBezTo>
                <a:cubicBezTo>
                  <a:pt x="3429" y="21238"/>
                  <a:pt x="3456" y="21218"/>
                  <a:pt x="3484" y="21218"/>
                </a:cubicBezTo>
                <a:cubicBezTo>
                  <a:pt x="3522" y="21218"/>
                  <a:pt x="3559" y="21261"/>
                  <a:pt x="3585" y="21341"/>
                </a:cubicBezTo>
                <a:cubicBezTo>
                  <a:pt x="3578" y="21172"/>
                  <a:pt x="3661" y="21162"/>
                  <a:pt x="3700" y="21162"/>
                </a:cubicBezTo>
                <a:cubicBezTo>
                  <a:pt x="3725" y="21162"/>
                  <a:pt x="3751" y="21158"/>
                  <a:pt x="3777" y="21158"/>
                </a:cubicBezTo>
                <a:cubicBezTo>
                  <a:pt x="3871" y="21158"/>
                  <a:pt x="3957" y="21195"/>
                  <a:pt x="3968" y="21520"/>
                </a:cubicBezTo>
                <a:cubicBezTo>
                  <a:pt x="3989" y="21387"/>
                  <a:pt x="4039" y="21314"/>
                  <a:pt x="4092" y="21314"/>
                </a:cubicBezTo>
                <a:cubicBezTo>
                  <a:pt x="4119" y="21314"/>
                  <a:pt x="4146" y="21331"/>
                  <a:pt x="4170" y="21374"/>
                </a:cubicBezTo>
                <a:cubicBezTo>
                  <a:pt x="4201" y="21298"/>
                  <a:pt x="4236" y="21241"/>
                  <a:pt x="4281" y="21208"/>
                </a:cubicBezTo>
                <a:cubicBezTo>
                  <a:pt x="4293" y="21195"/>
                  <a:pt x="4304" y="21188"/>
                  <a:pt x="4317" y="21188"/>
                </a:cubicBezTo>
                <a:cubicBezTo>
                  <a:pt x="4347" y="21188"/>
                  <a:pt x="4376" y="21221"/>
                  <a:pt x="4394" y="21285"/>
                </a:cubicBezTo>
                <a:cubicBezTo>
                  <a:pt x="4429" y="21172"/>
                  <a:pt x="4478" y="21095"/>
                  <a:pt x="4535" y="21062"/>
                </a:cubicBezTo>
                <a:cubicBezTo>
                  <a:pt x="4542" y="21059"/>
                  <a:pt x="4550" y="21055"/>
                  <a:pt x="4556" y="21055"/>
                </a:cubicBezTo>
                <a:cubicBezTo>
                  <a:pt x="4602" y="21055"/>
                  <a:pt x="4649" y="21122"/>
                  <a:pt x="4672" y="21228"/>
                </a:cubicBezTo>
                <a:cubicBezTo>
                  <a:pt x="4701" y="21069"/>
                  <a:pt x="4739" y="21022"/>
                  <a:pt x="4782" y="21022"/>
                </a:cubicBezTo>
                <a:cubicBezTo>
                  <a:pt x="4843" y="21022"/>
                  <a:pt x="4913" y="21118"/>
                  <a:pt x="4984" y="21118"/>
                </a:cubicBezTo>
                <a:cubicBezTo>
                  <a:pt x="4988" y="21118"/>
                  <a:pt x="4993" y="21118"/>
                  <a:pt x="4997" y="21118"/>
                </a:cubicBezTo>
                <a:cubicBezTo>
                  <a:pt x="5100" y="21095"/>
                  <a:pt x="5177" y="20883"/>
                  <a:pt x="5279" y="20883"/>
                </a:cubicBezTo>
                <a:cubicBezTo>
                  <a:pt x="5281" y="20883"/>
                  <a:pt x="5284" y="20883"/>
                  <a:pt x="5287" y="20883"/>
                </a:cubicBezTo>
                <a:cubicBezTo>
                  <a:pt x="5290" y="20883"/>
                  <a:pt x="5294" y="20879"/>
                  <a:pt x="5297" y="20879"/>
                </a:cubicBezTo>
                <a:cubicBezTo>
                  <a:pt x="5341" y="20879"/>
                  <a:pt x="5380" y="20946"/>
                  <a:pt x="5397" y="21049"/>
                </a:cubicBezTo>
                <a:cubicBezTo>
                  <a:pt x="5420" y="20926"/>
                  <a:pt x="5468" y="20853"/>
                  <a:pt x="5516" y="20853"/>
                </a:cubicBezTo>
                <a:cubicBezTo>
                  <a:pt x="5542" y="20853"/>
                  <a:pt x="5567" y="20873"/>
                  <a:pt x="5591" y="20916"/>
                </a:cubicBezTo>
                <a:cubicBezTo>
                  <a:pt x="5613" y="20826"/>
                  <a:pt x="5649" y="20770"/>
                  <a:pt x="5688" y="20770"/>
                </a:cubicBezTo>
                <a:cubicBezTo>
                  <a:pt x="5703" y="20770"/>
                  <a:pt x="5717" y="20776"/>
                  <a:pt x="5731" y="20793"/>
                </a:cubicBezTo>
                <a:cubicBezTo>
                  <a:pt x="5748" y="20816"/>
                  <a:pt x="5767" y="20826"/>
                  <a:pt x="5784" y="20836"/>
                </a:cubicBezTo>
                <a:cubicBezTo>
                  <a:pt x="5802" y="20836"/>
                  <a:pt x="5819" y="20826"/>
                  <a:pt x="5837" y="20803"/>
                </a:cubicBezTo>
                <a:cubicBezTo>
                  <a:pt x="5870" y="20766"/>
                  <a:pt x="5910" y="20740"/>
                  <a:pt x="5947" y="20740"/>
                </a:cubicBezTo>
                <a:cubicBezTo>
                  <a:pt x="5987" y="20740"/>
                  <a:pt x="6025" y="20773"/>
                  <a:pt x="6047" y="20859"/>
                </a:cubicBezTo>
                <a:cubicBezTo>
                  <a:pt x="6065" y="20720"/>
                  <a:pt x="6115" y="20634"/>
                  <a:pt x="6167" y="20634"/>
                </a:cubicBezTo>
                <a:cubicBezTo>
                  <a:pt x="6189" y="20634"/>
                  <a:pt x="6211" y="20647"/>
                  <a:pt x="6232" y="20680"/>
                </a:cubicBezTo>
                <a:cubicBezTo>
                  <a:pt x="6248" y="20700"/>
                  <a:pt x="6264" y="20740"/>
                  <a:pt x="6282" y="20740"/>
                </a:cubicBezTo>
                <a:cubicBezTo>
                  <a:pt x="6285" y="20740"/>
                  <a:pt x="6287" y="20737"/>
                  <a:pt x="6290" y="20737"/>
                </a:cubicBezTo>
                <a:cubicBezTo>
                  <a:pt x="6303" y="20737"/>
                  <a:pt x="6311" y="20713"/>
                  <a:pt x="6320" y="20703"/>
                </a:cubicBezTo>
                <a:cubicBezTo>
                  <a:pt x="6355" y="20647"/>
                  <a:pt x="6390" y="20624"/>
                  <a:pt x="6429" y="20624"/>
                </a:cubicBezTo>
                <a:cubicBezTo>
                  <a:pt x="6446" y="20624"/>
                  <a:pt x="6474" y="20683"/>
                  <a:pt x="6488" y="20683"/>
                </a:cubicBezTo>
                <a:cubicBezTo>
                  <a:pt x="6489" y="20683"/>
                  <a:pt x="6491" y="20680"/>
                  <a:pt x="6492" y="20680"/>
                </a:cubicBezTo>
                <a:cubicBezTo>
                  <a:pt x="6522" y="20670"/>
                  <a:pt x="6531" y="20614"/>
                  <a:pt x="6561" y="20580"/>
                </a:cubicBezTo>
                <a:cubicBezTo>
                  <a:pt x="6637" y="20501"/>
                  <a:pt x="6758" y="20424"/>
                  <a:pt x="6872" y="20424"/>
                </a:cubicBezTo>
                <a:cubicBezTo>
                  <a:pt x="6969" y="20424"/>
                  <a:pt x="7061" y="20481"/>
                  <a:pt x="7112" y="20647"/>
                </a:cubicBezTo>
                <a:cubicBezTo>
                  <a:pt x="7112" y="20491"/>
                  <a:pt x="7164" y="20378"/>
                  <a:pt x="7225" y="20378"/>
                </a:cubicBezTo>
                <a:cubicBezTo>
                  <a:pt x="7286" y="20401"/>
                  <a:pt x="7340" y="20491"/>
                  <a:pt x="7366" y="20624"/>
                </a:cubicBezTo>
                <a:cubicBezTo>
                  <a:pt x="7383" y="20484"/>
                  <a:pt x="7434" y="20408"/>
                  <a:pt x="7486" y="20408"/>
                </a:cubicBezTo>
                <a:cubicBezTo>
                  <a:pt x="7529" y="20408"/>
                  <a:pt x="7571" y="20458"/>
                  <a:pt x="7594" y="20570"/>
                </a:cubicBezTo>
                <a:cubicBezTo>
                  <a:pt x="7607" y="20461"/>
                  <a:pt x="7649" y="20388"/>
                  <a:pt x="7692" y="20388"/>
                </a:cubicBezTo>
                <a:cubicBezTo>
                  <a:pt x="7706" y="20388"/>
                  <a:pt x="7721" y="20394"/>
                  <a:pt x="7735" y="20411"/>
                </a:cubicBezTo>
                <a:cubicBezTo>
                  <a:pt x="7786" y="20477"/>
                  <a:pt x="7829" y="20574"/>
                  <a:pt x="7859" y="20700"/>
                </a:cubicBezTo>
                <a:cubicBezTo>
                  <a:pt x="7820" y="20521"/>
                  <a:pt x="7879" y="20341"/>
                  <a:pt x="7943" y="20341"/>
                </a:cubicBezTo>
                <a:cubicBezTo>
                  <a:pt x="7965" y="20341"/>
                  <a:pt x="7988" y="20361"/>
                  <a:pt x="8008" y="20411"/>
                </a:cubicBezTo>
                <a:cubicBezTo>
                  <a:pt x="7982" y="20321"/>
                  <a:pt x="8012" y="20165"/>
                  <a:pt x="8060" y="20132"/>
                </a:cubicBezTo>
                <a:cubicBezTo>
                  <a:pt x="8072" y="20125"/>
                  <a:pt x="8083" y="20125"/>
                  <a:pt x="8095" y="20125"/>
                </a:cubicBezTo>
                <a:cubicBezTo>
                  <a:pt x="8130" y="20125"/>
                  <a:pt x="8163" y="20149"/>
                  <a:pt x="8192" y="20202"/>
                </a:cubicBezTo>
                <a:cubicBezTo>
                  <a:pt x="8164" y="20132"/>
                  <a:pt x="8299" y="20019"/>
                  <a:pt x="8306" y="20019"/>
                </a:cubicBezTo>
                <a:cubicBezTo>
                  <a:pt x="8338" y="20019"/>
                  <a:pt x="8364" y="20089"/>
                  <a:pt x="8395" y="20089"/>
                </a:cubicBezTo>
                <a:cubicBezTo>
                  <a:pt x="8398" y="20089"/>
                  <a:pt x="8400" y="20089"/>
                  <a:pt x="8403" y="20089"/>
                </a:cubicBezTo>
                <a:cubicBezTo>
                  <a:pt x="8434" y="20089"/>
                  <a:pt x="8463" y="20032"/>
                  <a:pt x="8496" y="20032"/>
                </a:cubicBezTo>
                <a:cubicBezTo>
                  <a:pt x="8575" y="20032"/>
                  <a:pt x="8650" y="20165"/>
                  <a:pt x="8676" y="20368"/>
                </a:cubicBezTo>
                <a:cubicBezTo>
                  <a:pt x="8702" y="20195"/>
                  <a:pt x="8763" y="20096"/>
                  <a:pt x="8827" y="20096"/>
                </a:cubicBezTo>
                <a:cubicBezTo>
                  <a:pt x="8862" y="20096"/>
                  <a:pt x="8897" y="20125"/>
                  <a:pt x="8926" y="20189"/>
                </a:cubicBezTo>
                <a:cubicBezTo>
                  <a:pt x="8948" y="20076"/>
                  <a:pt x="8993" y="20009"/>
                  <a:pt x="9037" y="19999"/>
                </a:cubicBezTo>
                <a:cubicBezTo>
                  <a:pt x="9085" y="19999"/>
                  <a:pt x="9128" y="20066"/>
                  <a:pt x="9156" y="20165"/>
                </a:cubicBezTo>
                <a:cubicBezTo>
                  <a:pt x="9188" y="20036"/>
                  <a:pt x="9243" y="19966"/>
                  <a:pt x="9298" y="19966"/>
                </a:cubicBezTo>
                <a:cubicBezTo>
                  <a:pt x="9338" y="19966"/>
                  <a:pt x="9380" y="20003"/>
                  <a:pt x="9414" y="20076"/>
                </a:cubicBezTo>
                <a:cubicBezTo>
                  <a:pt x="9441" y="19943"/>
                  <a:pt x="9490" y="19863"/>
                  <a:pt x="9546" y="19853"/>
                </a:cubicBezTo>
                <a:cubicBezTo>
                  <a:pt x="9598" y="19853"/>
                  <a:pt x="9650" y="19920"/>
                  <a:pt x="9685" y="20029"/>
                </a:cubicBezTo>
                <a:cubicBezTo>
                  <a:pt x="9642" y="19883"/>
                  <a:pt x="9876" y="19707"/>
                  <a:pt x="9907" y="19707"/>
                </a:cubicBezTo>
                <a:cubicBezTo>
                  <a:pt x="9920" y="19704"/>
                  <a:pt x="9933" y="19704"/>
                  <a:pt x="9948" y="19704"/>
                </a:cubicBezTo>
                <a:cubicBezTo>
                  <a:pt x="10028" y="19704"/>
                  <a:pt x="10115" y="19767"/>
                  <a:pt x="10145" y="19999"/>
                </a:cubicBezTo>
                <a:cubicBezTo>
                  <a:pt x="10161" y="19876"/>
                  <a:pt x="10197" y="19773"/>
                  <a:pt x="10241" y="19717"/>
                </a:cubicBezTo>
                <a:cubicBezTo>
                  <a:pt x="10257" y="19697"/>
                  <a:pt x="10275" y="19680"/>
                  <a:pt x="10292" y="19680"/>
                </a:cubicBezTo>
                <a:cubicBezTo>
                  <a:pt x="10309" y="19680"/>
                  <a:pt x="10325" y="19697"/>
                  <a:pt x="10334" y="19730"/>
                </a:cubicBezTo>
                <a:cubicBezTo>
                  <a:pt x="10344" y="19770"/>
                  <a:pt x="10356" y="19833"/>
                  <a:pt x="10370" y="19833"/>
                </a:cubicBezTo>
                <a:cubicBezTo>
                  <a:pt x="10373" y="19833"/>
                  <a:pt x="10375" y="19833"/>
                  <a:pt x="10377" y="19830"/>
                </a:cubicBezTo>
                <a:cubicBezTo>
                  <a:pt x="10355" y="19584"/>
                  <a:pt x="10334" y="19325"/>
                  <a:pt x="10319" y="19079"/>
                </a:cubicBezTo>
                <a:lnTo>
                  <a:pt x="12439" y="19079"/>
                </a:lnTo>
                <a:cubicBezTo>
                  <a:pt x="12579" y="19079"/>
                  <a:pt x="12720" y="19086"/>
                  <a:pt x="12861" y="19086"/>
                </a:cubicBezTo>
                <a:cubicBezTo>
                  <a:pt x="12931" y="19086"/>
                  <a:pt x="13001" y="19083"/>
                  <a:pt x="13072" y="19079"/>
                </a:cubicBezTo>
                <a:cubicBezTo>
                  <a:pt x="13265" y="19069"/>
                  <a:pt x="13304" y="18777"/>
                  <a:pt x="13467" y="18687"/>
                </a:cubicBezTo>
                <a:cubicBezTo>
                  <a:pt x="13475" y="18684"/>
                  <a:pt x="13483" y="18684"/>
                  <a:pt x="13491" y="18684"/>
                </a:cubicBezTo>
                <a:cubicBezTo>
                  <a:pt x="13612" y="18684"/>
                  <a:pt x="13711" y="19086"/>
                  <a:pt x="13827" y="19149"/>
                </a:cubicBezTo>
                <a:cubicBezTo>
                  <a:pt x="13866" y="19169"/>
                  <a:pt x="13912" y="19176"/>
                  <a:pt x="13960" y="19176"/>
                </a:cubicBezTo>
                <a:cubicBezTo>
                  <a:pt x="14130" y="19176"/>
                  <a:pt x="14341" y="19079"/>
                  <a:pt x="14491" y="19079"/>
                </a:cubicBezTo>
                <a:lnTo>
                  <a:pt x="16064" y="19079"/>
                </a:lnTo>
                <a:cubicBezTo>
                  <a:pt x="16302" y="19079"/>
                  <a:pt x="16538" y="19076"/>
                  <a:pt x="16774" y="19076"/>
                </a:cubicBezTo>
                <a:cubicBezTo>
                  <a:pt x="16891" y="19076"/>
                  <a:pt x="17010" y="19076"/>
                  <a:pt x="17129" y="19079"/>
                </a:cubicBezTo>
                <a:cubicBezTo>
                  <a:pt x="17216" y="19079"/>
                  <a:pt x="17315" y="19123"/>
                  <a:pt x="17408" y="19123"/>
                </a:cubicBezTo>
                <a:cubicBezTo>
                  <a:pt x="17432" y="19123"/>
                  <a:pt x="17454" y="19119"/>
                  <a:pt x="17476" y="19113"/>
                </a:cubicBezTo>
                <a:cubicBezTo>
                  <a:pt x="17618" y="19063"/>
                  <a:pt x="17685" y="19003"/>
                  <a:pt x="17772" y="19003"/>
                </a:cubicBezTo>
                <a:cubicBezTo>
                  <a:pt x="17820" y="19003"/>
                  <a:pt x="17874" y="19023"/>
                  <a:pt x="17951" y="19069"/>
                </a:cubicBezTo>
                <a:cubicBezTo>
                  <a:pt x="18007" y="19103"/>
                  <a:pt x="18060" y="19116"/>
                  <a:pt x="18114" y="19116"/>
                </a:cubicBezTo>
                <a:cubicBezTo>
                  <a:pt x="18197" y="19116"/>
                  <a:pt x="18281" y="19086"/>
                  <a:pt x="18372" y="19079"/>
                </a:cubicBezTo>
                <a:cubicBezTo>
                  <a:pt x="18536" y="19063"/>
                  <a:pt x="18701" y="19059"/>
                  <a:pt x="18865" y="19059"/>
                </a:cubicBezTo>
                <a:cubicBezTo>
                  <a:pt x="19136" y="19059"/>
                  <a:pt x="19409" y="19073"/>
                  <a:pt x="19683" y="19079"/>
                </a:cubicBezTo>
                <a:cubicBezTo>
                  <a:pt x="19692" y="19083"/>
                  <a:pt x="19703" y="19083"/>
                  <a:pt x="19713" y="19083"/>
                </a:cubicBezTo>
                <a:cubicBezTo>
                  <a:pt x="19844" y="19083"/>
                  <a:pt x="19973" y="19016"/>
                  <a:pt x="20095" y="18900"/>
                </a:cubicBezTo>
                <a:cubicBezTo>
                  <a:pt x="20145" y="18863"/>
                  <a:pt x="20192" y="18847"/>
                  <a:pt x="20235" y="18847"/>
                </a:cubicBezTo>
                <a:cubicBezTo>
                  <a:pt x="20390" y="18847"/>
                  <a:pt x="20515" y="19049"/>
                  <a:pt x="20680" y="19093"/>
                </a:cubicBezTo>
                <a:cubicBezTo>
                  <a:pt x="20772" y="19113"/>
                  <a:pt x="20866" y="19123"/>
                  <a:pt x="20961" y="19123"/>
                </a:cubicBezTo>
                <a:cubicBezTo>
                  <a:pt x="21152" y="19123"/>
                  <a:pt x="21345" y="19093"/>
                  <a:pt x="21533" y="19093"/>
                </a:cubicBezTo>
                <a:lnTo>
                  <a:pt x="21542" y="19093"/>
                </a:lnTo>
                <a:lnTo>
                  <a:pt x="21542" y="1312"/>
                </a:lnTo>
                <a:lnTo>
                  <a:pt x="13875" y="1312"/>
                </a:lnTo>
                <a:cubicBezTo>
                  <a:pt x="13755" y="1312"/>
                  <a:pt x="13635" y="1295"/>
                  <a:pt x="13517" y="1295"/>
                </a:cubicBezTo>
                <a:cubicBezTo>
                  <a:pt x="13312" y="1295"/>
                  <a:pt x="13111" y="1342"/>
                  <a:pt x="12922" y="1614"/>
                </a:cubicBezTo>
                <a:cubicBezTo>
                  <a:pt x="12866" y="1690"/>
                  <a:pt x="12825" y="1720"/>
                  <a:pt x="12791" y="1720"/>
                </a:cubicBezTo>
                <a:cubicBezTo>
                  <a:pt x="12709" y="1720"/>
                  <a:pt x="12673" y="1538"/>
                  <a:pt x="12566" y="1411"/>
                </a:cubicBezTo>
                <a:cubicBezTo>
                  <a:pt x="12493" y="1322"/>
                  <a:pt x="12427" y="1302"/>
                  <a:pt x="12357" y="1302"/>
                </a:cubicBezTo>
                <a:cubicBezTo>
                  <a:pt x="12322" y="1302"/>
                  <a:pt x="12285" y="1305"/>
                  <a:pt x="12245" y="1312"/>
                </a:cubicBezTo>
                <a:lnTo>
                  <a:pt x="10579" y="1312"/>
                </a:lnTo>
                <a:cubicBezTo>
                  <a:pt x="10512" y="1312"/>
                  <a:pt x="10426" y="1282"/>
                  <a:pt x="10349" y="1282"/>
                </a:cubicBezTo>
                <a:cubicBezTo>
                  <a:pt x="10310" y="1282"/>
                  <a:pt x="10272" y="1289"/>
                  <a:pt x="10241" y="1312"/>
                </a:cubicBezTo>
                <a:cubicBezTo>
                  <a:pt x="10145" y="1365"/>
                  <a:pt x="10069" y="1591"/>
                  <a:pt x="9972" y="1657"/>
                </a:cubicBezTo>
                <a:cubicBezTo>
                  <a:pt x="9935" y="1700"/>
                  <a:pt x="9893" y="1720"/>
                  <a:pt x="9850" y="1720"/>
                </a:cubicBezTo>
                <a:cubicBezTo>
                  <a:pt x="9814" y="1720"/>
                  <a:pt x="9778" y="1704"/>
                  <a:pt x="9744" y="1680"/>
                </a:cubicBezTo>
                <a:cubicBezTo>
                  <a:pt x="9731" y="1657"/>
                  <a:pt x="9718" y="1634"/>
                  <a:pt x="9705" y="1614"/>
                </a:cubicBezTo>
                <a:lnTo>
                  <a:pt x="9692" y="1222"/>
                </a:lnTo>
                <a:cubicBezTo>
                  <a:pt x="9678" y="817"/>
                  <a:pt x="9664" y="405"/>
                  <a:pt x="9648" y="0"/>
                </a:cubicBezTo>
                <a:close/>
              </a:path>
            </a:pathLst>
          </a:custGeom>
          <a:solidFill>
            <a:srgbClr val="29486D">
              <a:alpha val="1397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548" name="Google Shape;3270;p59"/>
          <p:cNvSpPr/>
          <p:nvPr/>
        </p:nvSpPr>
        <p:spPr>
          <a:xfrm>
            <a:off x="1187885" y="2979864"/>
            <a:ext cx="21947993" cy="7217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 y="0"/>
                </a:moveTo>
                <a:cubicBezTo>
                  <a:pt x="447" y="0"/>
                  <a:pt x="50" y="186"/>
                  <a:pt x="5" y="186"/>
                </a:cubicBezTo>
                <a:cubicBezTo>
                  <a:pt x="3" y="186"/>
                  <a:pt x="0" y="186"/>
                  <a:pt x="0" y="186"/>
                </a:cubicBezTo>
                <a:lnTo>
                  <a:pt x="0" y="18812"/>
                </a:lnTo>
                <a:cubicBezTo>
                  <a:pt x="0" y="20454"/>
                  <a:pt x="5" y="20859"/>
                  <a:pt x="592" y="21178"/>
                </a:cubicBezTo>
                <a:lnTo>
                  <a:pt x="831" y="21319"/>
                </a:lnTo>
                <a:cubicBezTo>
                  <a:pt x="1082" y="21459"/>
                  <a:pt x="1360" y="21600"/>
                  <a:pt x="1623" y="21600"/>
                </a:cubicBezTo>
                <a:cubicBezTo>
                  <a:pt x="1673" y="21600"/>
                  <a:pt x="1723" y="21596"/>
                  <a:pt x="1771" y="21583"/>
                </a:cubicBezTo>
                <a:cubicBezTo>
                  <a:pt x="2019" y="21521"/>
                  <a:pt x="2276" y="21116"/>
                  <a:pt x="2523" y="21116"/>
                </a:cubicBezTo>
                <a:cubicBezTo>
                  <a:pt x="2553" y="21116"/>
                  <a:pt x="2583" y="21124"/>
                  <a:pt x="2614" y="21137"/>
                </a:cubicBezTo>
                <a:cubicBezTo>
                  <a:pt x="2695" y="21178"/>
                  <a:pt x="2779" y="21286"/>
                  <a:pt x="2857" y="21286"/>
                </a:cubicBezTo>
                <a:cubicBezTo>
                  <a:pt x="2885" y="21286"/>
                  <a:pt x="2914" y="21273"/>
                  <a:pt x="2941" y="21236"/>
                </a:cubicBezTo>
                <a:cubicBezTo>
                  <a:pt x="2971" y="21195"/>
                  <a:pt x="2997" y="21112"/>
                  <a:pt x="3029" y="21066"/>
                </a:cubicBezTo>
                <a:cubicBezTo>
                  <a:pt x="3056" y="21025"/>
                  <a:pt x="3090" y="21008"/>
                  <a:pt x="3127" y="21008"/>
                </a:cubicBezTo>
                <a:cubicBezTo>
                  <a:pt x="3303" y="21008"/>
                  <a:pt x="3559" y="21422"/>
                  <a:pt x="3709" y="21459"/>
                </a:cubicBezTo>
                <a:cubicBezTo>
                  <a:pt x="3837" y="21488"/>
                  <a:pt x="3966" y="21497"/>
                  <a:pt x="4095" y="21497"/>
                </a:cubicBezTo>
                <a:cubicBezTo>
                  <a:pt x="4353" y="21497"/>
                  <a:pt x="4614" y="21459"/>
                  <a:pt x="4869" y="21459"/>
                </a:cubicBezTo>
                <a:cubicBezTo>
                  <a:pt x="4892" y="21459"/>
                  <a:pt x="4913" y="21459"/>
                  <a:pt x="4932" y="21459"/>
                </a:cubicBezTo>
                <a:cubicBezTo>
                  <a:pt x="5147" y="21459"/>
                  <a:pt x="5269" y="21435"/>
                  <a:pt x="5434" y="20888"/>
                </a:cubicBezTo>
                <a:cubicBezTo>
                  <a:pt x="5494" y="20686"/>
                  <a:pt x="5576" y="20495"/>
                  <a:pt x="5655" y="20495"/>
                </a:cubicBezTo>
                <a:cubicBezTo>
                  <a:pt x="5676" y="20495"/>
                  <a:pt x="5697" y="20508"/>
                  <a:pt x="5717" y="20537"/>
                </a:cubicBezTo>
                <a:cubicBezTo>
                  <a:pt x="5743" y="20582"/>
                  <a:pt x="5766" y="20624"/>
                  <a:pt x="5788" y="20665"/>
                </a:cubicBezTo>
                <a:cubicBezTo>
                  <a:pt x="5987" y="21054"/>
                  <a:pt x="6362" y="21041"/>
                  <a:pt x="6596" y="21224"/>
                </a:cubicBezTo>
                <a:cubicBezTo>
                  <a:pt x="6808" y="21377"/>
                  <a:pt x="7023" y="21451"/>
                  <a:pt x="7239" y="21451"/>
                </a:cubicBezTo>
                <a:cubicBezTo>
                  <a:pt x="7275" y="21451"/>
                  <a:pt x="7310" y="21447"/>
                  <a:pt x="7345" y="21443"/>
                </a:cubicBezTo>
                <a:cubicBezTo>
                  <a:pt x="7562" y="21443"/>
                  <a:pt x="7825" y="21542"/>
                  <a:pt x="8083" y="21542"/>
                </a:cubicBezTo>
                <a:cubicBezTo>
                  <a:pt x="8390" y="21542"/>
                  <a:pt x="8690" y="21401"/>
                  <a:pt x="8891" y="20789"/>
                </a:cubicBezTo>
                <a:cubicBezTo>
                  <a:pt x="8970" y="20562"/>
                  <a:pt x="9075" y="20305"/>
                  <a:pt x="9177" y="20305"/>
                </a:cubicBezTo>
                <a:cubicBezTo>
                  <a:pt x="9206" y="20305"/>
                  <a:pt x="9233" y="20326"/>
                  <a:pt x="9262" y="20371"/>
                </a:cubicBezTo>
                <a:cubicBezTo>
                  <a:pt x="9320" y="20735"/>
                  <a:pt x="9456" y="20913"/>
                  <a:pt x="9588" y="20942"/>
                </a:cubicBezTo>
                <a:cubicBezTo>
                  <a:pt x="9994" y="21025"/>
                  <a:pt x="10285" y="21000"/>
                  <a:pt x="10678" y="21319"/>
                </a:cubicBezTo>
                <a:cubicBezTo>
                  <a:pt x="10869" y="21476"/>
                  <a:pt x="11079" y="21521"/>
                  <a:pt x="11293" y="21521"/>
                </a:cubicBezTo>
                <a:cubicBezTo>
                  <a:pt x="11572" y="21521"/>
                  <a:pt x="11856" y="21443"/>
                  <a:pt x="12113" y="21443"/>
                </a:cubicBezTo>
                <a:cubicBezTo>
                  <a:pt x="12266" y="21443"/>
                  <a:pt x="12497" y="21571"/>
                  <a:pt x="12701" y="21571"/>
                </a:cubicBezTo>
                <a:cubicBezTo>
                  <a:pt x="12817" y="21571"/>
                  <a:pt x="12925" y="21530"/>
                  <a:pt x="13005" y="21401"/>
                </a:cubicBezTo>
                <a:cubicBezTo>
                  <a:pt x="13178" y="21137"/>
                  <a:pt x="13186" y="20206"/>
                  <a:pt x="13385" y="20094"/>
                </a:cubicBezTo>
                <a:cubicBezTo>
                  <a:pt x="13397" y="20086"/>
                  <a:pt x="13408" y="20082"/>
                  <a:pt x="13420" y="20082"/>
                </a:cubicBezTo>
                <a:cubicBezTo>
                  <a:pt x="13495" y="20082"/>
                  <a:pt x="13567" y="20226"/>
                  <a:pt x="13632" y="20384"/>
                </a:cubicBezTo>
                <a:cubicBezTo>
                  <a:pt x="14045" y="21335"/>
                  <a:pt x="14387" y="21459"/>
                  <a:pt x="14819" y="21459"/>
                </a:cubicBezTo>
                <a:cubicBezTo>
                  <a:pt x="14969" y="21459"/>
                  <a:pt x="15131" y="21443"/>
                  <a:pt x="15309" y="21443"/>
                </a:cubicBezTo>
                <a:lnTo>
                  <a:pt x="16404" y="21443"/>
                </a:lnTo>
                <a:cubicBezTo>
                  <a:pt x="16542" y="21443"/>
                  <a:pt x="16733" y="21526"/>
                  <a:pt x="16914" y="21526"/>
                </a:cubicBezTo>
                <a:cubicBezTo>
                  <a:pt x="17061" y="21526"/>
                  <a:pt x="17201" y="21472"/>
                  <a:pt x="17300" y="21277"/>
                </a:cubicBezTo>
                <a:cubicBezTo>
                  <a:pt x="17439" y="21008"/>
                  <a:pt x="17581" y="20913"/>
                  <a:pt x="17726" y="20913"/>
                </a:cubicBezTo>
                <a:cubicBezTo>
                  <a:pt x="18060" y="20913"/>
                  <a:pt x="18407" y="21414"/>
                  <a:pt x="18761" y="21443"/>
                </a:cubicBezTo>
                <a:cubicBezTo>
                  <a:pt x="18948" y="21463"/>
                  <a:pt x="19184" y="21563"/>
                  <a:pt x="19400" y="21563"/>
                </a:cubicBezTo>
                <a:cubicBezTo>
                  <a:pt x="19505" y="21563"/>
                  <a:pt x="19605" y="21542"/>
                  <a:pt x="19693" y="21472"/>
                </a:cubicBezTo>
                <a:cubicBezTo>
                  <a:pt x="19860" y="21348"/>
                  <a:pt x="19979" y="20888"/>
                  <a:pt x="20160" y="20872"/>
                </a:cubicBezTo>
                <a:cubicBezTo>
                  <a:pt x="20306" y="20872"/>
                  <a:pt x="20527" y="21112"/>
                  <a:pt x="20695" y="21153"/>
                </a:cubicBezTo>
                <a:cubicBezTo>
                  <a:pt x="21004" y="21236"/>
                  <a:pt x="21282" y="21443"/>
                  <a:pt x="21600" y="21443"/>
                </a:cubicBezTo>
                <a:cubicBezTo>
                  <a:pt x="21582" y="16271"/>
                  <a:pt x="21600" y="11100"/>
                  <a:pt x="21600" y="5945"/>
                </a:cubicBezTo>
                <a:lnTo>
                  <a:pt x="21600" y="199"/>
                </a:lnTo>
                <a:lnTo>
                  <a:pt x="14130" y="199"/>
                </a:lnTo>
                <a:cubicBezTo>
                  <a:pt x="14105" y="194"/>
                  <a:pt x="14080" y="190"/>
                  <a:pt x="14054" y="190"/>
                </a:cubicBezTo>
                <a:cubicBezTo>
                  <a:pt x="13894" y="190"/>
                  <a:pt x="13736" y="302"/>
                  <a:pt x="13588" y="521"/>
                </a:cubicBezTo>
                <a:cubicBezTo>
                  <a:pt x="13340" y="827"/>
                  <a:pt x="13247" y="716"/>
                  <a:pt x="12983" y="770"/>
                </a:cubicBezTo>
                <a:cubicBezTo>
                  <a:pt x="12861" y="794"/>
                  <a:pt x="12749" y="976"/>
                  <a:pt x="12637" y="976"/>
                </a:cubicBezTo>
                <a:cubicBezTo>
                  <a:pt x="12622" y="976"/>
                  <a:pt x="12609" y="972"/>
                  <a:pt x="12595" y="968"/>
                </a:cubicBezTo>
                <a:cubicBezTo>
                  <a:pt x="12366" y="881"/>
                  <a:pt x="12183" y="269"/>
                  <a:pt x="11941" y="157"/>
                </a:cubicBezTo>
                <a:cubicBezTo>
                  <a:pt x="11852" y="120"/>
                  <a:pt x="11756" y="108"/>
                  <a:pt x="11661" y="108"/>
                </a:cubicBezTo>
                <a:cubicBezTo>
                  <a:pt x="11467" y="108"/>
                  <a:pt x="11268" y="161"/>
                  <a:pt x="11084" y="199"/>
                </a:cubicBezTo>
                <a:cubicBezTo>
                  <a:pt x="10790" y="257"/>
                  <a:pt x="10361" y="215"/>
                  <a:pt x="10087" y="521"/>
                </a:cubicBezTo>
                <a:cubicBezTo>
                  <a:pt x="9959" y="670"/>
                  <a:pt x="9878" y="732"/>
                  <a:pt x="9815" y="732"/>
                </a:cubicBezTo>
                <a:cubicBezTo>
                  <a:pt x="9688" y="732"/>
                  <a:pt x="9630" y="496"/>
                  <a:pt x="9417" y="257"/>
                </a:cubicBezTo>
                <a:cubicBezTo>
                  <a:pt x="9318" y="149"/>
                  <a:pt x="9199" y="116"/>
                  <a:pt x="9075" y="116"/>
                </a:cubicBezTo>
                <a:cubicBezTo>
                  <a:pt x="8876" y="116"/>
                  <a:pt x="8662" y="199"/>
                  <a:pt x="8493" y="199"/>
                </a:cubicBezTo>
                <a:cubicBezTo>
                  <a:pt x="8286" y="199"/>
                  <a:pt x="8122" y="199"/>
                  <a:pt x="7934" y="393"/>
                </a:cubicBezTo>
                <a:cubicBezTo>
                  <a:pt x="7841" y="480"/>
                  <a:pt x="7509" y="703"/>
                  <a:pt x="7452" y="869"/>
                </a:cubicBezTo>
                <a:cubicBezTo>
                  <a:pt x="7438" y="910"/>
                  <a:pt x="7425" y="981"/>
                  <a:pt x="7421" y="1051"/>
                </a:cubicBezTo>
                <a:cubicBezTo>
                  <a:pt x="7386" y="1522"/>
                  <a:pt x="7373" y="2011"/>
                  <a:pt x="7381" y="2499"/>
                </a:cubicBezTo>
                <a:cubicBezTo>
                  <a:pt x="7222" y="2180"/>
                  <a:pt x="7099" y="1705"/>
                  <a:pt x="7023" y="1146"/>
                </a:cubicBezTo>
                <a:cubicBezTo>
                  <a:pt x="6904" y="252"/>
                  <a:pt x="6793" y="199"/>
                  <a:pt x="6540" y="199"/>
                </a:cubicBezTo>
                <a:cubicBezTo>
                  <a:pt x="6506" y="199"/>
                  <a:pt x="6468" y="199"/>
                  <a:pt x="6428" y="199"/>
                </a:cubicBezTo>
                <a:cubicBezTo>
                  <a:pt x="6214" y="199"/>
                  <a:pt x="5976" y="124"/>
                  <a:pt x="5748" y="124"/>
                </a:cubicBezTo>
                <a:cubicBezTo>
                  <a:pt x="5634" y="124"/>
                  <a:pt x="5523" y="145"/>
                  <a:pt x="5417" y="199"/>
                </a:cubicBezTo>
                <a:cubicBezTo>
                  <a:pt x="5183" y="310"/>
                  <a:pt x="5028" y="757"/>
                  <a:pt x="4825" y="1080"/>
                </a:cubicBezTo>
                <a:cubicBezTo>
                  <a:pt x="4778" y="1171"/>
                  <a:pt x="4721" y="1220"/>
                  <a:pt x="4665" y="1220"/>
                </a:cubicBezTo>
                <a:cubicBezTo>
                  <a:pt x="4639" y="1220"/>
                  <a:pt x="4613" y="1212"/>
                  <a:pt x="4586" y="1187"/>
                </a:cubicBezTo>
                <a:cubicBezTo>
                  <a:pt x="4530" y="1092"/>
                  <a:pt x="4476" y="981"/>
                  <a:pt x="4428" y="840"/>
                </a:cubicBezTo>
                <a:cubicBezTo>
                  <a:pt x="4353" y="703"/>
                  <a:pt x="4273" y="616"/>
                  <a:pt x="4186" y="592"/>
                </a:cubicBezTo>
                <a:cubicBezTo>
                  <a:pt x="3918" y="422"/>
                  <a:pt x="3667" y="116"/>
                  <a:pt x="3398" y="116"/>
                </a:cubicBezTo>
                <a:cubicBezTo>
                  <a:pt x="3352" y="116"/>
                  <a:pt x="3305" y="124"/>
                  <a:pt x="3258" y="145"/>
                </a:cubicBezTo>
                <a:cubicBezTo>
                  <a:pt x="3148" y="257"/>
                  <a:pt x="3038" y="381"/>
                  <a:pt x="2927" y="534"/>
                </a:cubicBezTo>
                <a:cubicBezTo>
                  <a:pt x="2856" y="472"/>
                  <a:pt x="2779" y="439"/>
                  <a:pt x="2703" y="439"/>
                </a:cubicBezTo>
                <a:cubicBezTo>
                  <a:pt x="2657" y="439"/>
                  <a:pt x="2611" y="451"/>
                  <a:pt x="2565" y="480"/>
                </a:cubicBezTo>
                <a:cubicBezTo>
                  <a:pt x="2468" y="559"/>
                  <a:pt x="2378" y="728"/>
                  <a:pt x="2281" y="728"/>
                </a:cubicBezTo>
                <a:cubicBezTo>
                  <a:pt x="2277" y="728"/>
                  <a:pt x="2273" y="728"/>
                  <a:pt x="2269" y="728"/>
                </a:cubicBezTo>
                <a:cubicBezTo>
                  <a:pt x="2038" y="703"/>
                  <a:pt x="1885" y="87"/>
                  <a:pt x="1638" y="87"/>
                </a:cubicBezTo>
                <a:cubicBezTo>
                  <a:pt x="1635" y="87"/>
                  <a:pt x="1632" y="87"/>
                  <a:pt x="1630" y="87"/>
                </a:cubicBezTo>
                <a:cubicBezTo>
                  <a:pt x="1417" y="103"/>
                  <a:pt x="1281" y="521"/>
                  <a:pt x="1078" y="658"/>
                </a:cubicBezTo>
                <a:cubicBezTo>
                  <a:pt x="1056" y="674"/>
                  <a:pt x="1035" y="678"/>
                  <a:pt x="1015" y="678"/>
                </a:cubicBezTo>
                <a:cubicBezTo>
                  <a:pt x="833" y="678"/>
                  <a:pt x="736" y="145"/>
                  <a:pt x="561" y="4"/>
                </a:cubicBezTo>
                <a:cubicBezTo>
                  <a:pt x="558" y="0"/>
                  <a:pt x="552" y="0"/>
                  <a:pt x="542" y="0"/>
                </a:cubicBezTo>
                <a:close/>
              </a:path>
            </a:pathLst>
          </a:custGeom>
          <a:solidFill>
            <a:srgbClr val="FFFFFF"/>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549" name="Google Shape;3268;p59"/>
          <p:cNvSpPr/>
          <p:nvPr/>
        </p:nvSpPr>
        <p:spPr>
          <a:xfrm>
            <a:off x="18867623" y="2818207"/>
            <a:ext cx="4767762" cy="357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1807"/>
                </a:moveTo>
                <a:cubicBezTo>
                  <a:pt x="2326" y="1807"/>
                  <a:pt x="2487" y="1868"/>
                  <a:pt x="2629" y="2009"/>
                </a:cubicBezTo>
                <a:cubicBezTo>
                  <a:pt x="3139" y="2526"/>
                  <a:pt x="2877" y="3506"/>
                  <a:pt x="2232" y="3574"/>
                </a:cubicBezTo>
                <a:cubicBezTo>
                  <a:pt x="2212" y="3574"/>
                  <a:pt x="2188" y="3578"/>
                  <a:pt x="2168" y="3578"/>
                </a:cubicBezTo>
                <a:cubicBezTo>
                  <a:pt x="1788" y="3578"/>
                  <a:pt x="1459" y="3236"/>
                  <a:pt x="1429" y="2772"/>
                </a:cubicBezTo>
                <a:cubicBezTo>
                  <a:pt x="1388" y="2215"/>
                  <a:pt x="1768" y="1807"/>
                  <a:pt x="2171" y="1807"/>
                </a:cubicBezTo>
                <a:close/>
                <a:moveTo>
                  <a:pt x="2380" y="4724"/>
                </a:moveTo>
                <a:cubicBezTo>
                  <a:pt x="2995" y="4724"/>
                  <a:pt x="3351" y="5596"/>
                  <a:pt x="2945" y="6185"/>
                </a:cubicBezTo>
                <a:cubicBezTo>
                  <a:pt x="2793" y="6403"/>
                  <a:pt x="2588" y="6499"/>
                  <a:pt x="2387" y="6499"/>
                </a:cubicBezTo>
                <a:cubicBezTo>
                  <a:pt x="2034" y="6499"/>
                  <a:pt x="1691" y="6197"/>
                  <a:pt x="1654" y="5697"/>
                </a:cubicBezTo>
                <a:cubicBezTo>
                  <a:pt x="1610" y="5204"/>
                  <a:pt x="1916" y="4785"/>
                  <a:pt x="2313" y="4728"/>
                </a:cubicBezTo>
                <a:cubicBezTo>
                  <a:pt x="2336" y="4728"/>
                  <a:pt x="2360" y="4724"/>
                  <a:pt x="2380" y="4724"/>
                </a:cubicBezTo>
                <a:close/>
                <a:moveTo>
                  <a:pt x="2608" y="7649"/>
                </a:moveTo>
                <a:cubicBezTo>
                  <a:pt x="3224" y="7649"/>
                  <a:pt x="3576" y="8517"/>
                  <a:pt x="3173" y="9106"/>
                </a:cubicBezTo>
                <a:cubicBezTo>
                  <a:pt x="3022" y="9323"/>
                  <a:pt x="2813" y="9424"/>
                  <a:pt x="2612" y="9424"/>
                </a:cubicBezTo>
                <a:cubicBezTo>
                  <a:pt x="2255" y="9424"/>
                  <a:pt x="1906" y="9118"/>
                  <a:pt x="1869" y="8617"/>
                </a:cubicBezTo>
                <a:cubicBezTo>
                  <a:pt x="1835" y="8129"/>
                  <a:pt x="2131" y="7694"/>
                  <a:pt x="2538" y="7653"/>
                </a:cubicBezTo>
                <a:cubicBezTo>
                  <a:pt x="2561" y="7649"/>
                  <a:pt x="2585" y="7649"/>
                  <a:pt x="2608" y="7649"/>
                </a:cubicBezTo>
                <a:close/>
                <a:moveTo>
                  <a:pt x="2824" y="10570"/>
                </a:moveTo>
                <a:cubicBezTo>
                  <a:pt x="3439" y="10570"/>
                  <a:pt x="3792" y="11437"/>
                  <a:pt x="3388" y="12014"/>
                </a:cubicBezTo>
                <a:cubicBezTo>
                  <a:pt x="3234" y="12240"/>
                  <a:pt x="3029" y="12337"/>
                  <a:pt x="2827" y="12337"/>
                </a:cubicBezTo>
                <a:cubicBezTo>
                  <a:pt x="2474" y="12337"/>
                  <a:pt x="2128" y="12035"/>
                  <a:pt x="2084" y="11538"/>
                </a:cubicBezTo>
                <a:cubicBezTo>
                  <a:pt x="2050" y="11050"/>
                  <a:pt x="2356" y="10614"/>
                  <a:pt x="2753" y="10574"/>
                </a:cubicBezTo>
                <a:cubicBezTo>
                  <a:pt x="2776" y="10574"/>
                  <a:pt x="2800" y="10570"/>
                  <a:pt x="2824" y="10570"/>
                </a:cubicBezTo>
                <a:close/>
                <a:moveTo>
                  <a:pt x="3049" y="13495"/>
                </a:moveTo>
                <a:cubicBezTo>
                  <a:pt x="3654" y="13495"/>
                  <a:pt x="4017" y="14362"/>
                  <a:pt x="3613" y="14939"/>
                </a:cubicBezTo>
                <a:cubicBezTo>
                  <a:pt x="3459" y="15161"/>
                  <a:pt x="3250" y="15262"/>
                  <a:pt x="3049" y="15262"/>
                </a:cubicBezTo>
                <a:cubicBezTo>
                  <a:pt x="2692" y="15262"/>
                  <a:pt x="2346" y="14951"/>
                  <a:pt x="2313" y="14451"/>
                </a:cubicBezTo>
                <a:cubicBezTo>
                  <a:pt x="2279" y="13975"/>
                  <a:pt x="2571" y="13539"/>
                  <a:pt x="2982" y="13499"/>
                </a:cubicBezTo>
                <a:cubicBezTo>
                  <a:pt x="3002" y="13495"/>
                  <a:pt x="3025" y="13495"/>
                  <a:pt x="3049" y="13495"/>
                </a:cubicBezTo>
                <a:close/>
                <a:moveTo>
                  <a:pt x="3277" y="16416"/>
                </a:moveTo>
                <a:cubicBezTo>
                  <a:pt x="3886" y="16416"/>
                  <a:pt x="4232" y="17275"/>
                  <a:pt x="3829" y="17860"/>
                </a:cubicBezTo>
                <a:cubicBezTo>
                  <a:pt x="3677" y="18078"/>
                  <a:pt x="3472" y="18179"/>
                  <a:pt x="3267" y="18179"/>
                </a:cubicBezTo>
                <a:cubicBezTo>
                  <a:pt x="2911" y="18179"/>
                  <a:pt x="2561" y="17872"/>
                  <a:pt x="2528" y="17372"/>
                </a:cubicBezTo>
                <a:cubicBezTo>
                  <a:pt x="2494" y="16884"/>
                  <a:pt x="2787" y="16460"/>
                  <a:pt x="3197" y="16420"/>
                </a:cubicBezTo>
                <a:cubicBezTo>
                  <a:pt x="3224" y="16416"/>
                  <a:pt x="3250" y="16416"/>
                  <a:pt x="3277" y="16416"/>
                </a:cubicBezTo>
                <a:close/>
                <a:moveTo>
                  <a:pt x="3482" y="19333"/>
                </a:moveTo>
                <a:cubicBezTo>
                  <a:pt x="3835" y="19333"/>
                  <a:pt x="4178" y="19639"/>
                  <a:pt x="4215" y="20131"/>
                </a:cubicBezTo>
                <a:cubicBezTo>
                  <a:pt x="4259" y="20620"/>
                  <a:pt x="3953" y="21055"/>
                  <a:pt x="3546" y="21096"/>
                </a:cubicBezTo>
                <a:cubicBezTo>
                  <a:pt x="3523" y="21100"/>
                  <a:pt x="3499" y="21100"/>
                  <a:pt x="3479" y="21100"/>
                </a:cubicBezTo>
                <a:cubicBezTo>
                  <a:pt x="2874" y="21100"/>
                  <a:pt x="2518" y="20232"/>
                  <a:pt x="2924" y="19655"/>
                </a:cubicBezTo>
                <a:cubicBezTo>
                  <a:pt x="3076" y="19434"/>
                  <a:pt x="3281" y="19333"/>
                  <a:pt x="3482" y="19333"/>
                </a:cubicBezTo>
                <a:close/>
                <a:moveTo>
                  <a:pt x="9990" y="0"/>
                </a:moveTo>
                <a:lnTo>
                  <a:pt x="0" y="1085"/>
                </a:lnTo>
                <a:lnTo>
                  <a:pt x="215" y="3885"/>
                </a:lnTo>
                <a:lnTo>
                  <a:pt x="703" y="10425"/>
                </a:lnTo>
                <a:lnTo>
                  <a:pt x="1271" y="17917"/>
                </a:lnTo>
                <a:cubicBezTo>
                  <a:pt x="1371" y="19151"/>
                  <a:pt x="1462" y="20378"/>
                  <a:pt x="1553" y="21600"/>
                </a:cubicBezTo>
                <a:lnTo>
                  <a:pt x="21600" y="21600"/>
                </a:lnTo>
                <a:lnTo>
                  <a:pt x="21590" y="21544"/>
                </a:lnTo>
                <a:lnTo>
                  <a:pt x="21556" y="21544"/>
                </a:lnTo>
                <a:cubicBezTo>
                  <a:pt x="21509" y="20854"/>
                  <a:pt x="21486" y="20144"/>
                  <a:pt x="21432" y="19466"/>
                </a:cubicBezTo>
                <a:cubicBezTo>
                  <a:pt x="21432" y="19369"/>
                  <a:pt x="21418" y="19260"/>
                  <a:pt x="21408" y="19167"/>
                </a:cubicBezTo>
                <a:lnTo>
                  <a:pt x="21385" y="18824"/>
                </a:lnTo>
                <a:lnTo>
                  <a:pt x="21203" y="16460"/>
                </a:lnTo>
                <a:lnTo>
                  <a:pt x="21180" y="16121"/>
                </a:lnTo>
                <a:cubicBezTo>
                  <a:pt x="21126" y="15318"/>
                  <a:pt x="21055" y="14532"/>
                  <a:pt x="20998" y="13757"/>
                </a:cubicBezTo>
                <a:lnTo>
                  <a:pt x="20978" y="13414"/>
                </a:lnTo>
                <a:cubicBezTo>
                  <a:pt x="20965" y="13281"/>
                  <a:pt x="20955" y="13156"/>
                  <a:pt x="20945" y="13035"/>
                </a:cubicBezTo>
                <a:cubicBezTo>
                  <a:pt x="20897" y="12369"/>
                  <a:pt x="20840" y="11704"/>
                  <a:pt x="20797" y="11038"/>
                </a:cubicBezTo>
                <a:lnTo>
                  <a:pt x="20773" y="10699"/>
                </a:lnTo>
                <a:lnTo>
                  <a:pt x="20592" y="8331"/>
                </a:lnTo>
                <a:lnTo>
                  <a:pt x="20568" y="7992"/>
                </a:lnTo>
                <a:cubicBezTo>
                  <a:pt x="20514" y="7286"/>
                  <a:pt x="20457" y="6580"/>
                  <a:pt x="20410" y="5870"/>
                </a:cubicBezTo>
                <a:cubicBezTo>
                  <a:pt x="20400" y="5789"/>
                  <a:pt x="20400" y="5697"/>
                  <a:pt x="20390" y="5628"/>
                </a:cubicBezTo>
                <a:lnTo>
                  <a:pt x="20366" y="5285"/>
                </a:lnTo>
                <a:lnTo>
                  <a:pt x="20185" y="2868"/>
                </a:lnTo>
                <a:lnTo>
                  <a:pt x="20161" y="2582"/>
                </a:lnTo>
                <a:cubicBezTo>
                  <a:pt x="20104" y="1860"/>
                  <a:pt x="20047" y="1142"/>
                  <a:pt x="19993" y="420"/>
                </a:cubicBezTo>
                <a:cubicBezTo>
                  <a:pt x="19980" y="270"/>
                  <a:pt x="19970" y="133"/>
                  <a:pt x="19956" y="0"/>
                </a:cubicBezTo>
                <a:close/>
              </a:path>
            </a:pathLst>
          </a:custGeom>
          <a:solidFill>
            <a:srgbClr val="C1C2C5"/>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560" name="Google Shape;3271;p59"/>
          <p:cNvGrpSpPr/>
          <p:nvPr/>
        </p:nvGrpSpPr>
        <p:grpSpPr>
          <a:xfrm>
            <a:off x="1644098" y="3982285"/>
            <a:ext cx="21486142" cy="5486691"/>
            <a:chOff x="0" y="0"/>
            <a:chExt cx="21486141" cy="5486689"/>
          </a:xfrm>
        </p:grpSpPr>
        <p:sp>
          <p:nvSpPr>
            <p:cNvPr id="550" name="Google Shape;3272;p59"/>
            <p:cNvSpPr/>
            <p:nvPr/>
          </p:nvSpPr>
          <p:spPr>
            <a:xfrm flipH="1" flipV="1">
              <a:off x="0" y="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1" name="Google Shape;3273;p59"/>
            <p:cNvSpPr/>
            <p:nvPr/>
          </p:nvSpPr>
          <p:spPr>
            <a:xfrm flipH="1" flipV="1">
              <a:off x="0" y="609631"/>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2" name="Google Shape;3274;p59"/>
            <p:cNvSpPr/>
            <p:nvPr/>
          </p:nvSpPr>
          <p:spPr>
            <a:xfrm flipH="1" flipV="1">
              <a:off x="0" y="182889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3" name="Google Shape;3275;p59"/>
            <p:cNvSpPr/>
            <p:nvPr/>
          </p:nvSpPr>
          <p:spPr>
            <a:xfrm flipH="1" flipV="1">
              <a:off x="0" y="304816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4" name="Google Shape;3276;p59"/>
            <p:cNvSpPr/>
            <p:nvPr/>
          </p:nvSpPr>
          <p:spPr>
            <a:xfrm flipH="1" flipV="1">
              <a:off x="0" y="3657792"/>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5" name="Google Shape;3277;p59"/>
            <p:cNvSpPr/>
            <p:nvPr/>
          </p:nvSpPr>
          <p:spPr>
            <a:xfrm flipH="1" flipV="1">
              <a:off x="0" y="426742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6" name="Google Shape;3278;p59"/>
            <p:cNvSpPr/>
            <p:nvPr/>
          </p:nvSpPr>
          <p:spPr>
            <a:xfrm flipH="1" flipV="1">
              <a:off x="0" y="4877055"/>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7" name="Google Shape;3279;p59"/>
            <p:cNvSpPr/>
            <p:nvPr/>
          </p:nvSpPr>
          <p:spPr>
            <a:xfrm flipH="1" flipV="1">
              <a:off x="0" y="5486689"/>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8" name="Google Shape;3280;p59"/>
            <p:cNvSpPr/>
            <p:nvPr/>
          </p:nvSpPr>
          <p:spPr>
            <a:xfrm flipH="1" flipV="1">
              <a:off x="0" y="1219263"/>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559" name="Google Shape;3281;p59"/>
            <p:cNvSpPr/>
            <p:nvPr/>
          </p:nvSpPr>
          <p:spPr>
            <a:xfrm flipH="1" flipV="1">
              <a:off x="0" y="2438526"/>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sp>
        <p:nvSpPr>
          <p:cNvPr id="561" name="Google Shape;3282;p59"/>
          <p:cNvSpPr/>
          <p:nvPr/>
        </p:nvSpPr>
        <p:spPr>
          <a:xfrm>
            <a:off x="18776695" y="2523607"/>
            <a:ext cx="4949619" cy="4324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2379"/>
                </a:moveTo>
                <a:cubicBezTo>
                  <a:pt x="2494" y="2379"/>
                  <a:pt x="2838" y="2631"/>
                  <a:pt x="2881" y="3042"/>
                </a:cubicBezTo>
                <a:cubicBezTo>
                  <a:pt x="2914" y="3444"/>
                  <a:pt x="2611" y="3792"/>
                  <a:pt x="2217" y="3835"/>
                </a:cubicBezTo>
                <a:cubicBezTo>
                  <a:pt x="2193" y="3838"/>
                  <a:pt x="2170" y="3838"/>
                  <a:pt x="2147" y="3838"/>
                </a:cubicBezTo>
                <a:cubicBezTo>
                  <a:pt x="1536" y="3838"/>
                  <a:pt x="1185" y="3125"/>
                  <a:pt x="1586" y="2641"/>
                </a:cubicBezTo>
                <a:cubicBezTo>
                  <a:pt x="1739" y="2462"/>
                  <a:pt x="1940" y="2379"/>
                  <a:pt x="2143" y="2379"/>
                </a:cubicBezTo>
                <a:close/>
                <a:moveTo>
                  <a:pt x="2357" y="4784"/>
                </a:moveTo>
                <a:cubicBezTo>
                  <a:pt x="2711" y="4784"/>
                  <a:pt x="3058" y="5033"/>
                  <a:pt x="3095" y="5444"/>
                </a:cubicBezTo>
                <a:cubicBezTo>
                  <a:pt x="3128" y="5849"/>
                  <a:pt x="2834" y="6194"/>
                  <a:pt x="2430" y="6227"/>
                </a:cubicBezTo>
                <a:cubicBezTo>
                  <a:pt x="2404" y="6230"/>
                  <a:pt x="2377" y="6234"/>
                  <a:pt x="2350" y="6234"/>
                </a:cubicBezTo>
                <a:cubicBezTo>
                  <a:pt x="1746" y="6234"/>
                  <a:pt x="1402" y="5524"/>
                  <a:pt x="1799" y="5043"/>
                </a:cubicBezTo>
                <a:cubicBezTo>
                  <a:pt x="1953" y="4863"/>
                  <a:pt x="2157" y="4784"/>
                  <a:pt x="2357" y="4784"/>
                </a:cubicBezTo>
                <a:close/>
                <a:moveTo>
                  <a:pt x="2581" y="7182"/>
                </a:moveTo>
                <a:cubicBezTo>
                  <a:pt x="2931" y="7182"/>
                  <a:pt x="3275" y="7434"/>
                  <a:pt x="3318" y="7849"/>
                </a:cubicBezTo>
                <a:cubicBezTo>
                  <a:pt x="3352" y="8241"/>
                  <a:pt x="3048" y="8599"/>
                  <a:pt x="2654" y="8632"/>
                </a:cubicBezTo>
                <a:cubicBezTo>
                  <a:pt x="2631" y="8632"/>
                  <a:pt x="2611" y="8635"/>
                  <a:pt x="2587" y="8635"/>
                </a:cubicBezTo>
                <a:cubicBezTo>
                  <a:pt x="1976" y="8635"/>
                  <a:pt x="1623" y="7922"/>
                  <a:pt x="2026" y="7448"/>
                </a:cubicBezTo>
                <a:cubicBezTo>
                  <a:pt x="2177" y="7265"/>
                  <a:pt x="2380" y="7182"/>
                  <a:pt x="2581" y="7182"/>
                </a:cubicBezTo>
                <a:close/>
                <a:moveTo>
                  <a:pt x="2798" y="9584"/>
                </a:moveTo>
                <a:cubicBezTo>
                  <a:pt x="3152" y="9584"/>
                  <a:pt x="3495" y="9836"/>
                  <a:pt x="3532" y="10241"/>
                </a:cubicBezTo>
                <a:cubicBezTo>
                  <a:pt x="3566" y="10642"/>
                  <a:pt x="3275" y="11001"/>
                  <a:pt x="2868" y="11034"/>
                </a:cubicBezTo>
                <a:cubicBezTo>
                  <a:pt x="2844" y="11037"/>
                  <a:pt x="2824" y="11037"/>
                  <a:pt x="2801" y="11037"/>
                </a:cubicBezTo>
                <a:cubicBezTo>
                  <a:pt x="2190" y="11037"/>
                  <a:pt x="1836" y="10324"/>
                  <a:pt x="2240" y="9850"/>
                </a:cubicBezTo>
                <a:cubicBezTo>
                  <a:pt x="2390" y="9667"/>
                  <a:pt x="2594" y="9584"/>
                  <a:pt x="2798" y="9584"/>
                </a:cubicBezTo>
                <a:close/>
                <a:moveTo>
                  <a:pt x="3018" y="11986"/>
                </a:moveTo>
                <a:cubicBezTo>
                  <a:pt x="3369" y="11986"/>
                  <a:pt x="3709" y="12238"/>
                  <a:pt x="3746" y="12643"/>
                </a:cubicBezTo>
                <a:cubicBezTo>
                  <a:pt x="3779" y="13048"/>
                  <a:pt x="3489" y="13406"/>
                  <a:pt x="3095" y="13439"/>
                </a:cubicBezTo>
                <a:cubicBezTo>
                  <a:pt x="3071" y="13439"/>
                  <a:pt x="3048" y="13442"/>
                  <a:pt x="3025" y="13442"/>
                </a:cubicBezTo>
                <a:cubicBezTo>
                  <a:pt x="2414" y="13442"/>
                  <a:pt x="2063" y="12726"/>
                  <a:pt x="2464" y="12251"/>
                </a:cubicBezTo>
                <a:cubicBezTo>
                  <a:pt x="2614" y="12069"/>
                  <a:pt x="2818" y="11986"/>
                  <a:pt x="3018" y="11986"/>
                </a:cubicBezTo>
                <a:close/>
                <a:moveTo>
                  <a:pt x="3235" y="14385"/>
                </a:moveTo>
                <a:cubicBezTo>
                  <a:pt x="3589" y="14385"/>
                  <a:pt x="3936" y="14633"/>
                  <a:pt x="3973" y="15048"/>
                </a:cubicBezTo>
                <a:cubicBezTo>
                  <a:pt x="4006" y="15449"/>
                  <a:pt x="3712" y="15798"/>
                  <a:pt x="3308" y="15841"/>
                </a:cubicBezTo>
                <a:cubicBezTo>
                  <a:pt x="3285" y="15844"/>
                  <a:pt x="3262" y="15844"/>
                  <a:pt x="3238" y="15844"/>
                </a:cubicBezTo>
                <a:cubicBezTo>
                  <a:pt x="2627" y="15844"/>
                  <a:pt x="2277" y="15131"/>
                  <a:pt x="2677" y="14647"/>
                </a:cubicBezTo>
                <a:cubicBezTo>
                  <a:pt x="2828" y="14467"/>
                  <a:pt x="3035" y="14385"/>
                  <a:pt x="3235" y="14385"/>
                </a:cubicBezTo>
                <a:close/>
                <a:moveTo>
                  <a:pt x="3459" y="16790"/>
                </a:moveTo>
                <a:cubicBezTo>
                  <a:pt x="3809" y="16790"/>
                  <a:pt x="4150" y="17038"/>
                  <a:pt x="4186" y="17450"/>
                </a:cubicBezTo>
                <a:cubicBezTo>
                  <a:pt x="4220" y="17855"/>
                  <a:pt x="3926" y="18200"/>
                  <a:pt x="3522" y="18233"/>
                </a:cubicBezTo>
                <a:cubicBezTo>
                  <a:pt x="3495" y="18236"/>
                  <a:pt x="3469" y="18236"/>
                  <a:pt x="3442" y="18236"/>
                </a:cubicBezTo>
                <a:cubicBezTo>
                  <a:pt x="2848" y="18236"/>
                  <a:pt x="2494" y="17520"/>
                  <a:pt x="2901" y="17048"/>
                </a:cubicBezTo>
                <a:cubicBezTo>
                  <a:pt x="3055" y="16869"/>
                  <a:pt x="3258" y="16790"/>
                  <a:pt x="3459" y="16790"/>
                </a:cubicBezTo>
                <a:close/>
                <a:moveTo>
                  <a:pt x="19824" y="20011"/>
                </a:moveTo>
                <a:cubicBezTo>
                  <a:pt x="19827" y="20014"/>
                  <a:pt x="19831" y="20018"/>
                  <a:pt x="19834" y="20021"/>
                </a:cubicBezTo>
                <a:cubicBezTo>
                  <a:pt x="19831" y="20018"/>
                  <a:pt x="19827" y="20014"/>
                  <a:pt x="19824" y="20011"/>
                </a:cubicBezTo>
                <a:close/>
                <a:moveTo>
                  <a:pt x="16018" y="20203"/>
                </a:moveTo>
                <a:cubicBezTo>
                  <a:pt x="16021" y="20207"/>
                  <a:pt x="16025" y="20210"/>
                  <a:pt x="16031" y="20213"/>
                </a:cubicBezTo>
                <a:cubicBezTo>
                  <a:pt x="16028" y="20210"/>
                  <a:pt x="16021" y="20207"/>
                  <a:pt x="16018" y="20203"/>
                </a:cubicBezTo>
                <a:close/>
                <a:moveTo>
                  <a:pt x="3672" y="19188"/>
                </a:moveTo>
                <a:cubicBezTo>
                  <a:pt x="4023" y="19188"/>
                  <a:pt x="4367" y="19440"/>
                  <a:pt x="4410" y="19855"/>
                </a:cubicBezTo>
                <a:cubicBezTo>
                  <a:pt x="4444" y="20246"/>
                  <a:pt x="4140" y="20605"/>
                  <a:pt x="3746" y="20638"/>
                </a:cubicBezTo>
                <a:cubicBezTo>
                  <a:pt x="3722" y="20638"/>
                  <a:pt x="3699" y="20641"/>
                  <a:pt x="3679" y="20641"/>
                </a:cubicBezTo>
                <a:cubicBezTo>
                  <a:pt x="3068" y="20641"/>
                  <a:pt x="2714" y="19925"/>
                  <a:pt x="3115" y="19450"/>
                </a:cubicBezTo>
                <a:cubicBezTo>
                  <a:pt x="3268" y="19268"/>
                  <a:pt x="3469" y="19188"/>
                  <a:pt x="3672" y="19188"/>
                </a:cubicBezTo>
                <a:close/>
                <a:moveTo>
                  <a:pt x="19744" y="0"/>
                </a:moveTo>
                <a:lnTo>
                  <a:pt x="0" y="1791"/>
                </a:lnTo>
                <a:lnTo>
                  <a:pt x="214" y="4094"/>
                </a:lnTo>
                <a:lnTo>
                  <a:pt x="698" y="9468"/>
                </a:lnTo>
                <a:lnTo>
                  <a:pt x="1262" y="15629"/>
                </a:lnTo>
                <a:cubicBezTo>
                  <a:pt x="1406" y="17181"/>
                  <a:pt x="1542" y="18737"/>
                  <a:pt x="1689" y="20280"/>
                </a:cubicBezTo>
                <a:cubicBezTo>
                  <a:pt x="1723" y="20728"/>
                  <a:pt x="1813" y="21172"/>
                  <a:pt x="1946" y="21597"/>
                </a:cubicBezTo>
                <a:cubicBezTo>
                  <a:pt x="1953" y="21600"/>
                  <a:pt x="1956" y="21600"/>
                  <a:pt x="1963" y="21600"/>
                </a:cubicBezTo>
                <a:cubicBezTo>
                  <a:pt x="2016" y="21600"/>
                  <a:pt x="2030" y="21494"/>
                  <a:pt x="2070" y="21441"/>
                </a:cubicBezTo>
                <a:cubicBezTo>
                  <a:pt x="2093" y="21411"/>
                  <a:pt x="2123" y="21398"/>
                  <a:pt x="2157" y="21398"/>
                </a:cubicBezTo>
                <a:cubicBezTo>
                  <a:pt x="2183" y="21398"/>
                  <a:pt x="2213" y="21408"/>
                  <a:pt x="2240" y="21431"/>
                </a:cubicBezTo>
                <a:cubicBezTo>
                  <a:pt x="2284" y="21464"/>
                  <a:pt x="2330" y="21520"/>
                  <a:pt x="2350" y="21577"/>
                </a:cubicBezTo>
                <a:cubicBezTo>
                  <a:pt x="2437" y="21457"/>
                  <a:pt x="2567" y="21394"/>
                  <a:pt x="2701" y="21394"/>
                </a:cubicBezTo>
                <a:cubicBezTo>
                  <a:pt x="2784" y="21394"/>
                  <a:pt x="2864" y="21418"/>
                  <a:pt x="2938" y="21464"/>
                </a:cubicBezTo>
                <a:cubicBezTo>
                  <a:pt x="3035" y="21361"/>
                  <a:pt x="3165" y="21301"/>
                  <a:pt x="3298" y="21301"/>
                </a:cubicBezTo>
                <a:cubicBezTo>
                  <a:pt x="3349" y="21301"/>
                  <a:pt x="3402" y="21311"/>
                  <a:pt x="3455" y="21331"/>
                </a:cubicBezTo>
                <a:cubicBezTo>
                  <a:pt x="3499" y="21348"/>
                  <a:pt x="3552" y="21368"/>
                  <a:pt x="3609" y="21368"/>
                </a:cubicBezTo>
                <a:cubicBezTo>
                  <a:pt x="3619" y="21368"/>
                  <a:pt x="3632" y="21364"/>
                  <a:pt x="3646" y="21364"/>
                </a:cubicBezTo>
                <a:cubicBezTo>
                  <a:pt x="3689" y="21341"/>
                  <a:pt x="3736" y="21318"/>
                  <a:pt x="3769" y="21275"/>
                </a:cubicBezTo>
                <a:cubicBezTo>
                  <a:pt x="3829" y="21232"/>
                  <a:pt x="3899" y="21212"/>
                  <a:pt x="3966" y="21212"/>
                </a:cubicBezTo>
                <a:cubicBezTo>
                  <a:pt x="4063" y="21212"/>
                  <a:pt x="4156" y="21252"/>
                  <a:pt x="4230" y="21331"/>
                </a:cubicBezTo>
                <a:cubicBezTo>
                  <a:pt x="4196" y="21162"/>
                  <a:pt x="4410" y="21152"/>
                  <a:pt x="4510" y="21152"/>
                </a:cubicBezTo>
                <a:cubicBezTo>
                  <a:pt x="4564" y="21152"/>
                  <a:pt x="4620" y="21149"/>
                  <a:pt x="4677" y="21149"/>
                </a:cubicBezTo>
                <a:cubicBezTo>
                  <a:pt x="4934" y="21149"/>
                  <a:pt x="5181" y="21179"/>
                  <a:pt x="5208" y="21520"/>
                </a:cubicBezTo>
                <a:cubicBezTo>
                  <a:pt x="5261" y="21378"/>
                  <a:pt x="5388" y="21301"/>
                  <a:pt x="5519" y="21301"/>
                </a:cubicBezTo>
                <a:cubicBezTo>
                  <a:pt x="5585" y="21301"/>
                  <a:pt x="5655" y="21321"/>
                  <a:pt x="5715" y="21364"/>
                </a:cubicBezTo>
                <a:cubicBezTo>
                  <a:pt x="5792" y="21285"/>
                  <a:pt x="5896" y="21228"/>
                  <a:pt x="5996" y="21195"/>
                </a:cubicBezTo>
                <a:cubicBezTo>
                  <a:pt x="6026" y="21189"/>
                  <a:pt x="6053" y="21182"/>
                  <a:pt x="6083" y="21182"/>
                </a:cubicBezTo>
                <a:cubicBezTo>
                  <a:pt x="6163" y="21182"/>
                  <a:pt x="6240" y="21218"/>
                  <a:pt x="6300" y="21285"/>
                </a:cubicBezTo>
                <a:cubicBezTo>
                  <a:pt x="6380" y="21162"/>
                  <a:pt x="6503" y="21082"/>
                  <a:pt x="6650" y="21063"/>
                </a:cubicBezTo>
                <a:cubicBezTo>
                  <a:pt x="6674" y="21056"/>
                  <a:pt x="6700" y="21053"/>
                  <a:pt x="6724" y="21053"/>
                </a:cubicBezTo>
                <a:cubicBezTo>
                  <a:pt x="6841" y="21053"/>
                  <a:pt x="6944" y="21116"/>
                  <a:pt x="7007" y="21218"/>
                </a:cubicBezTo>
                <a:cubicBezTo>
                  <a:pt x="7081" y="21059"/>
                  <a:pt x="7178" y="21013"/>
                  <a:pt x="7285" y="21013"/>
                </a:cubicBezTo>
                <a:cubicBezTo>
                  <a:pt x="7445" y="21013"/>
                  <a:pt x="7628" y="21106"/>
                  <a:pt x="7809" y="21106"/>
                </a:cubicBezTo>
                <a:cubicBezTo>
                  <a:pt x="7819" y="21106"/>
                  <a:pt x="7829" y="21106"/>
                  <a:pt x="7842" y="21106"/>
                </a:cubicBezTo>
                <a:cubicBezTo>
                  <a:pt x="8099" y="21082"/>
                  <a:pt x="8313" y="20870"/>
                  <a:pt x="8583" y="20870"/>
                </a:cubicBezTo>
                <a:cubicBezTo>
                  <a:pt x="8697" y="20870"/>
                  <a:pt x="8807" y="20940"/>
                  <a:pt x="8864" y="21039"/>
                </a:cubicBezTo>
                <a:cubicBezTo>
                  <a:pt x="8924" y="20913"/>
                  <a:pt x="9041" y="20847"/>
                  <a:pt x="9161" y="20847"/>
                </a:cubicBezTo>
                <a:cubicBezTo>
                  <a:pt x="9224" y="20847"/>
                  <a:pt x="9291" y="20867"/>
                  <a:pt x="9348" y="20903"/>
                </a:cubicBezTo>
                <a:cubicBezTo>
                  <a:pt x="9408" y="20814"/>
                  <a:pt x="9511" y="20764"/>
                  <a:pt x="9615" y="20764"/>
                </a:cubicBezTo>
                <a:cubicBezTo>
                  <a:pt x="9648" y="20764"/>
                  <a:pt x="9685" y="20771"/>
                  <a:pt x="9718" y="20781"/>
                </a:cubicBezTo>
                <a:cubicBezTo>
                  <a:pt x="9755" y="20804"/>
                  <a:pt x="9798" y="20827"/>
                  <a:pt x="9842" y="20837"/>
                </a:cubicBezTo>
                <a:cubicBezTo>
                  <a:pt x="9899" y="20827"/>
                  <a:pt x="9945" y="20817"/>
                  <a:pt x="9989" y="20794"/>
                </a:cubicBezTo>
                <a:cubicBezTo>
                  <a:pt x="10072" y="20757"/>
                  <a:pt x="10169" y="20734"/>
                  <a:pt x="10259" y="20734"/>
                </a:cubicBezTo>
                <a:cubicBezTo>
                  <a:pt x="10366" y="20734"/>
                  <a:pt x="10463" y="20764"/>
                  <a:pt x="10530" y="20850"/>
                </a:cubicBezTo>
                <a:cubicBezTo>
                  <a:pt x="10576" y="20714"/>
                  <a:pt x="10707" y="20628"/>
                  <a:pt x="10843" y="20628"/>
                </a:cubicBezTo>
                <a:cubicBezTo>
                  <a:pt x="10897" y="20628"/>
                  <a:pt x="10950" y="20641"/>
                  <a:pt x="11004" y="20671"/>
                </a:cubicBezTo>
                <a:cubicBezTo>
                  <a:pt x="11047" y="20704"/>
                  <a:pt x="11090" y="20737"/>
                  <a:pt x="11137" y="20737"/>
                </a:cubicBezTo>
                <a:cubicBezTo>
                  <a:pt x="11171" y="20728"/>
                  <a:pt x="11204" y="20714"/>
                  <a:pt x="11227" y="20691"/>
                </a:cubicBezTo>
                <a:cubicBezTo>
                  <a:pt x="11294" y="20645"/>
                  <a:pt x="11374" y="20621"/>
                  <a:pt x="11458" y="20621"/>
                </a:cubicBezTo>
                <a:cubicBezTo>
                  <a:pt x="11474" y="20621"/>
                  <a:pt x="11491" y="20625"/>
                  <a:pt x="11508" y="20625"/>
                </a:cubicBezTo>
                <a:cubicBezTo>
                  <a:pt x="11554" y="20625"/>
                  <a:pt x="11631" y="20681"/>
                  <a:pt x="11665" y="20681"/>
                </a:cubicBezTo>
                <a:cubicBezTo>
                  <a:pt x="11745" y="20671"/>
                  <a:pt x="11768" y="20605"/>
                  <a:pt x="11835" y="20568"/>
                </a:cubicBezTo>
                <a:cubicBezTo>
                  <a:pt x="12029" y="20495"/>
                  <a:pt x="12346" y="20416"/>
                  <a:pt x="12636" y="20416"/>
                </a:cubicBezTo>
                <a:cubicBezTo>
                  <a:pt x="12883" y="20416"/>
                  <a:pt x="13114" y="20472"/>
                  <a:pt x="13240" y="20638"/>
                </a:cubicBezTo>
                <a:cubicBezTo>
                  <a:pt x="13250" y="20499"/>
                  <a:pt x="13377" y="20379"/>
                  <a:pt x="13524" y="20379"/>
                </a:cubicBezTo>
                <a:cubicBezTo>
                  <a:pt x="13531" y="20379"/>
                  <a:pt x="13538" y="20379"/>
                  <a:pt x="13544" y="20379"/>
                </a:cubicBezTo>
                <a:cubicBezTo>
                  <a:pt x="13691" y="20402"/>
                  <a:pt x="13825" y="20492"/>
                  <a:pt x="13891" y="20625"/>
                </a:cubicBezTo>
                <a:cubicBezTo>
                  <a:pt x="13942" y="20479"/>
                  <a:pt x="14075" y="20402"/>
                  <a:pt x="14205" y="20402"/>
                </a:cubicBezTo>
                <a:cubicBezTo>
                  <a:pt x="14312" y="20402"/>
                  <a:pt x="14419" y="20452"/>
                  <a:pt x="14479" y="20558"/>
                </a:cubicBezTo>
                <a:cubicBezTo>
                  <a:pt x="14519" y="20449"/>
                  <a:pt x="14626" y="20379"/>
                  <a:pt x="14733" y="20379"/>
                </a:cubicBezTo>
                <a:cubicBezTo>
                  <a:pt x="14769" y="20379"/>
                  <a:pt x="14806" y="20386"/>
                  <a:pt x="14840" y="20402"/>
                </a:cubicBezTo>
                <a:cubicBezTo>
                  <a:pt x="14973" y="20469"/>
                  <a:pt x="15087" y="20582"/>
                  <a:pt x="15163" y="20704"/>
                </a:cubicBezTo>
                <a:cubicBezTo>
                  <a:pt x="15047" y="20522"/>
                  <a:pt x="15200" y="20333"/>
                  <a:pt x="15370" y="20333"/>
                </a:cubicBezTo>
                <a:cubicBezTo>
                  <a:pt x="15430" y="20333"/>
                  <a:pt x="15494" y="20359"/>
                  <a:pt x="15547" y="20412"/>
                </a:cubicBezTo>
                <a:cubicBezTo>
                  <a:pt x="15467" y="20313"/>
                  <a:pt x="15557" y="20157"/>
                  <a:pt x="15681" y="20124"/>
                </a:cubicBezTo>
                <a:cubicBezTo>
                  <a:pt x="15708" y="20117"/>
                  <a:pt x="15731" y="20117"/>
                  <a:pt x="15758" y="20117"/>
                </a:cubicBezTo>
                <a:cubicBezTo>
                  <a:pt x="15851" y="20117"/>
                  <a:pt x="15941" y="20147"/>
                  <a:pt x="16018" y="20203"/>
                </a:cubicBezTo>
                <a:cubicBezTo>
                  <a:pt x="15931" y="20124"/>
                  <a:pt x="16278" y="20011"/>
                  <a:pt x="16312" y="20011"/>
                </a:cubicBezTo>
                <a:cubicBezTo>
                  <a:pt x="16392" y="20011"/>
                  <a:pt x="16445" y="20077"/>
                  <a:pt x="16536" y="20091"/>
                </a:cubicBezTo>
                <a:cubicBezTo>
                  <a:pt x="16626" y="20091"/>
                  <a:pt x="16706" y="20021"/>
                  <a:pt x="16783" y="20021"/>
                </a:cubicBezTo>
                <a:cubicBezTo>
                  <a:pt x="16996" y="20021"/>
                  <a:pt x="17190" y="20157"/>
                  <a:pt x="17257" y="20356"/>
                </a:cubicBezTo>
                <a:cubicBezTo>
                  <a:pt x="17323" y="20190"/>
                  <a:pt x="17484" y="20094"/>
                  <a:pt x="17647" y="20094"/>
                </a:cubicBezTo>
                <a:cubicBezTo>
                  <a:pt x="17737" y="20094"/>
                  <a:pt x="17824" y="20120"/>
                  <a:pt x="17898" y="20177"/>
                </a:cubicBezTo>
                <a:cubicBezTo>
                  <a:pt x="17954" y="20067"/>
                  <a:pt x="18055" y="20001"/>
                  <a:pt x="18178" y="20001"/>
                </a:cubicBezTo>
                <a:cubicBezTo>
                  <a:pt x="18188" y="19998"/>
                  <a:pt x="18198" y="19998"/>
                  <a:pt x="18205" y="19998"/>
                </a:cubicBezTo>
                <a:cubicBezTo>
                  <a:pt x="18318" y="19998"/>
                  <a:pt x="18418" y="20064"/>
                  <a:pt x="18472" y="20157"/>
                </a:cubicBezTo>
                <a:cubicBezTo>
                  <a:pt x="18559" y="20031"/>
                  <a:pt x="18702" y="19964"/>
                  <a:pt x="18846" y="19964"/>
                </a:cubicBezTo>
                <a:cubicBezTo>
                  <a:pt x="18949" y="19964"/>
                  <a:pt x="19053" y="19998"/>
                  <a:pt x="19136" y="20067"/>
                </a:cubicBezTo>
                <a:cubicBezTo>
                  <a:pt x="19203" y="19945"/>
                  <a:pt x="19337" y="19855"/>
                  <a:pt x="19473" y="19855"/>
                </a:cubicBezTo>
                <a:cubicBezTo>
                  <a:pt x="19483" y="19855"/>
                  <a:pt x="19493" y="19852"/>
                  <a:pt x="19503" y="19852"/>
                </a:cubicBezTo>
                <a:cubicBezTo>
                  <a:pt x="19634" y="19852"/>
                  <a:pt x="19750" y="19915"/>
                  <a:pt x="19824" y="20011"/>
                </a:cubicBezTo>
                <a:cubicBezTo>
                  <a:pt x="19737" y="19868"/>
                  <a:pt x="20328" y="19699"/>
                  <a:pt x="20395" y="19699"/>
                </a:cubicBezTo>
                <a:cubicBezTo>
                  <a:pt x="20428" y="19696"/>
                  <a:pt x="20458" y="19692"/>
                  <a:pt x="20492" y="19692"/>
                </a:cubicBezTo>
                <a:cubicBezTo>
                  <a:pt x="20712" y="19692"/>
                  <a:pt x="20936" y="19765"/>
                  <a:pt x="21002" y="19988"/>
                </a:cubicBezTo>
                <a:cubicBezTo>
                  <a:pt x="21059" y="19865"/>
                  <a:pt x="21149" y="19775"/>
                  <a:pt x="21263" y="19709"/>
                </a:cubicBezTo>
                <a:cubicBezTo>
                  <a:pt x="21296" y="19692"/>
                  <a:pt x="21346" y="19676"/>
                  <a:pt x="21390" y="19676"/>
                </a:cubicBezTo>
                <a:cubicBezTo>
                  <a:pt x="21433" y="19676"/>
                  <a:pt x="21470" y="19689"/>
                  <a:pt x="21497" y="19719"/>
                </a:cubicBezTo>
                <a:cubicBezTo>
                  <a:pt x="21527" y="19759"/>
                  <a:pt x="21547" y="19825"/>
                  <a:pt x="21583" y="19825"/>
                </a:cubicBezTo>
                <a:cubicBezTo>
                  <a:pt x="21587" y="19825"/>
                  <a:pt x="21593" y="19822"/>
                  <a:pt x="21600" y="19822"/>
                </a:cubicBezTo>
                <a:cubicBezTo>
                  <a:pt x="21373" y="18883"/>
                  <a:pt x="21373" y="17865"/>
                  <a:pt x="21283" y="16902"/>
                </a:cubicBezTo>
                <a:cubicBezTo>
                  <a:pt x="21126" y="15138"/>
                  <a:pt x="20969" y="13369"/>
                  <a:pt x="20799" y="11604"/>
                </a:cubicBezTo>
                <a:lnTo>
                  <a:pt x="20271" y="5713"/>
                </a:lnTo>
                <a:lnTo>
                  <a:pt x="19854" y="1231"/>
                </a:lnTo>
                <a:cubicBezTo>
                  <a:pt x="19821" y="829"/>
                  <a:pt x="19787" y="415"/>
                  <a:pt x="19744" y="0"/>
                </a:cubicBezTo>
                <a:close/>
              </a:path>
            </a:pathLst>
          </a:custGeom>
          <a:solidFill>
            <a:srgbClr val="E4FFFB"/>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562" name="Google Shape;3283;p59"/>
          <p:cNvSpPr/>
          <p:nvPr/>
        </p:nvSpPr>
        <p:spPr>
          <a:xfrm>
            <a:off x="4063022" y="2636017"/>
            <a:ext cx="660183" cy="2130088"/>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FC64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563" name="Google Shape;3285;p59"/>
          <p:cNvSpPr txBox="1"/>
          <p:nvPr>
            <p:ph type="title"/>
          </p:nvPr>
        </p:nvSpPr>
        <p:spPr>
          <a:xfrm>
            <a:off x="8721211" y="778666"/>
            <a:ext cx="8718939" cy="1734557"/>
          </a:xfrm>
          <a:prstGeom prst="rect">
            <a:avLst/>
          </a:prstGeom>
          <a:effectLst>
            <a:outerShdw sx="100000" sy="100000" kx="0" ky="0" algn="b" rotWithShape="0" blurRad="63500" dist="25400" dir="5400000">
              <a:srgbClr val="000000">
                <a:alpha val="50000"/>
              </a:srgbClr>
            </a:outerShdw>
          </a:effectLst>
        </p:spPr>
        <p:txBody>
          <a:bodyPr/>
          <a:lstStyle>
            <a:lvl1pPr defTabSz="1633727">
              <a:defRPr sz="7504"/>
            </a:lvl1pPr>
          </a:lstStyle>
          <a:p>
            <a:pPr rtl="0">
              <a:defRPr/>
            </a:pPr>
            <a:r>
              <a:t>التشابه </a:t>
            </a:r>
          </a:p>
        </p:txBody>
      </p:sp>
      <p:grpSp>
        <p:nvGrpSpPr>
          <p:cNvPr id="632" name="Google Shape;3297;p59"/>
          <p:cNvGrpSpPr/>
          <p:nvPr/>
        </p:nvGrpSpPr>
        <p:grpSpPr>
          <a:xfrm>
            <a:off x="21105307" y="2391503"/>
            <a:ext cx="2717368" cy="2374602"/>
            <a:chOff x="0" y="0"/>
            <a:chExt cx="2717367" cy="2374601"/>
          </a:xfrm>
        </p:grpSpPr>
        <p:sp>
          <p:nvSpPr>
            <p:cNvPr id="564" name="Google Shape;3298;p59"/>
            <p:cNvSpPr/>
            <p:nvPr/>
          </p:nvSpPr>
          <p:spPr>
            <a:xfrm rot="18279205">
              <a:off x="781036" y="-65093"/>
              <a:ext cx="1155295" cy="2504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0"/>
                  </a:moveTo>
                  <a:cubicBezTo>
                    <a:pt x="17133" y="0"/>
                    <a:pt x="16511" y="78"/>
                    <a:pt x="15776" y="224"/>
                  </a:cubicBezTo>
                  <a:cubicBezTo>
                    <a:pt x="14441" y="469"/>
                    <a:pt x="12723" y="490"/>
                    <a:pt x="9680" y="683"/>
                  </a:cubicBezTo>
                  <a:cubicBezTo>
                    <a:pt x="8606" y="756"/>
                    <a:pt x="7713" y="777"/>
                    <a:pt x="6955" y="777"/>
                  </a:cubicBezTo>
                  <a:cubicBezTo>
                    <a:pt x="6288" y="777"/>
                    <a:pt x="5722" y="762"/>
                    <a:pt x="5213" y="762"/>
                  </a:cubicBezTo>
                  <a:cubicBezTo>
                    <a:pt x="4682" y="762"/>
                    <a:pt x="4218" y="777"/>
                    <a:pt x="3766" y="840"/>
                  </a:cubicBezTo>
                  <a:cubicBezTo>
                    <a:pt x="3404" y="902"/>
                    <a:pt x="2850" y="928"/>
                    <a:pt x="2183" y="928"/>
                  </a:cubicBezTo>
                  <a:cubicBezTo>
                    <a:pt x="1527" y="928"/>
                    <a:pt x="758" y="902"/>
                    <a:pt x="0" y="861"/>
                  </a:cubicBezTo>
                  <a:lnTo>
                    <a:pt x="0" y="21600"/>
                  </a:lnTo>
                  <a:lnTo>
                    <a:pt x="10823" y="18627"/>
                  </a:lnTo>
                  <a:lnTo>
                    <a:pt x="21600" y="21600"/>
                  </a:lnTo>
                  <a:lnTo>
                    <a:pt x="21600" y="209"/>
                  </a:lnTo>
                  <a:cubicBezTo>
                    <a:pt x="21114" y="209"/>
                    <a:pt x="20616" y="172"/>
                    <a:pt x="20119" y="136"/>
                  </a:cubicBezTo>
                  <a:cubicBezTo>
                    <a:pt x="19203" y="47"/>
                    <a:pt x="18513" y="0"/>
                    <a:pt x="17913"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65" name="Google Shape;3299;p59"/>
            <p:cNvSpPr/>
            <p:nvPr/>
          </p:nvSpPr>
          <p:spPr>
            <a:xfrm rot="18279205">
              <a:off x="607340" y="1041405"/>
              <a:ext cx="66437" cy="6653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529" y="20618"/>
                    <a:pt x="6891" y="21600"/>
                    <a:pt x="9085" y="21600"/>
                  </a:cubicBezTo>
                  <a:cubicBezTo>
                    <a:pt x="13979" y="21600"/>
                    <a:pt x="18535" y="17476"/>
                    <a:pt x="18535" y="11193"/>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66" name="Google Shape;3300;p59"/>
            <p:cNvSpPr/>
            <p:nvPr/>
          </p:nvSpPr>
          <p:spPr>
            <a:xfrm rot="18279205">
              <a:off x="375967" y="881472"/>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67" name="Google Shape;3301;p59"/>
            <p:cNvSpPr/>
            <p:nvPr/>
          </p:nvSpPr>
          <p:spPr>
            <a:xfrm rot="18279205">
              <a:off x="1998308" y="2000960"/>
              <a:ext cx="65750" cy="67143"/>
            </a:xfrm>
            <a:custGeom>
              <a:avLst/>
              <a:gdLst/>
              <a:ahLst/>
              <a:cxnLst>
                <a:cxn ang="0">
                  <a:pos x="wd2" y="hd2"/>
                </a:cxn>
                <a:cxn ang="5400000">
                  <a:pos x="wd2" y="hd2"/>
                </a:cxn>
                <a:cxn ang="10800000">
                  <a:pos x="wd2" y="hd2"/>
                </a:cxn>
                <a:cxn ang="16200000">
                  <a:pos x="wd2" y="hd2"/>
                </a:cxn>
              </a:cxnLst>
              <a:rect l="0" t="0" r="r" b="b"/>
              <a:pathLst>
                <a:path w="17787" h="21600" fill="norm" stroke="1" extrusionOk="0">
                  <a:moveTo>
                    <a:pt x="8737" y="0"/>
                  </a:moveTo>
                  <a:cubicBezTo>
                    <a:pt x="4319" y="0"/>
                    <a:pt x="65" y="4281"/>
                    <a:pt x="65" y="10508"/>
                  </a:cubicBezTo>
                  <a:cubicBezTo>
                    <a:pt x="-590" y="16346"/>
                    <a:pt x="3828" y="21600"/>
                    <a:pt x="8901" y="21600"/>
                  </a:cubicBezTo>
                  <a:cubicBezTo>
                    <a:pt x="16592" y="21600"/>
                    <a:pt x="21010" y="9924"/>
                    <a:pt x="14955" y="3308"/>
                  </a:cubicBezTo>
                  <a:cubicBezTo>
                    <a:pt x="13155" y="973"/>
                    <a:pt x="10865" y="0"/>
                    <a:pt x="873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68" name="Google Shape;3302;p59"/>
            <p:cNvSpPr/>
            <p:nvPr/>
          </p:nvSpPr>
          <p:spPr>
            <a:xfrm rot="18279205">
              <a:off x="1545027" y="1483691"/>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69" name="Google Shape;3303;p59"/>
            <p:cNvSpPr/>
            <p:nvPr/>
          </p:nvSpPr>
          <p:spPr>
            <a:xfrm rot="18279205">
              <a:off x="838711" y="1201336"/>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978"/>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0" name="Google Shape;3304;p59"/>
            <p:cNvSpPr/>
            <p:nvPr/>
          </p:nvSpPr>
          <p:spPr>
            <a:xfrm rot="18279205">
              <a:off x="1776401" y="1643621"/>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1" name="Google Shape;3305;p59"/>
            <p:cNvSpPr/>
            <p:nvPr/>
          </p:nvSpPr>
          <p:spPr>
            <a:xfrm rot="18279205">
              <a:off x="1301957" y="1520936"/>
              <a:ext cx="66437"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2" name="Google Shape;3306;p59"/>
            <p:cNvSpPr/>
            <p:nvPr/>
          </p:nvSpPr>
          <p:spPr>
            <a:xfrm rot="18279205">
              <a:off x="1070583" y="1361005"/>
              <a:ext cx="66438"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3" name="Google Shape;3307;p59"/>
            <p:cNvSpPr/>
            <p:nvPr/>
          </p:nvSpPr>
          <p:spPr>
            <a:xfrm rot="18279205">
              <a:off x="1864889" y="1020952"/>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4" name="Google Shape;3308;p59"/>
            <p:cNvSpPr/>
            <p:nvPr/>
          </p:nvSpPr>
          <p:spPr>
            <a:xfrm rot="18279205">
              <a:off x="2327881" y="1340683"/>
              <a:ext cx="66458"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704" y="20627"/>
                    <a:pt x="7066" y="21600"/>
                    <a:pt x="9428" y="21600"/>
                  </a:cubicBezTo>
                  <a:cubicBezTo>
                    <a:pt x="14154"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5" name="Google Shape;3309;p59"/>
            <p:cNvSpPr/>
            <p:nvPr/>
          </p:nvSpPr>
          <p:spPr>
            <a:xfrm rot="18279205">
              <a:off x="2096260" y="1180883"/>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6" name="Google Shape;3310;p59"/>
            <p:cNvSpPr/>
            <p:nvPr/>
          </p:nvSpPr>
          <p:spPr>
            <a:xfrm rot="18279205">
              <a:off x="2007944" y="1803972"/>
              <a:ext cx="67327" cy="67142"/>
            </a:xfrm>
            <a:custGeom>
              <a:avLst/>
              <a:gdLst/>
              <a:ahLst/>
              <a:cxnLst>
                <a:cxn ang="0">
                  <a:pos x="wd2" y="hd2"/>
                </a:cxn>
                <a:cxn ang="5400000">
                  <a:pos x="wd2" y="hd2"/>
                </a:cxn>
                <a:cxn ang="10800000">
                  <a:pos x="wd2" y="hd2"/>
                </a:cxn>
                <a:cxn ang="16200000">
                  <a:pos x="wd2" y="hd2"/>
                </a:cxn>
              </a:cxnLst>
              <a:rect l="0" t="0" r="r" b="b"/>
              <a:pathLst>
                <a:path w="18353" h="21600" fill="norm" stroke="1" extrusionOk="0">
                  <a:moveTo>
                    <a:pt x="9234" y="0"/>
                  </a:moveTo>
                  <a:cubicBezTo>
                    <a:pt x="4617" y="0"/>
                    <a:pt x="0" y="4281"/>
                    <a:pt x="0" y="11092"/>
                  </a:cubicBezTo>
                  <a:cubicBezTo>
                    <a:pt x="0" y="16930"/>
                    <a:pt x="4452" y="21600"/>
                    <a:pt x="9398" y="21600"/>
                  </a:cubicBezTo>
                  <a:cubicBezTo>
                    <a:pt x="17148" y="21600"/>
                    <a:pt x="21600" y="9730"/>
                    <a:pt x="15499" y="3114"/>
                  </a:cubicBezTo>
                  <a:cubicBezTo>
                    <a:pt x="13685" y="973"/>
                    <a:pt x="11542" y="0"/>
                    <a:pt x="923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7" name="Google Shape;3311;p59"/>
            <p:cNvSpPr/>
            <p:nvPr/>
          </p:nvSpPr>
          <p:spPr>
            <a:xfrm rot="18279205">
              <a:off x="1767189" y="1843728"/>
              <a:ext cx="66437" cy="6532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400"/>
                    <a:pt x="2672" y="18200"/>
                  </a:cubicBezTo>
                  <a:cubicBezTo>
                    <a:pt x="4698" y="20600"/>
                    <a:pt x="7060" y="21600"/>
                    <a:pt x="9423" y="21600"/>
                  </a:cubicBezTo>
                  <a:cubicBezTo>
                    <a:pt x="14147" y="21600"/>
                    <a:pt x="18535" y="17000"/>
                    <a:pt x="18535" y="10600"/>
                  </a:cubicBezTo>
                  <a:cubicBezTo>
                    <a:pt x="18535" y="4600"/>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8" name="Google Shape;3312;p59"/>
            <p:cNvSpPr/>
            <p:nvPr/>
          </p:nvSpPr>
          <p:spPr>
            <a:xfrm rot="18279205">
              <a:off x="618043" y="842936"/>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79" name="Google Shape;3313;p59"/>
            <p:cNvSpPr/>
            <p:nvPr/>
          </p:nvSpPr>
          <p:spPr>
            <a:xfrm rot="18279205">
              <a:off x="1080788" y="1162797"/>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0" name="Google Shape;3314;p59"/>
            <p:cNvSpPr/>
            <p:nvPr/>
          </p:nvSpPr>
          <p:spPr>
            <a:xfrm rot="18279205">
              <a:off x="386670" y="68300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1" name="Google Shape;3315;p59"/>
            <p:cNvSpPr/>
            <p:nvPr/>
          </p:nvSpPr>
          <p:spPr>
            <a:xfrm rot="18279205">
              <a:off x="849417" y="1002867"/>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2" name="Google Shape;3316;p59"/>
            <p:cNvSpPr/>
            <p:nvPr/>
          </p:nvSpPr>
          <p:spPr>
            <a:xfrm rot="18279205">
              <a:off x="1313407" y="1323891"/>
              <a:ext cx="66457" cy="6593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535" y="20411"/>
                    <a:pt x="6897" y="21600"/>
                    <a:pt x="9091" y="21600"/>
                  </a:cubicBezTo>
                  <a:cubicBezTo>
                    <a:pt x="13985"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3" name="Google Shape;3317;p59"/>
            <p:cNvSpPr/>
            <p:nvPr/>
          </p:nvSpPr>
          <p:spPr>
            <a:xfrm rot="18279205">
              <a:off x="1534323" y="1682160"/>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655"/>
                  </a:cubicBezTo>
                  <a:cubicBezTo>
                    <a:pt x="4698" y="20618"/>
                    <a:pt x="7060" y="21600"/>
                    <a:pt x="9423" y="21600"/>
                  </a:cubicBezTo>
                  <a:cubicBezTo>
                    <a:pt x="14147" y="21600"/>
                    <a:pt x="18535" y="17280"/>
                    <a:pt x="18535" y="10604"/>
                  </a:cubicBezTo>
                  <a:cubicBezTo>
                    <a:pt x="18535" y="4713"/>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4" name="Google Shape;3318;p59"/>
            <p:cNvSpPr/>
            <p:nvPr/>
          </p:nvSpPr>
          <p:spPr>
            <a:xfrm rot="18279205">
              <a:off x="642868" y="1236694"/>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978"/>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5" name="Google Shape;3319;p59"/>
            <p:cNvSpPr/>
            <p:nvPr/>
          </p:nvSpPr>
          <p:spPr>
            <a:xfrm rot="18279205">
              <a:off x="179874" y="916964"/>
              <a:ext cx="66586" cy="65931"/>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10308" y="0"/>
                  </a:moveTo>
                  <a:cubicBezTo>
                    <a:pt x="9971" y="0"/>
                    <a:pt x="9802" y="0"/>
                    <a:pt x="9465" y="0"/>
                  </a:cubicBezTo>
                  <a:cubicBezTo>
                    <a:pt x="858" y="0"/>
                    <a:pt x="-3023" y="11494"/>
                    <a:pt x="2715" y="18033"/>
                  </a:cubicBezTo>
                  <a:cubicBezTo>
                    <a:pt x="4571" y="20411"/>
                    <a:pt x="6765" y="21600"/>
                    <a:pt x="9127" y="21600"/>
                  </a:cubicBezTo>
                  <a:cubicBezTo>
                    <a:pt x="13852" y="21600"/>
                    <a:pt x="18577" y="17042"/>
                    <a:pt x="18577" y="10701"/>
                  </a:cubicBezTo>
                  <a:cubicBezTo>
                    <a:pt x="18577" y="5152"/>
                    <a:pt x="15033" y="0"/>
                    <a:pt x="1030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6" name="Google Shape;3320;p59"/>
            <p:cNvSpPr/>
            <p:nvPr/>
          </p:nvSpPr>
          <p:spPr>
            <a:xfrm rot="18279205">
              <a:off x="411495" y="1076763"/>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389"/>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7" name="Google Shape;3321;p59"/>
            <p:cNvSpPr/>
            <p:nvPr/>
          </p:nvSpPr>
          <p:spPr>
            <a:xfrm rot="18279205">
              <a:off x="1801538" y="2037823"/>
              <a:ext cx="67140" cy="67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2" y="0"/>
                  </a:moveTo>
                  <a:cubicBezTo>
                    <a:pt x="5254" y="0"/>
                    <a:pt x="0" y="4476"/>
                    <a:pt x="0" y="10508"/>
                  </a:cubicBezTo>
                  <a:cubicBezTo>
                    <a:pt x="0" y="16346"/>
                    <a:pt x="5254" y="21600"/>
                    <a:pt x="11092" y="21600"/>
                  </a:cubicBezTo>
                  <a:cubicBezTo>
                    <a:pt x="16930" y="21600"/>
                    <a:pt x="21600" y="16346"/>
                    <a:pt x="21600" y="10508"/>
                  </a:cubicBezTo>
                  <a:cubicBezTo>
                    <a:pt x="21600" y="4476"/>
                    <a:pt x="16930" y="0"/>
                    <a:pt x="11092"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8" name="Google Shape;3322;p59"/>
            <p:cNvSpPr/>
            <p:nvPr/>
          </p:nvSpPr>
          <p:spPr>
            <a:xfrm rot="18279205">
              <a:off x="1570350" y="1877795"/>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193"/>
                    <a:pt x="2715" y="18458"/>
                  </a:cubicBezTo>
                  <a:cubicBezTo>
                    <a:pt x="4402" y="20618"/>
                    <a:pt x="6765" y="21600"/>
                    <a:pt x="9127" y="21600"/>
                  </a:cubicBezTo>
                  <a:cubicBezTo>
                    <a:pt x="13852" y="21600"/>
                    <a:pt x="18577" y="17280"/>
                    <a:pt x="18577" y="10604"/>
                  </a:cubicBezTo>
                  <a:cubicBezTo>
                    <a:pt x="18577" y="4516"/>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89" name="Google Shape;3323;p59"/>
            <p:cNvSpPr/>
            <p:nvPr/>
          </p:nvSpPr>
          <p:spPr>
            <a:xfrm rot="18279205">
              <a:off x="1106111" y="1556297"/>
              <a:ext cx="66586" cy="6774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764"/>
                    <a:pt x="2715" y="18321"/>
                  </a:cubicBezTo>
                  <a:cubicBezTo>
                    <a:pt x="4571" y="20636"/>
                    <a:pt x="6765" y="21600"/>
                    <a:pt x="9127" y="21600"/>
                  </a:cubicBezTo>
                  <a:cubicBezTo>
                    <a:pt x="13852" y="21600"/>
                    <a:pt x="18577" y="17164"/>
                    <a:pt x="18577" y="11186"/>
                  </a:cubicBezTo>
                  <a:cubicBezTo>
                    <a:pt x="18577" y="5207"/>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0" name="Google Shape;3324;p59"/>
            <p:cNvSpPr/>
            <p:nvPr/>
          </p:nvSpPr>
          <p:spPr>
            <a:xfrm rot="18279205">
              <a:off x="1338479" y="1718126"/>
              <a:ext cx="66586" cy="65327"/>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400"/>
                    <a:pt x="2715" y="18200"/>
                  </a:cubicBezTo>
                  <a:cubicBezTo>
                    <a:pt x="4571" y="20600"/>
                    <a:pt x="6765" y="21600"/>
                    <a:pt x="9127" y="21600"/>
                  </a:cubicBezTo>
                  <a:cubicBezTo>
                    <a:pt x="13852" y="21600"/>
                    <a:pt x="18577" y="17000"/>
                    <a:pt x="18577" y="10800"/>
                  </a:cubicBezTo>
                  <a:cubicBezTo>
                    <a:pt x="18577" y="460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1" name="Google Shape;3325;p59"/>
            <p:cNvSpPr/>
            <p:nvPr/>
          </p:nvSpPr>
          <p:spPr>
            <a:xfrm rot="18279205">
              <a:off x="874490" y="1396497"/>
              <a:ext cx="66586" cy="67142"/>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870"/>
                    <a:pt x="2715" y="18486"/>
                  </a:cubicBezTo>
                  <a:cubicBezTo>
                    <a:pt x="4571" y="20627"/>
                    <a:pt x="6765" y="21600"/>
                    <a:pt x="9127" y="21600"/>
                  </a:cubicBezTo>
                  <a:cubicBezTo>
                    <a:pt x="13852" y="21600"/>
                    <a:pt x="18577" y="17319"/>
                    <a:pt x="18577" y="11286"/>
                  </a:cubicBezTo>
                  <a:cubicBezTo>
                    <a:pt x="18577" y="467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2" name="Google Shape;3326;p59"/>
            <p:cNvSpPr/>
            <p:nvPr/>
          </p:nvSpPr>
          <p:spPr>
            <a:xfrm rot="18279205">
              <a:off x="1633266" y="861150"/>
              <a:ext cx="66457" cy="65931"/>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704" y="20411"/>
                    <a:pt x="7066" y="21600"/>
                    <a:pt x="9428" y="21600"/>
                  </a:cubicBezTo>
                  <a:cubicBezTo>
                    <a:pt x="14154"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3" name="Google Shape;3327;p59"/>
            <p:cNvSpPr/>
            <p:nvPr/>
          </p:nvSpPr>
          <p:spPr>
            <a:xfrm rot="18279205">
              <a:off x="2027329" y="2201631"/>
              <a:ext cx="65327" cy="52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0" y="0"/>
                  </a:moveTo>
                  <a:cubicBezTo>
                    <a:pt x="5400" y="0"/>
                    <a:pt x="0" y="5710"/>
                    <a:pt x="0" y="14152"/>
                  </a:cubicBezTo>
                  <a:cubicBezTo>
                    <a:pt x="0" y="16634"/>
                    <a:pt x="1200" y="19117"/>
                    <a:pt x="2600" y="21600"/>
                  </a:cubicBezTo>
                  <a:lnTo>
                    <a:pt x="21600" y="8193"/>
                  </a:lnTo>
                  <a:cubicBezTo>
                    <a:pt x="19400" y="3228"/>
                    <a:pt x="15400" y="0"/>
                    <a:pt x="114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4" name="Google Shape;3328;p59"/>
            <p:cNvSpPr/>
            <p:nvPr/>
          </p:nvSpPr>
          <p:spPr>
            <a:xfrm rot="18279205">
              <a:off x="777974" y="61156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5" name="Google Shape;3329;p59"/>
            <p:cNvSpPr/>
            <p:nvPr/>
          </p:nvSpPr>
          <p:spPr>
            <a:xfrm rot="18279205">
              <a:off x="1971424" y="1607676"/>
              <a:ext cx="67931" cy="67748"/>
            </a:xfrm>
            <a:custGeom>
              <a:avLst/>
              <a:gdLst/>
              <a:ahLst/>
              <a:cxnLst>
                <a:cxn ang="0">
                  <a:pos x="wd2" y="hd2"/>
                </a:cxn>
                <a:cxn ang="5400000">
                  <a:pos x="wd2" y="hd2"/>
                </a:cxn>
                <a:cxn ang="10800000">
                  <a:pos x="wd2" y="hd2"/>
                </a:cxn>
                <a:cxn ang="16200000">
                  <a:pos x="wd2" y="hd2"/>
                </a:cxn>
              </a:cxnLst>
              <a:rect l="0" t="0" r="r" b="b"/>
              <a:pathLst>
                <a:path w="18377" h="21600" fill="norm" stroke="1" extrusionOk="0">
                  <a:moveTo>
                    <a:pt x="9164" y="0"/>
                  </a:moveTo>
                  <a:cubicBezTo>
                    <a:pt x="4582" y="0"/>
                    <a:pt x="0" y="4436"/>
                    <a:pt x="0" y="10607"/>
                  </a:cubicBezTo>
                  <a:cubicBezTo>
                    <a:pt x="0" y="16393"/>
                    <a:pt x="4418" y="21600"/>
                    <a:pt x="9491" y="21600"/>
                  </a:cubicBezTo>
                  <a:cubicBezTo>
                    <a:pt x="17182" y="21600"/>
                    <a:pt x="21600" y="9836"/>
                    <a:pt x="15545" y="3471"/>
                  </a:cubicBezTo>
                  <a:cubicBezTo>
                    <a:pt x="13745" y="1157"/>
                    <a:pt x="11455" y="0"/>
                    <a:pt x="916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6" name="Google Shape;3330;p59"/>
            <p:cNvSpPr/>
            <p:nvPr/>
          </p:nvSpPr>
          <p:spPr>
            <a:xfrm rot="18279205">
              <a:off x="582495" y="64733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7" name="Google Shape;3331;p59"/>
            <p:cNvSpPr/>
            <p:nvPr/>
          </p:nvSpPr>
          <p:spPr>
            <a:xfrm rot="18279205">
              <a:off x="2361516" y="1537572"/>
              <a:ext cx="61092" cy="5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cubicBezTo>
                    <a:pt x="5560" y="0"/>
                    <a:pt x="2139" y="2571"/>
                    <a:pt x="0" y="6943"/>
                  </a:cubicBezTo>
                  <a:lnTo>
                    <a:pt x="20103" y="21600"/>
                  </a:lnTo>
                  <a:cubicBezTo>
                    <a:pt x="20745" y="19029"/>
                    <a:pt x="21600" y="17229"/>
                    <a:pt x="21600" y="14657"/>
                  </a:cubicBezTo>
                  <a:cubicBezTo>
                    <a:pt x="21600" y="6943"/>
                    <a:pt x="16467" y="0"/>
                    <a:pt x="1005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8" name="Google Shape;3332;p59"/>
            <p:cNvSpPr/>
            <p:nvPr/>
          </p:nvSpPr>
          <p:spPr>
            <a:xfrm rot="18279205">
              <a:off x="813866" y="807270"/>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599" name="Google Shape;3333;p59"/>
            <p:cNvSpPr/>
            <p:nvPr/>
          </p:nvSpPr>
          <p:spPr>
            <a:xfrm rot="18279205">
              <a:off x="1045489" y="967070"/>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454" y="20627"/>
                    <a:pt x="6817" y="21600"/>
                    <a:pt x="9179" y="21600"/>
                  </a:cubicBezTo>
                  <a:cubicBezTo>
                    <a:pt x="13904"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0" name="Google Shape;3334;p59"/>
            <p:cNvSpPr/>
            <p:nvPr/>
          </p:nvSpPr>
          <p:spPr>
            <a:xfrm rot="18279205">
              <a:off x="1740850" y="1448025"/>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1" name="Google Shape;3335;p59"/>
            <p:cNvSpPr/>
            <p:nvPr/>
          </p:nvSpPr>
          <p:spPr>
            <a:xfrm rot="18279205">
              <a:off x="1509479" y="1288094"/>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2" name="Google Shape;3336;p59"/>
            <p:cNvSpPr/>
            <p:nvPr/>
          </p:nvSpPr>
          <p:spPr>
            <a:xfrm rot="18279205">
              <a:off x="1276614" y="1126526"/>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454" y="20636"/>
                    <a:pt x="6817" y="21600"/>
                    <a:pt x="9179" y="21600"/>
                  </a:cubicBezTo>
                  <a:cubicBezTo>
                    <a:pt x="13904"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3" name="Google Shape;3337;p59"/>
            <p:cNvSpPr/>
            <p:nvPr/>
          </p:nvSpPr>
          <p:spPr>
            <a:xfrm rot="18279205">
              <a:off x="2065026" y="988415"/>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016"/>
                    <a:pt x="15900" y="20238"/>
                    <a:pt x="17900" y="19070"/>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4" name="Google Shape;3338;p59"/>
            <p:cNvSpPr/>
            <p:nvPr/>
          </p:nvSpPr>
          <p:spPr>
            <a:xfrm rot="18279205">
              <a:off x="1832907" y="828877"/>
              <a:ext cx="54136" cy="6532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00"/>
                    <a:pt x="17900" y="18800"/>
                  </a:cubicBezTo>
                  <a:lnTo>
                    <a:pt x="17900" y="2000"/>
                  </a:lnTo>
                  <a:cubicBezTo>
                    <a:pt x="15900" y="60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5" name="Google Shape;3339;p59"/>
            <p:cNvSpPr/>
            <p:nvPr/>
          </p:nvSpPr>
          <p:spPr>
            <a:xfrm rot="18279205">
              <a:off x="674300" y="28319"/>
              <a:ext cx="54137" cy="64722"/>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994"/>
                    <a:pt x="17900" y="18976"/>
                  </a:cubicBezTo>
                  <a:lnTo>
                    <a:pt x="17900" y="2019"/>
                  </a:lnTo>
                  <a:cubicBezTo>
                    <a:pt x="15900" y="606"/>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6" name="Google Shape;3340;p59"/>
            <p:cNvSpPr/>
            <p:nvPr/>
          </p:nvSpPr>
          <p:spPr>
            <a:xfrm rot="18279205">
              <a:off x="903929" y="188559"/>
              <a:ext cx="57311" cy="67747"/>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0829"/>
                    <a:pt x="16200" y="20250"/>
                    <a:pt x="18112" y="18900"/>
                  </a:cubicBezTo>
                  <a:lnTo>
                    <a:pt x="18112" y="2700"/>
                  </a:lnTo>
                  <a:cubicBezTo>
                    <a:pt x="16200" y="771"/>
                    <a:pt x="13524" y="193"/>
                    <a:pt x="11613" y="193"/>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7" name="Google Shape;3341;p59"/>
            <p:cNvSpPr/>
            <p:nvPr/>
          </p:nvSpPr>
          <p:spPr>
            <a:xfrm rot="18279205">
              <a:off x="1138043" y="347658"/>
              <a:ext cx="54136"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238"/>
                    <a:pt x="17900" y="18876"/>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8" name="Google Shape;3342;p59"/>
            <p:cNvSpPr/>
            <p:nvPr/>
          </p:nvSpPr>
          <p:spPr>
            <a:xfrm rot="18279205">
              <a:off x="2525281" y="1309585"/>
              <a:ext cx="57311" cy="67143"/>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1600"/>
                    <a:pt x="16200" y="20238"/>
                    <a:pt x="18112" y="19070"/>
                  </a:cubicBezTo>
                  <a:lnTo>
                    <a:pt x="18112" y="2530"/>
                  </a:lnTo>
                  <a:cubicBezTo>
                    <a:pt x="16200" y="1362"/>
                    <a:pt x="13524" y="0"/>
                    <a:pt x="11613" y="0"/>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09" name="Google Shape;3343;p59"/>
            <p:cNvSpPr/>
            <p:nvPr/>
          </p:nvSpPr>
          <p:spPr>
            <a:xfrm rot="18279205">
              <a:off x="1400650" y="700059"/>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0" name="Google Shape;3344;p59"/>
            <p:cNvSpPr/>
            <p:nvPr/>
          </p:nvSpPr>
          <p:spPr>
            <a:xfrm rot="18279205">
              <a:off x="1369416" y="507591"/>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2"/>
                    <a:pt x="17900" y="18876"/>
                  </a:cubicBezTo>
                  <a:lnTo>
                    <a:pt x="17900" y="2530"/>
                  </a:lnTo>
                  <a:cubicBezTo>
                    <a:pt x="15900" y="1168"/>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1" name="Google Shape;3345;p59"/>
            <p:cNvSpPr/>
            <p:nvPr/>
          </p:nvSpPr>
          <p:spPr>
            <a:xfrm rot="18279205">
              <a:off x="363950" y="510922"/>
              <a:ext cx="65327" cy="34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05"/>
                  </a:lnTo>
                  <a:cubicBezTo>
                    <a:pt x="600" y="14021"/>
                    <a:pt x="5400" y="21600"/>
                    <a:pt x="10800" y="21600"/>
                  </a:cubicBezTo>
                  <a:cubicBezTo>
                    <a:pt x="16800" y="21600"/>
                    <a:pt x="21600" y="12884"/>
                    <a:pt x="21600" y="1137"/>
                  </a:cubicBezTo>
                  <a:cubicBezTo>
                    <a:pt x="21600" y="1137"/>
                    <a:pt x="21600" y="0"/>
                    <a:pt x="216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2" name="Google Shape;3346;p59"/>
            <p:cNvSpPr/>
            <p:nvPr/>
          </p:nvSpPr>
          <p:spPr>
            <a:xfrm rot="18279205">
              <a:off x="2294506" y="1146919"/>
              <a:ext cx="55281" cy="69561"/>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13049" y="0"/>
                  </a:moveTo>
                  <a:cubicBezTo>
                    <a:pt x="5319" y="0"/>
                    <a:pt x="-820" y="5071"/>
                    <a:pt x="89" y="10894"/>
                  </a:cubicBezTo>
                  <a:cubicBezTo>
                    <a:pt x="89" y="16529"/>
                    <a:pt x="5319" y="21600"/>
                    <a:pt x="13049" y="21600"/>
                  </a:cubicBezTo>
                  <a:cubicBezTo>
                    <a:pt x="15323" y="21037"/>
                    <a:pt x="18506" y="20285"/>
                    <a:pt x="20780" y="19158"/>
                  </a:cubicBezTo>
                  <a:lnTo>
                    <a:pt x="20780" y="3193"/>
                  </a:lnTo>
                  <a:cubicBezTo>
                    <a:pt x="18506" y="1315"/>
                    <a:pt x="15323" y="751"/>
                    <a:pt x="13049"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3" name="Google Shape;3347;p59"/>
            <p:cNvSpPr/>
            <p:nvPr/>
          </p:nvSpPr>
          <p:spPr>
            <a:xfrm rot="18279205">
              <a:off x="1600538" y="667048"/>
              <a:ext cx="54137" cy="6774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9"/>
                    <a:pt x="17900" y="18900"/>
                  </a:cubicBezTo>
                  <a:lnTo>
                    <a:pt x="17900" y="2700"/>
                  </a:lnTo>
                  <a:cubicBezTo>
                    <a:pt x="15900" y="135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4" name="Google Shape;3348;p59"/>
            <p:cNvSpPr/>
            <p:nvPr/>
          </p:nvSpPr>
          <p:spPr>
            <a:xfrm rot="18279205">
              <a:off x="1436542" y="895155"/>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623" y="20636"/>
                    <a:pt x="7154" y="21600"/>
                    <a:pt x="9348" y="21600"/>
                  </a:cubicBezTo>
                  <a:cubicBezTo>
                    <a:pt x="14242"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5" name="Google Shape;3349;p59"/>
            <p:cNvSpPr/>
            <p:nvPr/>
          </p:nvSpPr>
          <p:spPr>
            <a:xfrm rot="18279205">
              <a:off x="1669408" y="1056723"/>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6" name="Google Shape;3350;p59"/>
            <p:cNvSpPr/>
            <p:nvPr/>
          </p:nvSpPr>
          <p:spPr>
            <a:xfrm rot="18279205">
              <a:off x="973797" y="57589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7" name="Google Shape;3351;p59"/>
            <p:cNvSpPr/>
            <p:nvPr/>
          </p:nvSpPr>
          <p:spPr>
            <a:xfrm rot="18279205">
              <a:off x="2132154" y="1376587"/>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978"/>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8" name="Google Shape;3352;p59"/>
            <p:cNvSpPr/>
            <p:nvPr/>
          </p:nvSpPr>
          <p:spPr>
            <a:xfrm rot="18279205">
              <a:off x="1205420" y="735699"/>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623" y="20627"/>
                    <a:pt x="7154" y="21600"/>
                    <a:pt x="9348" y="21600"/>
                  </a:cubicBezTo>
                  <a:cubicBezTo>
                    <a:pt x="14242"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19" name="Google Shape;3353;p59"/>
            <p:cNvSpPr/>
            <p:nvPr/>
          </p:nvSpPr>
          <p:spPr>
            <a:xfrm rot="18279205">
              <a:off x="1169275" y="540126"/>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0" name="Google Shape;3354;p59"/>
            <p:cNvSpPr/>
            <p:nvPr/>
          </p:nvSpPr>
          <p:spPr>
            <a:xfrm rot="18279205">
              <a:off x="546601" y="451635"/>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1" name="Google Shape;3355;p59"/>
            <p:cNvSpPr/>
            <p:nvPr/>
          </p:nvSpPr>
          <p:spPr>
            <a:xfrm rot="18279205">
              <a:off x="706531" y="220264"/>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2" name="Google Shape;3356;p59"/>
            <p:cNvSpPr/>
            <p:nvPr/>
          </p:nvSpPr>
          <p:spPr>
            <a:xfrm rot="18279205">
              <a:off x="1900781" y="1216657"/>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3" name="Google Shape;3357;p59"/>
            <p:cNvSpPr/>
            <p:nvPr/>
          </p:nvSpPr>
          <p:spPr>
            <a:xfrm rot="18279205">
              <a:off x="937902" y="380195"/>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4" name="Google Shape;3358;p59"/>
            <p:cNvSpPr/>
            <p:nvPr/>
          </p:nvSpPr>
          <p:spPr>
            <a:xfrm rot="18279205">
              <a:off x="1241216" y="931165"/>
              <a:ext cx="66457" cy="67749"/>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764"/>
                    <a:pt x="2679" y="18129"/>
                  </a:cubicBezTo>
                  <a:cubicBezTo>
                    <a:pt x="4535" y="20443"/>
                    <a:pt x="6897" y="21600"/>
                    <a:pt x="9091" y="21600"/>
                  </a:cubicBezTo>
                  <a:cubicBezTo>
                    <a:pt x="13985" y="21600"/>
                    <a:pt x="18541" y="17164"/>
                    <a:pt x="18541" y="10993"/>
                  </a:cubicBezTo>
                  <a:cubicBezTo>
                    <a:pt x="18541" y="5207"/>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5" name="Google Shape;3359;p59"/>
            <p:cNvSpPr/>
            <p:nvPr/>
          </p:nvSpPr>
          <p:spPr>
            <a:xfrm rot="18279205">
              <a:off x="1704958" y="1252323"/>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6" name="Google Shape;3360;p59"/>
            <p:cNvSpPr/>
            <p:nvPr/>
          </p:nvSpPr>
          <p:spPr>
            <a:xfrm rot="18279205">
              <a:off x="1473274" y="1092552"/>
              <a:ext cx="66535" cy="65932"/>
            </a:xfrm>
            <a:custGeom>
              <a:avLst/>
              <a:gdLst/>
              <a:ahLst/>
              <a:cxnLst>
                <a:cxn ang="0">
                  <a:pos x="wd2" y="hd2"/>
                </a:cxn>
                <a:cxn ang="5400000">
                  <a:pos x="wd2" y="hd2"/>
                </a:cxn>
                <a:cxn ang="10800000">
                  <a:pos x="wd2" y="hd2"/>
                </a:cxn>
                <a:cxn ang="16200000">
                  <a:pos x="wd2" y="hd2"/>
                </a:cxn>
              </a:cxnLst>
              <a:rect l="0" t="0" r="r" b="b"/>
              <a:pathLst>
                <a:path w="18709" h="21600" fill="norm" stroke="1" extrusionOk="0">
                  <a:moveTo>
                    <a:pt x="8844" y="0"/>
                  </a:moveTo>
                  <a:cubicBezTo>
                    <a:pt x="681" y="0"/>
                    <a:pt x="-2891" y="11692"/>
                    <a:pt x="2722" y="18033"/>
                  </a:cubicBezTo>
                  <a:cubicBezTo>
                    <a:pt x="4592" y="20411"/>
                    <a:pt x="6974" y="21600"/>
                    <a:pt x="9185" y="21600"/>
                  </a:cubicBezTo>
                  <a:cubicBezTo>
                    <a:pt x="14117" y="21600"/>
                    <a:pt x="18709" y="17042"/>
                    <a:pt x="18709" y="10701"/>
                  </a:cubicBezTo>
                  <a:cubicBezTo>
                    <a:pt x="18709" y="4756"/>
                    <a:pt x="14797" y="0"/>
                    <a:pt x="9525" y="0"/>
                  </a:cubicBezTo>
                  <a:cubicBezTo>
                    <a:pt x="9355" y="0"/>
                    <a:pt x="9015" y="0"/>
                    <a:pt x="884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7" name="Google Shape;3361;p59"/>
            <p:cNvSpPr/>
            <p:nvPr/>
          </p:nvSpPr>
          <p:spPr>
            <a:xfrm rot="18279205">
              <a:off x="742424" y="415969"/>
              <a:ext cx="66773"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8" name="Google Shape;3362;p59"/>
            <p:cNvSpPr/>
            <p:nvPr/>
          </p:nvSpPr>
          <p:spPr>
            <a:xfrm rot="18279205">
              <a:off x="1009345" y="771496"/>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29" name="Google Shape;3363;p59"/>
            <p:cNvSpPr/>
            <p:nvPr/>
          </p:nvSpPr>
          <p:spPr>
            <a:xfrm rot="18279205">
              <a:off x="2167951" y="1572054"/>
              <a:ext cx="66457"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535" y="20627"/>
                    <a:pt x="6897" y="21600"/>
                    <a:pt x="9091" y="21600"/>
                  </a:cubicBezTo>
                  <a:cubicBezTo>
                    <a:pt x="13816"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30" name="Google Shape;3364;p59"/>
            <p:cNvSpPr/>
            <p:nvPr/>
          </p:nvSpPr>
          <p:spPr>
            <a:xfrm rot="18279205">
              <a:off x="510305" y="255825"/>
              <a:ext cx="66774" cy="65932"/>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10360" y="0"/>
                  </a:moveTo>
                  <a:cubicBezTo>
                    <a:pt x="10023" y="0"/>
                    <a:pt x="9685" y="0"/>
                    <a:pt x="9517" y="198"/>
                  </a:cubicBezTo>
                  <a:cubicBezTo>
                    <a:pt x="910" y="198"/>
                    <a:pt x="-2971" y="11494"/>
                    <a:pt x="2598" y="18033"/>
                  </a:cubicBezTo>
                  <a:cubicBezTo>
                    <a:pt x="4623" y="20609"/>
                    <a:pt x="7154" y="21600"/>
                    <a:pt x="9348" y="21600"/>
                  </a:cubicBezTo>
                  <a:cubicBezTo>
                    <a:pt x="14242" y="21600"/>
                    <a:pt x="18629" y="17042"/>
                    <a:pt x="18629" y="10701"/>
                  </a:cubicBezTo>
                  <a:cubicBezTo>
                    <a:pt x="18629" y="5152"/>
                    <a:pt x="15085" y="0"/>
                    <a:pt x="1036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31" name="Google Shape;3365;p59"/>
            <p:cNvSpPr/>
            <p:nvPr/>
          </p:nvSpPr>
          <p:spPr>
            <a:xfrm rot="18279205">
              <a:off x="1936332" y="1412254"/>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633" name="Google Shape;3366;p59"/>
          <p:cNvSpPr/>
          <p:nvPr/>
        </p:nvSpPr>
        <p:spPr>
          <a:xfrm>
            <a:off x="10844422" y="2544384"/>
            <a:ext cx="4139667"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637" name="Google Shape;3367;p59"/>
          <p:cNvGrpSpPr/>
          <p:nvPr/>
        </p:nvGrpSpPr>
        <p:grpSpPr>
          <a:xfrm>
            <a:off x="5139041" y="10491845"/>
            <a:ext cx="1311264" cy="1515763"/>
            <a:chOff x="0" y="0"/>
            <a:chExt cx="1311262" cy="1515761"/>
          </a:xfrm>
        </p:grpSpPr>
        <p:sp>
          <p:nvSpPr>
            <p:cNvPr id="634"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35"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36"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41" name="Google Shape;3371;p59"/>
          <p:cNvGrpSpPr/>
          <p:nvPr/>
        </p:nvGrpSpPr>
        <p:grpSpPr>
          <a:xfrm>
            <a:off x="20936729" y="7644086"/>
            <a:ext cx="1362683" cy="1442670"/>
            <a:chOff x="0" y="0"/>
            <a:chExt cx="1362681" cy="1442669"/>
          </a:xfrm>
        </p:grpSpPr>
        <p:sp>
          <p:nvSpPr>
            <p:cNvPr id="638" name="Google Shape;3372;p59"/>
            <p:cNvSpPr/>
            <p:nvPr/>
          </p:nvSpPr>
          <p:spPr>
            <a:xfrm rot="4315305">
              <a:off x="49467" y="958370"/>
              <a:ext cx="437725" cy="421642"/>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39" name="Google Shape;3373;p59"/>
            <p:cNvSpPr/>
            <p:nvPr/>
          </p:nvSpPr>
          <p:spPr>
            <a:xfrm rot="4315225">
              <a:off x="464774" y="3113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40" name="Google Shape;3374;p59"/>
            <p:cNvSpPr/>
            <p:nvPr/>
          </p:nvSpPr>
          <p:spPr>
            <a:xfrm rot="4315225">
              <a:off x="1059751" y="62607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45" name="Google Shape;3367;p59"/>
          <p:cNvGrpSpPr/>
          <p:nvPr/>
        </p:nvGrpSpPr>
        <p:grpSpPr>
          <a:xfrm>
            <a:off x="17387947" y="10660205"/>
            <a:ext cx="1311264" cy="1515763"/>
            <a:chOff x="0" y="0"/>
            <a:chExt cx="1311262" cy="1515761"/>
          </a:xfrm>
        </p:grpSpPr>
        <p:sp>
          <p:nvSpPr>
            <p:cNvPr id="642"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43"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44"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49" name="Google Shape;3367;p59"/>
          <p:cNvGrpSpPr/>
          <p:nvPr/>
        </p:nvGrpSpPr>
        <p:grpSpPr>
          <a:xfrm>
            <a:off x="6944686" y="997461"/>
            <a:ext cx="1311263" cy="1515762"/>
            <a:chOff x="0" y="0"/>
            <a:chExt cx="1311262" cy="1515761"/>
          </a:xfrm>
        </p:grpSpPr>
        <p:sp>
          <p:nvSpPr>
            <p:cNvPr id="646"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47"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48"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52" name="تجميع"/>
          <p:cNvGrpSpPr/>
          <p:nvPr/>
        </p:nvGrpSpPr>
        <p:grpSpPr>
          <a:xfrm>
            <a:off x="542570" y="467850"/>
            <a:ext cx="2203057" cy="2203058"/>
            <a:chOff x="0" y="0"/>
            <a:chExt cx="2203056" cy="2203056"/>
          </a:xfrm>
        </p:grpSpPr>
        <p:sp>
          <p:nvSpPr>
            <p:cNvPr id="650"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651" name="IMG_9018.jpeg" descr="IMG_9018.jpeg"/>
            <p:cNvPicPr>
              <a:picLocks noChangeAspect="1"/>
            </p:cNvPicPr>
            <p:nvPr/>
          </p:nvPicPr>
          <p:blipFill>
            <a:blip r:embed="rId2">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pic>
        <p:nvPicPr>
          <p:cNvPr id="653" name="IMG_1532.jpeg" descr="IMG_1532.jpeg"/>
          <p:cNvPicPr>
            <a:picLocks noChangeAspect="1"/>
          </p:cNvPicPr>
          <p:nvPr/>
        </p:nvPicPr>
        <p:blipFill>
          <a:blip r:embed="rId3">
            <a:alphaModFix amt="57762"/>
            <a:extLst/>
          </a:blip>
          <a:srcRect l="5248" t="647" r="6779" b="5017"/>
          <a:stretch>
            <a:fillRect/>
          </a:stretch>
        </p:blipFill>
        <p:spPr>
          <a:xfrm>
            <a:off x="401704" y="11727414"/>
            <a:ext cx="1292815" cy="1295560"/>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grpSp>
        <p:nvGrpSpPr>
          <p:cNvPr id="662" name="Google Shape;4600;p60"/>
          <p:cNvGrpSpPr/>
          <p:nvPr/>
        </p:nvGrpSpPr>
        <p:grpSpPr>
          <a:xfrm>
            <a:off x="171138" y="10197125"/>
            <a:ext cx="4221976" cy="3071445"/>
            <a:chOff x="0" y="0"/>
            <a:chExt cx="4221975" cy="3071443"/>
          </a:xfrm>
        </p:grpSpPr>
        <p:sp>
          <p:nvSpPr>
            <p:cNvPr id="654" name="Google Shape;4601;p60"/>
            <p:cNvSpPr/>
            <p:nvPr/>
          </p:nvSpPr>
          <p:spPr>
            <a:xfrm flipH="1" rot="18398503">
              <a:off x="602529" y="-49376"/>
              <a:ext cx="844941" cy="192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55" name="Google Shape;4602;p60"/>
            <p:cNvSpPr/>
            <p:nvPr/>
          </p:nvSpPr>
          <p:spPr>
            <a:xfrm flipH="1" rot="18398503">
              <a:off x="2542459" y="956204"/>
              <a:ext cx="329429" cy="3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56" name="Google Shape;4603;p60"/>
            <p:cNvSpPr/>
            <p:nvPr/>
          </p:nvSpPr>
          <p:spPr>
            <a:xfrm flipH="1" rot="18398503">
              <a:off x="875105" y="251099"/>
              <a:ext cx="329510" cy="589248"/>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57" name="Google Shape;4604;p60"/>
            <p:cNvSpPr/>
            <p:nvPr/>
          </p:nvSpPr>
          <p:spPr>
            <a:xfrm flipH="1" rot="18398503">
              <a:off x="1434317" y="337230"/>
              <a:ext cx="341220" cy="773850"/>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58" name="Google Shape;4605;p60"/>
            <p:cNvSpPr/>
            <p:nvPr/>
          </p:nvSpPr>
          <p:spPr>
            <a:xfrm flipH="1" rot="18398503">
              <a:off x="2049349" y="485085"/>
              <a:ext cx="222183" cy="730054"/>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59" name="Google Shape;4606;p60"/>
            <p:cNvSpPr/>
            <p:nvPr/>
          </p:nvSpPr>
          <p:spPr>
            <a:xfrm flipH="1" rot="18398503">
              <a:off x="1916031" y="1705173"/>
              <a:ext cx="596124" cy="175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60" name="Google Shape;4607;p60"/>
            <p:cNvSpPr/>
            <p:nvPr/>
          </p:nvSpPr>
          <p:spPr>
            <a:xfrm flipH="1" rot="18398503">
              <a:off x="1697993" y="580028"/>
              <a:ext cx="2131446" cy="2049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61" name="Google Shape;4608;p60"/>
            <p:cNvSpPr/>
            <p:nvPr/>
          </p:nvSpPr>
          <p:spPr>
            <a:xfrm flipH="1" rot="18398503">
              <a:off x="2346457" y="1564559"/>
              <a:ext cx="839546" cy="184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65" name="تجميع"/>
          <p:cNvGrpSpPr/>
          <p:nvPr/>
        </p:nvGrpSpPr>
        <p:grpSpPr>
          <a:xfrm>
            <a:off x="76276" y="8104467"/>
            <a:ext cx="857101" cy="3313621"/>
            <a:chOff x="176594" y="0"/>
            <a:chExt cx="857100" cy="3313620"/>
          </a:xfrm>
        </p:grpSpPr>
        <p:sp>
          <p:nvSpPr>
            <p:cNvPr id="663"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664"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669" name="Google Shape;3367;p59"/>
          <p:cNvGrpSpPr/>
          <p:nvPr/>
        </p:nvGrpSpPr>
        <p:grpSpPr>
          <a:xfrm>
            <a:off x="16076686" y="3849824"/>
            <a:ext cx="1311264" cy="1515763"/>
            <a:chOff x="0" y="0"/>
            <a:chExt cx="1311262" cy="1515761"/>
          </a:xfrm>
        </p:grpSpPr>
        <p:sp>
          <p:nvSpPr>
            <p:cNvPr id="666"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67"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68"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670" name="قال تعالي"/>
          <p:cNvSpPr txBox="1"/>
          <p:nvPr/>
        </p:nvSpPr>
        <p:spPr>
          <a:xfrm>
            <a:off x="14506926" y="3601427"/>
            <a:ext cx="2586870" cy="64170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defRPr b="1" sz="4500">
                <a:blipFill rotWithShape="1">
                  <a:blip r:embed="rId4"/>
                  <a:srcRect l="0" t="0" r="0" b="0"/>
                  <a:tile tx="0" ty="0" sx="100000" sy="100000" flip="none" algn="tl"/>
                </a:blipFill>
                <a:latin typeface="Arial"/>
                <a:ea typeface="Arial"/>
                <a:cs typeface="Arial"/>
                <a:sym typeface="Arial"/>
              </a:defRPr>
            </a:lvl1pPr>
          </a:lstStyle>
          <a:p>
            <a:pPr rtl="0">
              <a:defRPr/>
            </a:pPr>
            <a:r>
              <a:t>قال تعالي </a:t>
            </a:r>
          </a:p>
        </p:txBody>
      </p:sp>
      <p:sp>
        <p:nvSpPr>
          <p:cNvPr id="671" name="وَهُوَ الَّذِي أَنْزَلَ مِنَ السَّمَاءِ مَاءً فَأَخْرَجْنَا بِهِ نَبَاتَ كُلِّ شَيْءٍ فَأَخْرَجْنَا مِنْهُ خَضِرًا نُخْرِجُ مِنْهُ حَبًّا مُتَرَاكِبًا وَمِنَ النَّخْلِ مِنْ طَلْعِهَا قِنْوَانٌ دَانِيَةٌ وَجَنَّاتٍ مِنْ أَعْنَابٍ وَالزَّيْتُونَ وَالرُّمَّ"/>
          <p:cNvSpPr txBox="1"/>
          <p:nvPr/>
        </p:nvSpPr>
        <p:spPr>
          <a:xfrm>
            <a:off x="1895375" y="4723544"/>
            <a:ext cx="14836944" cy="374153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r" defTabSz="457200">
              <a:defRPr sz="5500">
                <a:solidFill>
                  <a:srgbClr val="660000"/>
                </a:solidFill>
                <a:latin typeface="Arial"/>
                <a:ea typeface="Arial"/>
                <a:cs typeface="Arial"/>
                <a:sym typeface="Arial"/>
              </a:defRPr>
            </a:lvl1pPr>
          </a:lstStyle>
          <a:p>
            <a:pPr rtl="0">
              <a:defRPr/>
            </a:pPr>
            <a:r>
              <a:t>وَهُوَ الَّذِي أَنْزَلَ مِنَ السَّمَاءِ مَاءً فَأَخْرَجْنَا بِهِ نَبَاتَ كُلِّ شَيْءٍ فَأَخْرَجْنَا مِنْهُ خَضِرًا نُخْرِجُ مِنْهُ حَبًّا مُتَرَاكِبًا وَمِنَ النَّخْلِ مِنْ طَلْعِهَا قِنْوَانٌ دَانِيَةٌ وَجَنَّاتٍ مِنْ أَعْنَابٍ وَالزَّيْتُونَ وَالرُّمَّانَ مُشْتَبِهًا وَغَيْرَ مُتَشَابِهٍ ۗ انْظُرُوا إِلَىٰ ثَمَرِهِ إِذَا أَثْمَرَ وَيَنْعِهِ ۚ إِنَّ فِي ذَٰلِكُمْ لَآيَاتٍ لِقَوْمٍ يُؤْمِنُونَ</a:t>
            </a:r>
          </a:p>
        </p:txBody>
      </p:sp>
      <p:sp>
        <p:nvSpPr>
          <p:cNvPr id="672" name="وكما تعلمنا في مادة الاجتماعيات…"/>
          <p:cNvSpPr txBox="1"/>
          <p:nvPr/>
        </p:nvSpPr>
        <p:spPr>
          <a:xfrm>
            <a:off x="7122209" y="8251818"/>
            <a:ext cx="9436405" cy="15094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rtl="0">
              <a:defRPr b="1" sz="3500">
                <a:blipFill rotWithShape="1">
                  <a:blip r:embed="rId4"/>
                  <a:srcRect l="0" t="0" r="0" b="0"/>
                  <a:tile tx="0" ty="0" sx="100000" sy="100000" flip="none" algn="tl"/>
                </a:blipFill>
                <a:latin typeface="Arial"/>
                <a:ea typeface="Arial"/>
                <a:cs typeface="Arial"/>
                <a:sym typeface="Arial"/>
              </a:defRPr>
            </a:pPr>
            <a:r>
              <a:t>وكما تعلمنا في مادة الاجتماعيات </a:t>
            </a:r>
          </a:p>
          <a:p>
            <a:pPr defTabSz="914400" rtl="0">
              <a:defRPr b="1" sz="3500">
                <a:blipFill rotWithShape="1">
                  <a:blip r:embed="rId4"/>
                  <a:srcRect l="0" t="0" r="0" b="0"/>
                  <a:tile tx="0" ty="0" sx="100000" sy="100000" flip="none" algn="tl"/>
                </a:blipFill>
                <a:latin typeface="Arial"/>
                <a:ea typeface="Arial"/>
                <a:cs typeface="Arial"/>
                <a:sym typeface="Arial"/>
              </a:defRPr>
            </a:pPr>
            <a:r>
              <a:t>ان هناك مناطق تتشابة في  مناخها مع اختلاف موقعها </a:t>
            </a:r>
          </a:p>
          <a:p>
            <a:pPr defTabSz="914400" rtl="0">
              <a:defRPr b="1" sz="3500">
                <a:blipFill rotWithShape="1">
                  <a:blip r:embed="rId4"/>
                  <a:srcRect l="0" t="0" r="0" b="0"/>
                  <a:tile tx="0" ty="0" sx="100000" sy="100000" flip="none" algn="tl"/>
                </a:blipFill>
                <a:latin typeface="Arial"/>
                <a:ea typeface="Arial"/>
                <a:cs typeface="Arial"/>
                <a:sym typeface="Arial"/>
              </a:defRPr>
            </a:pPr>
            <a:r>
              <a:t>مثل المناطق الصحراوية تختلف في الموقع ولكن تتشابه في المناخ</a:t>
            </a:r>
          </a:p>
        </p:txBody>
      </p:sp>
      <p:pic>
        <p:nvPicPr>
          <p:cNvPr id="673" name="IMG_2275.png" descr="IMG_2275.png"/>
          <p:cNvPicPr>
            <a:picLocks noChangeAspect="1"/>
          </p:cNvPicPr>
          <p:nvPr/>
        </p:nvPicPr>
        <p:blipFill>
          <a:blip r:embed="rId5">
            <a:extLst/>
          </a:blip>
          <a:srcRect l="14788" t="27703" r="26840" b="19224"/>
          <a:stretch>
            <a:fillRect/>
          </a:stretch>
        </p:blipFill>
        <p:spPr>
          <a:xfrm>
            <a:off x="19985869" y="3994985"/>
            <a:ext cx="2531399" cy="1726188"/>
          </a:xfrm>
          <a:prstGeom prst="rect">
            <a:avLst/>
          </a:prstGeom>
          <a:ln w="25400">
            <a:solidFill>
              <a:srgbClr val="DDDDDD"/>
            </a:solidFill>
            <a:miter lim="400000"/>
          </a:ln>
        </p:spPr>
      </p:pic>
      <p:pic>
        <p:nvPicPr>
          <p:cNvPr id="674" name="وهو الذي أنزل من السماء ماء فأخرجنا به نبات كل شيء فأخرجنا منه خضرا نخرج منه حبا متراكبا (معدل).m4a" descr="وهو الذي أنزل من السماء ماء فأخرجنا به نبات كل شيء فأخرجنا منه خضرا نخرج منه حبا متراكبا (معدل).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1522647" y="3217454"/>
            <a:ext cx="1" cy="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3"/>
                                        </p:tgtEl>
                                        <p:attrNameLst>
                                          <p:attrName>style.visibility</p:attrName>
                                        </p:attrNameLst>
                                      </p:cBhvr>
                                      <p:to>
                                        <p:strVal val="visible"/>
                                      </p:to>
                                    </p:set>
                                    <p:animEffect filter="fade" transition="in">
                                      <p:cBhvr>
                                        <p:cTn id="7" dur="1000"/>
                                        <p:tgtEl>
                                          <p:spTgt spid="56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33"/>
                                        </p:tgtEl>
                                        <p:attrNameLst>
                                          <p:attrName>style.visibility</p:attrName>
                                        </p:attrNameLst>
                                      </p:cBhvr>
                                      <p:to>
                                        <p:strVal val="visible"/>
                                      </p:to>
                                    </p:set>
                                    <p:animEffect filter="fade" transition="in">
                                      <p:cBhvr>
                                        <p:cTn id="11" dur="1000"/>
                                        <p:tgtEl>
                                          <p:spTgt spid="633"/>
                                        </p:tgtEl>
                                      </p:cBhvr>
                                    </p:animEffect>
                                  </p:childTnLst>
                                </p:cTn>
                              </p:par>
                            </p:childTnLst>
                          </p:cTn>
                        </p:par>
                        <p:par>
                          <p:cTn id="12" fill="hold">
                            <p:stCondLst>
                              <p:cond delay="2000"/>
                            </p:stCondLst>
                            <p:childTnLst>
                              <p:par>
                                <p:cTn id="13" presetClass="mediacall" nodeType="afterEffect" presetSubtype="0" presetID="1" grpId="3" fill="hold">
                                  <p:stCondLst>
                                    <p:cond delay="0"/>
                                  </p:stCondLst>
                                  <p:childTnLst>
                                    <p:cmd type="call" cmd="playFrom(0.0)">
                                      <p:cBhvr>
                                        <p:cTn id="14" dur="56290" fill="hold"/>
                                        <p:tgtEl>
                                          <p:spTgt spid="67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5" fill="hold" display="0">
                  <p:stCondLst>
                    <p:cond delay="indefinite"/>
                  </p:stCondLst>
                </p:cTn>
                <p:tgtEl>
                  <p:spTgt spid="674"/>
                </p:tgtEl>
              </p:cMediaNode>
            </p:audio>
          </p:childTnLst>
        </p:cTn>
      </p:par>
    </p:tnLst>
    <p:bldLst>
      <p:bldP build="whole" bldLvl="1" animBg="1" rev="0" advAuto="0" spid="563" grpId="1"/>
      <p:bldP build="whole" bldLvl="1" animBg="1" rev="0" advAuto="0" spid="63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Google Shape;3267;p59"/>
          <p:cNvSpPr/>
          <p:nvPr/>
        </p:nvSpPr>
        <p:spPr>
          <a:xfrm>
            <a:off x="4063022" y="2593456"/>
            <a:ext cx="660183" cy="2130089"/>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29486D">
              <a:alpha val="2366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677" name="Google Shape;3269;p59"/>
          <p:cNvSpPr/>
          <p:nvPr/>
        </p:nvSpPr>
        <p:spPr>
          <a:xfrm>
            <a:off x="1048025" y="2979864"/>
            <a:ext cx="21981770" cy="8438224"/>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9685" y="20029"/>
                </a:moveTo>
                <a:cubicBezTo>
                  <a:pt x="9687" y="20029"/>
                  <a:pt x="9687" y="20029"/>
                  <a:pt x="9687" y="20032"/>
                </a:cubicBezTo>
                <a:cubicBezTo>
                  <a:pt x="9687" y="20029"/>
                  <a:pt x="9687" y="20029"/>
                  <a:pt x="9685" y="20029"/>
                </a:cubicBezTo>
                <a:close/>
                <a:moveTo>
                  <a:pt x="8192" y="20202"/>
                </a:moveTo>
                <a:cubicBezTo>
                  <a:pt x="8193" y="20205"/>
                  <a:pt x="8196" y="20208"/>
                  <a:pt x="8197" y="20212"/>
                </a:cubicBezTo>
                <a:cubicBezTo>
                  <a:pt x="8196" y="20208"/>
                  <a:pt x="8194" y="20205"/>
                  <a:pt x="8192" y="20202"/>
                </a:cubicBezTo>
                <a:close/>
                <a:moveTo>
                  <a:pt x="3368" y="19196"/>
                </a:moveTo>
                <a:cubicBezTo>
                  <a:pt x="3505" y="19196"/>
                  <a:pt x="3639" y="19451"/>
                  <a:pt x="3656" y="19863"/>
                </a:cubicBezTo>
                <a:cubicBezTo>
                  <a:pt x="3669" y="20255"/>
                  <a:pt x="3550" y="20614"/>
                  <a:pt x="3396" y="20647"/>
                </a:cubicBezTo>
                <a:cubicBezTo>
                  <a:pt x="3387" y="20650"/>
                  <a:pt x="3379" y="20650"/>
                  <a:pt x="3370" y="20650"/>
                </a:cubicBezTo>
                <a:cubicBezTo>
                  <a:pt x="3132" y="20650"/>
                  <a:pt x="2993" y="19936"/>
                  <a:pt x="3151" y="19461"/>
                </a:cubicBezTo>
                <a:cubicBezTo>
                  <a:pt x="3210" y="19279"/>
                  <a:pt x="3289" y="19196"/>
                  <a:pt x="3368" y="19196"/>
                </a:cubicBezTo>
                <a:close/>
                <a:moveTo>
                  <a:pt x="7859" y="20700"/>
                </a:moveTo>
                <a:cubicBezTo>
                  <a:pt x="7860" y="20703"/>
                  <a:pt x="7862" y="20710"/>
                  <a:pt x="7863" y="20713"/>
                </a:cubicBezTo>
                <a:cubicBezTo>
                  <a:pt x="7862" y="20710"/>
                  <a:pt x="7860" y="20703"/>
                  <a:pt x="7859" y="20700"/>
                </a:cubicBezTo>
                <a:close/>
                <a:moveTo>
                  <a:pt x="9648" y="0"/>
                </a:moveTo>
                <a:lnTo>
                  <a:pt x="3990" y="1299"/>
                </a:lnTo>
                <a:lnTo>
                  <a:pt x="1894" y="1299"/>
                </a:lnTo>
                <a:cubicBezTo>
                  <a:pt x="1691" y="1299"/>
                  <a:pt x="1493" y="1345"/>
                  <a:pt x="1300" y="1435"/>
                </a:cubicBezTo>
                <a:cubicBezTo>
                  <a:pt x="1265" y="1445"/>
                  <a:pt x="1230" y="1451"/>
                  <a:pt x="1196" y="1451"/>
                </a:cubicBezTo>
                <a:cubicBezTo>
                  <a:pt x="1008" y="1451"/>
                  <a:pt x="834" y="1299"/>
                  <a:pt x="645" y="1299"/>
                </a:cubicBezTo>
                <a:lnTo>
                  <a:pt x="35" y="1299"/>
                </a:lnTo>
                <a:lnTo>
                  <a:pt x="35" y="15466"/>
                </a:lnTo>
                <a:cubicBezTo>
                  <a:pt x="35" y="16373"/>
                  <a:pt x="-58" y="17379"/>
                  <a:pt x="61" y="18262"/>
                </a:cubicBezTo>
                <a:cubicBezTo>
                  <a:pt x="170" y="19049"/>
                  <a:pt x="456" y="19093"/>
                  <a:pt x="736" y="19093"/>
                </a:cubicBezTo>
                <a:cubicBezTo>
                  <a:pt x="773" y="19093"/>
                  <a:pt x="808" y="19093"/>
                  <a:pt x="843" y="19093"/>
                </a:cubicBezTo>
                <a:lnTo>
                  <a:pt x="2552" y="19093"/>
                </a:lnTo>
                <a:lnTo>
                  <a:pt x="2593" y="20288"/>
                </a:lnTo>
                <a:cubicBezTo>
                  <a:pt x="2606" y="20737"/>
                  <a:pt x="2641" y="21172"/>
                  <a:pt x="2698" y="21600"/>
                </a:cubicBezTo>
                <a:cubicBezTo>
                  <a:pt x="2700" y="21600"/>
                  <a:pt x="2702" y="21600"/>
                  <a:pt x="2705" y="21600"/>
                </a:cubicBezTo>
                <a:cubicBezTo>
                  <a:pt x="2725" y="21600"/>
                  <a:pt x="2726" y="21504"/>
                  <a:pt x="2741" y="21441"/>
                </a:cubicBezTo>
                <a:cubicBezTo>
                  <a:pt x="2752" y="21417"/>
                  <a:pt x="2765" y="21407"/>
                  <a:pt x="2778" y="21407"/>
                </a:cubicBezTo>
                <a:cubicBezTo>
                  <a:pt x="2788" y="21407"/>
                  <a:pt x="2800" y="21414"/>
                  <a:pt x="2808" y="21431"/>
                </a:cubicBezTo>
                <a:cubicBezTo>
                  <a:pt x="2830" y="21474"/>
                  <a:pt x="2843" y="21520"/>
                  <a:pt x="2852" y="21587"/>
                </a:cubicBezTo>
                <a:cubicBezTo>
                  <a:pt x="2885" y="21467"/>
                  <a:pt x="2938" y="21401"/>
                  <a:pt x="2992" y="21401"/>
                </a:cubicBezTo>
                <a:cubicBezTo>
                  <a:pt x="3025" y="21401"/>
                  <a:pt x="3057" y="21424"/>
                  <a:pt x="3085" y="21474"/>
                </a:cubicBezTo>
                <a:cubicBezTo>
                  <a:pt x="3121" y="21368"/>
                  <a:pt x="3173" y="21308"/>
                  <a:pt x="3227" y="21308"/>
                </a:cubicBezTo>
                <a:cubicBezTo>
                  <a:pt x="3246" y="21308"/>
                  <a:pt x="3265" y="21314"/>
                  <a:pt x="3283" y="21331"/>
                </a:cubicBezTo>
                <a:cubicBezTo>
                  <a:pt x="3309" y="21364"/>
                  <a:pt x="3331" y="21374"/>
                  <a:pt x="3357" y="21374"/>
                </a:cubicBezTo>
                <a:cubicBezTo>
                  <a:pt x="3375" y="21351"/>
                  <a:pt x="3392" y="21318"/>
                  <a:pt x="3405" y="21285"/>
                </a:cubicBezTo>
                <a:cubicBezTo>
                  <a:pt x="3429" y="21238"/>
                  <a:pt x="3456" y="21218"/>
                  <a:pt x="3484" y="21218"/>
                </a:cubicBezTo>
                <a:cubicBezTo>
                  <a:pt x="3522" y="21218"/>
                  <a:pt x="3559" y="21261"/>
                  <a:pt x="3585" y="21341"/>
                </a:cubicBezTo>
                <a:cubicBezTo>
                  <a:pt x="3578" y="21172"/>
                  <a:pt x="3661" y="21162"/>
                  <a:pt x="3700" y="21162"/>
                </a:cubicBezTo>
                <a:cubicBezTo>
                  <a:pt x="3725" y="21162"/>
                  <a:pt x="3751" y="21158"/>
                  <a:pt x="3777" y="21158"/>
                </a:cubicBezTo>
                <a:cubicBezTo>
                  <a:pt x="3871" y="21158"/>
                  <a:pt x="3957" y="21195"/>
                  <a:pt x="3968" y="21520"/>
                </a:cubicBezTo>
                <a:cubicBezTo>
                  <a:pt x="3989" y="21387"/>
                  <a:pt x="4039" y="21314"/>
                  <a:pt x="4092" y="21314"/>
                </a:cubicBezTo>
                <a:cubicBezTo>
                  <a:pt x="4119" y="21314"/>
                  <a:pt x="4146" y="21331"/>
                  <a:pt x="4170" y="21374"/>
                </a:cubicBezTo>
                <a:cubicBezTo>
                  <a:pt x="4201" y="21298"/>
                  <a:pt x="4236" y="21241"/>
                  <a:pt x="4281" y="21208"/>
                </a:cubicBezTo>
                <a:cubicBezTo>
                  <a:pt x="4293" y="21195"/>
                  <a:pt x="4304" y="21188"/>
                  <a:pt x="4317" y="21188"/>
                </a:cubicBezTo>
                <a:cubicBezTo>
                  <a:pt x="4347" y="21188"/>
                  <a:pt x="4376" y="21221"/>
                  <a:pt x="4394" y="21285"/>
                </a:cubicBezTo>
                <a:cubicBezTo>
                  <a:pt x="4429" y="21172"/>
                  <a:pt x="4478" y="21095"/>
                  <a:pt x="4535" y="21062"/>
                </a:cubicBezTo>
                <a:cubicBezTo>
                  <a:pt x="4542" y="21059"/>
                  <a:pt x="4550" y="21055"/>
                  <a:pt x="4556" y="21055"/>
                </a:cubicBezTo>
                <a:cubicBezTo>
                  <a:pt x="4602" y="21055"/>
                  <a:pt x="4649" y="21122"/>
                  <a:pt x="4672" y="21228"/>
                </a:cubicBezTo>
                <a:cubicBezTo>
                  <a:pt x="4701" y="21069"/>
                  <a:pt x="4739" y="21022"/>
                  <a:pt x="4782" y="21022"/>
                </a:cubicBezTo>
                <a:cubicBezTo>
                  <a:pt x="4843" y="21022"/>
                  <a:pt x="4913" y="21118"/>
                  <a:pt x="4984" y="21118"/>
                </a:cubicBezTo>
                <a:cubicBezTo>
                  <a:pt x="4988" y="21118"/>
                  <a:pt x="4993" y="21118"/>
                  <a:pt x="4997" y="21118"/>
                </a:cubicBezTo>
                <a:cubicBezTo>
                  <a:pt x="5100" y="21095"/>
                  <a:pt x="5177" y="20883"/>
                  <a:pt x="5279" y="20883"/>
                </a:cubicBezTo>
                <a:cubicBezTo>
                  <a:pt x="5281" y="20883"/>
                  <a:pt x="5284" y="20883"/>
                  <a:pt x="5287" y="20883"/>
                </a:cubicBezTo>
                <a:cubicBezTo>
                  <a:pt x="5290" y="20883"/>
                  <a:pt x="5294" y="20879"/>
                  <a:pt x="5297" y="20879"/>
                </a:cubicBezTo>
                <a:cubicBezTo>
                  <a:pt x="5341" y="20879"/>
                  <a:pt x="5380" y="20946"/>
                  <a:pt x="5397" y="21049"/>
                </a:cubicBezTo>
                <a:cubicBezTo>
                  <a:pt x="5420" y="20926"/>
                  <a:pt x="5468" y="20853"/>
                  <a:pt x="5516" y="20853"/>
                </a:cubicBezTo>
                <a:cubicBezTo>
                  <a:pt x="5542" y="20853"/>
                  <a:pt x="5567" y="20873"/>
                  <a:pt x="5591" y="20916"/>
                </a:cubicBezTo>
                <a:cubicBezTo>
                  <a:pt x="5613" y="20826"/>
                  <a:pt x="5649" y="20770"/>
                  <a:pt x="5688" y="20770"/>
                </a:cubicBezTo>
                <a:cubicBezTo>
                  <a:pt x="5703" y="20770"/>
                  <a:pt x="5717" y="20776"/>
                  <a:pt x="5731" y="20793"/>
                </a:cubicBezTo>
                <a:cubicBezTo>
                  <a:pt x="5748" y="20816"/>
                  <a:pt x="5767" y="20826"/>
                  <a:pt x="5784" y="20836"/>
                </a:cubicBezTo>
                <a:cubicBezTo>
                  <a:pt x="5802" y="20836"/>
                  <a:pt x="5819" y="20826"/>
                  <a:pt x="5837" y="20803"/>
                </a:cubicBezTo>
                <a:cubicBezTo>
                  <a:pt x="5870" y="20766"/>
                  <a:pt x="5910" y="20740"/>
                  <a:pt x="5947" y="20740"/>
                </a:cubicBezTo>
                <a:cubicBezTo>
                  <a:pt x="5987" y="20740"/>
                  <a:pt x="6025" y="20773"/>
                  <a:pt x="6047" y="20859"/>
                </a:cubicBezTo>
                <a:cubicBezTo>
                  <a:pt x="6065" y="20720"/>
                  <a:pt x="6115" y="20634"/>
                  <a:pt x="6167" y="20634"/>
                </a:cubicBezTo>
                <a:cubicBezTo>
                  <a:pt x="6189" y="20634"/>
                  <a:pt x="6211" y="20647"/>
                  <a:pt x="6232" y="20680"/>
                </a:cubicBezTo>
                <a:cubicBezTo>
                  <a:pt x="6248" y="20700"/>
                  <a:pt x="6264" y="20740"/>
                  <a:pt x="6282" y="20740"/>
                </a:cubicBezTo>
                <a:cubicBezTo>
                  <a:pt x="6285" y="20740"/>
                  <a:pt x="6287" y="20737"/>
                  <a:pt x="6290" y="20737"/>
                </a:cubicBezTo>
                <a:cubicBezTo>
                  <a:pt x="6303" y="20737"/>
                  <a:pt x="6311" y="20713"/>
                  <a:pt x="6320" y="20703"/>
                </a:cubicBezTo>
                <a:cubicBezTo>
                  <a:pt x="6355" y="20647"/>
                  <a:pt x="6390" y="20624"/>
                  <a:pt x="6429" y="20624"/>
                </a:cubicBezTo>
                <a:cubicBezTo>
                  <a:pt x="6446" y="20624"/>
                  <a:pt x="6474" y="20683"/>
                  <a:pt x="6488" y="20683"/>
                </a:cubicBezTo>
                <a:cubicBezTo>
                  <a:pt x="6489" y="20683"/>
                  <a:pt x="6491" y="20680"/>
                  <a:pt x="6492" y="20680"/>
                </a:cubicBezTo>
                <a:cubicBezTo>
                  <a:pt x="6522" y="20670"/>
                  <a:pt x="6531" y="20614"/>
                  <a:pt x="6561" y="20580"/>
                </a:cubicBezTo>
                <a:cubicBezTo>
                  <a:pt x="6637" y="20501"/>
                  <a:pt x="6758" y="20424"/>
                  <a:pt x="6872" y="20424"/>
                </a:cubicBezTo>
                <a:cubicBezTo>
                  <a:pt x="6969" y="20424"/>
                  <a:pt x="7061" y="20481"/>
                  <a:pt x="7112" y="20647"/>
                </a:cubicBezTo>
                <a:cubicBezTo>
                  <a:pt x="7112" y="20491"/>
                  <a:pt x="7164" y="20378"/>
                  <a:pt x="7225" y="20378"/>
                </a:cubicBezTo>
                <a:cubicBezTo>
                  <a:pt x="7286" y="20401"/>
                  <a:pt x="7340" y="20491"/>
                  <a:pt x="7366" y="20624"/>
                </a:cubicBezTo>
                <a:cubicBezTo>
                  <a:pt x="7383" y="20484"/>
                  <a:pt x="7434" y="20408"/>
                  <a:pt x="7486" y="20408"/>
                </a:cubicBezTo>
                <a:cubicBezTo>
                  <a:pt x="7529" y="20408"/>
                  <a:pt x="7571" y="20458"/>
                  <a:pt x="7594" y="20570"/>
                </a:cubicBezTo>
                <a:cubicBezTo>
                  <a:pt x="7607" y="20461"/>
                  <a:pt x="7649" y="20388"/>
                  <a:pt x="7692" y="20388"/>
                </a:cubicBezTo>
                <a:cubicBezTo>
                  <a:pt x="7706" y="20388"/>
                  <a:pt x="7721" y="20394"/>
                  <a:pt x="7735" y="20411"/>
                </a:cubicBezTo>
                <a:cubicBezTo>
                  <a:pt x="7786" y="20477"/>
                  <a:pt x="7829" y="20574"/>
                  <a:pt x="7859" y="20700"/>
                </a:cubicBezTo>
                <a:cubicBezTo>
                  <a:pt x="7820" y="20521"/>
                  <a:pt x="7879" y="20341"/>
                  <a:pt x="7943" y="20341"/>
                </a:cubicBezTo>
                <a:cubicBezTo>
                  <a:pt x="7965" y="20341"/>
                  <a:pt x="7988" y="20361"/>
                  <a:pt x="8008" y="20411"/>
                </a:cubicBezTo>
                <a:cubicBezTo>
                  <a:pt x="7982" y="20321"/>
                  <a:pt x="8012" y="20165"/>
                  <a:pt x="8060" y="20132"/>
                </a:cubicBezTo>
                <a:cubicBezTo>
                  <a:pt x="8072" y="20125"/>
                  <a:pt x="8083" y="20125"/>
                  <a:pt x="8095" y="20125"/>
                </a:cubicBezTo>
                <a:cubicBezTo>
                  <a:pt x="8130" y="20125"/>
                  <a:pt x="8163" y="20149"/>
                  <a:pt x="8192" y="20202"/>
                </a:cubicBezTo>
                <a:cubicBezTo>
                  <a:pt x="8164" y="20132"/>
                  <a:pt x="8299" y="20019"/>
                  <a:pt x="8306" y="20019"/>
                </a:cubicBezTo>
                <a:cubicBezTo>
                  <a:pt x="8338" y="20019"/>
                  <a:pt x="8364" y="20089"/>
                  <a:pt x="8395" y="20089"/>
                </a:cubicBezTo>
                <a:cubicBezTo>
                  <a:pt x="8398" y="20089"/>
                  <a:pt x="8400" y="20089"/>
                  <a:pt x="8403" y="20089"/>
                </a:cubicBezTo>
                <a:cubicBezTo>
                  <a:pt x="8434" y="20089"/>
                  <a:pt x="8463" y="20032"/>
                  <a:pt x="8496" y="20032"/>
                </a:cubicBezTo>
                <a:cubicBezTo>
                  <a:pt x="8575" y="20032"/>
                  <a:pt x="8650" y="20165"/>
                  <a:pt x="8676" y="20368"/>
                </a:cubicBezTo>
                <a:cubicBezTo>
                  <a:pt x="8702" y="20195"/>
                  <a:pt x="8763" y="20096"/>
                  <a:pt x="8827" y="20096"/>
                </a:cubicBezTo>
                <a:cubicBezTo>
                  <a:pt x="8862" y="20096"/>
                  <a:pt x="8897" y="20125"/>
                  <a:pt x="8926" y="20189"/>
                </a:cubicBezTo>
                <a:cubicBezTo>
                  <a:pt x="8948" y="20076"/>
                  <a:pt x="8993" y="20009"/>
                  <a:pt x="9037" y="19999"/>
                </a:cubicBezTo>
                <a:cubicBezTo>
                  <a:pt x="9085" y="19999"/>
                  <a:pt x="9128" y="20066"/>
                  <a:pt x="9156" y="20165"/>
                </a:cubicBezTo>
                <a:cubicBezTo>
                  <a:pt x="9188" y="20036"/>
                  <a:pt x="9243" y="19966"/>
                  <a:pt x="9298" y="19966"/>
                </a:cubicBezTo>
                <a:cubicBezTo>
                  <a:pt x="9338" y="19966"/>
                  <a:pt x="9380" y="20003"/>
                  <a:pt x="9414" y="20076"/>
                </a:cubicBezTo>
                <a:cubicBezTo>
                  <a:pt x="9441" y="19943"/>
                  <a:pt x="9490" y="19863"/>
                  <a:pt x="9546" y="19853"/>
                </a:cubicBezTo>
                <a:cubicBezTo>
                  <a:pt x="9598" y="19853"/>
                  <a:pt x="9650" y="19920"/>
                  <a:pt x="9685" y="20029"/>
                </a:cubicBezTo>
                <a:cubicBezTo>
                  <a:pt x="9642" y="19883"/>
                  <a:pt x="9876" y="19707"/>
                  <a:pt x="9907" y="19707"/>
                </a:cubicBezTo>
                <a:cubicBezTo>
                  <a:pt x="9920" y="19704"/>
                  <a:pt x="9933" y="19704"/>
                  <a:pt x="9948" y="19704"/>
                </a:cubicBezTo>
                <a:cubicBezTo>
                  <a:pt x="10028" y="19704"/>
                  <a:pt x="10115" y="19767"/>
                  <a:pt x="10145" y="19999"/>
                </a:cubicBezTo>
                <a:cubicBezTo>
                  <a:pt x="10161" y="19876"/>
                  <a:pt x="10197" y="19773"/>
                  <a:pt x="10241" y="19717"/>
                </a:cubicBezTo>
                <a:cubicBezTo>
                  <a:pt x="10257" y="19697"/>
                  <a:pt x="10275" y="19680"/>
                  <a:pt x="10292" y="19680"/>
                </a:cubicBezTo>
                <a:cubicBezTo>
                  <a:pt x="10309" y="19680"/>
                  <a:pt x="10325" y="19697"/>
                  <a:pt x="10334" y="19730"/>
                </a:cubicBezTo>
                <a:cubicBezTo>
                  <a:pt x="10344" y="19770"/>
                  <a:pt x="10356" y="19833"/>
                  <a:pt x="10370" y="19833"/>
                </a:cubicBezTo>
                <a:cubicBezTo>
                  <a:pt x="10373" y="19833"/>
                  <a:pt x="10375" y="19833"/>
                  <a:pt x="10377" y="19830"/>
                </a:cubicBezTo>
                <a:cubicBezTo>
                  <a:pt x="10355" y="19584"/>
                  <a:pt x="10334" y="19325"/>
                  <a:pt x="10319" y="19079"/>
                </a:cubicBezTo>
                <a:lnTo>
                  <a:pt x="12439" y="19079"/>
                </a:lnTo>
                <a:cubicBezTo>
                  <a:pt x="12579" y="19079"/>
                  <a:pt x="12720" y="19086"/>
                  <a:pt x="12861" y="19086"/>
                </a:cubicBezTo>
                <a:cubicBezTo>
                  <a:pt x="12931" y="19086"/>
                  <a:pt x="13001" y="19083"/>
                  <a:pt x="13072" y="19079"/>
                </a:cubicBezTo>
                <a:cubicBezTo>
                  <a:pt x="13265" y="19069"/>
                  <a:pt x="13304" y="18777"/>
                  <a:pt x="13467" y="18687"/>
                </a:cubicBezTo>
                <a:cubicBezTo>
                  <a:pt x="13475" y="18684"/>
                  <a:pt x="13483" y="18684"/>
                  <a:pt x="13491" y="18684"/>
                </a:cubicBezTo>
                <a:cubicBezTo>
                  <a:pt x="13612" y="18684"/>
                  <a:pt x="13711" y="19086"/>
                  <a:pt x="13827" y="19149"/>
                </a:cubicBezTo>
                <a:cubicBezTo>
                  <a:pt x="13866" y="19169"/>
                  <a:pt x="13912" y="19176"/>
                  <a:pt x="13960" y="19176"/>
                </a:cubicBezTo>
                <a:cubicBezTo>
                  <a:pt x="14130" y="19176"/>
                  <a:pt x="14341" y="19079"/>
                  <a:pt x="14491" y="19079"/>
                </a:cubicBezTo>
                <a:lnTo>
                  <a:pt x="16064" y="19079"/>
                </a:lnTo>
                <a:cubicBezTo>
                  <a:pt x="16302" y="19079"/>
                  <a:pt x="16538" y="19076"/>
                  <a:pt x="16774" y="19076"/>
                </a:cubicBezTo>
                <a:cubicBezTo>
                  <a:pt x="16891" y="19076"/>
                  <a:pt x="17010" y="19076"/>
                  <a:pt x="17129" y="19079"/>
                </a:cubicBezTo>
                <a:cubicBezTo>
                  <a:pt x="17216" y="19079"/>
                  <a:pt x="17315" y="19123"/>
                  <a:pt x="17408" y="19123"/>
                </a:cubicBezTo>
                <a:cubicBezTo>
                  <a:pt x="17432" y="19123"/>
                  <a:pt x="17454" y="19119"/>
                  <a:pt x="17476" y="19113"/>
                </a:cubicBezTo>
                <a:cubicBezTo>
                  <a:pt x="17618" y="19063"/>
                  <a:pt x="17685" y="19003"/>
                  <a:pt x="17772" y="19003"/>
                </a:cubicBezTo>
                <a:cubicBezTo>
                  <a:pt x="17820" y="19003"/>
                  <a:pt x="17874" y="19023"/>
                  <a:pt x="17951" y="19069"/>
                </a:cubicBezTo>
                <a:cubicBezTo>
                  <a:pt x="18007" y="19103"/>
                  <a:pt x="18060" y="19116"/>
                  <a:pt x="18114" y="19116"/>
                </a:cubicBezTo>
                <a:cubicBezTo>
                  <a:pt x="18197" y="19116"/>
                  <a:pt x="18281" y="19086"/>
                  <a:pt x="18372" y="19079"/>
                </a:cubicBezTo>
                <a:cubicBezTo>
                  <a:pt x="18536" y="19063"/>
                  <a:pt x="18701" y="19059"/>
                  <a:pt x="18865" y="19059"/>
                </a:cubicBezTo>
                <a:cubicBezTo>
                  <a:pt x="19136" y="19059"/>
                  <a:pt x="19409" y="19073"/>
                  <a:pt x="19683" y="19079"/>
                </a:cubicBezTo>
                <a:cubicBezTo>
                  <a:pt x="19692" y="19083"/>
                  <a:pt x="19703" y="19083"/>
                  <a:pt x="19713" y="19083"/>
                </a:cubicBezTo>
                <a:cubicBezTo>
                  <a:pt x="19844" y="19083"/>
                  <a:pt x="19973" y="19016"/>
                  <a:pt x="20095" y="18900"/>
                </a:cubicBezTo>
                <a:cubicBezTo>
                  <a:pt x="20145" y="18863"/>
                  <a:pt x="20192" y="18847"/>
                  <a:pt x="20235" y="18847"/>
                </a:cubicBezTo>
                <a:cubicBezTo>
                  <a:pt x="20390" y="18847"/>
                  <a:pt x="20515" y="19049"/>
                  <a:pt x="20680" y="19093"/>
                </a:cubicBezTo>
                <a:cubicBezTo>
                  <a:pt x="20772" y="19113"/>
                  <a:pt x="20866" y="19123"/>
                  <a:pt x="20961" y="19123"/>
                </a:cubicBezTo>
                <a:cubicBezTo>
                  <a:pt x="21152" y="19123"/>
                  <a:pt x="21345" y="19093"/>
                  <a:pt x="21533" y="19093"/>
                </a:cubicBezTo>
                <a:lnTo>
                  <a:pt x="21542" y="19093"/>
                </a:lnTo>
                <a:lnTo>
                  <a:pt x="21542" y="1312"/>
                </a:lnTo>
                <a:lnTo>
                  <a:pt x="13875" y="1312"/>
                </a:lnTo>
                <a:cubicBezTo>
                  <a:pt x="13755" y="1312"/>
                  <a:pt x="13635" y="1295"/>
                  <a:pt x="13517" y="1295"/>
                </a:cubicBezTo>
                <a:cubicBezTo>
                  <a:pt x="13312" y="1295"/>
                  <a:pt x="13111" y="1342"/>
                  <a:pt x="12922" y="1614"/>
                </a:cubicBezTo>
                <a:cubicBezTo>
                  <a:pt x="12866" y="1690"/>
                  <a:pt x="12825" y="1720"/>
                  <a:pt x="12791" y="1720"/>
                </a:cubicBezTo>
                <a:cubicBezTo>
                  <a:pt x="12709" y="1720"/>
                  <a:pt x="12673" y="1538"/>
                  <a:pt x="12566" y="1411"/>
                </a:cubicBezTo>
                <a:cubicBezTo>
                  <a:pt x="12493" y="1322"/>
                  <a:pt x="12427" y="1302"/>
                  <a:pt x="12357" y="1302"/>
                </a:cubicBezTo>
                <a:cubicBezTo>
                  <a:pt x="12322" y="1302"/>
                  <a:pt x="12285" y="1305"/>
                  <a:pt x="12245" y="1312"/>
                </a:cubicBezTo>
                <a:lnTo>
                  <a:pt x="10579" y="1312"/>
                </a:lnTo>
                <a:cubicBezTo>
                  <a:pt x="10512" y="1312"/>
                  <a:pt x="10426" y="1282"/>
                  <a:pt x="10349" y="1282"/>
                </a:cubicBezTo>
                <a:cubicBezTo>
                  <a:pt x="10310" y="1282"/>
                  <a:pt x="10272" y="1289"/>
                  <a:pt x="10241" y="1312"/>
                </a:cubicBezTo>
                <a:cubicBezTo>
                  <a:pt x="10145" y="1365"/>
                  <a:pt x="10069" y="1591"/>
                  <a:pt x="9972" y="1657"/>
                </a:cubicBezTo>
                <a:cubicBezTo>
                  <a:pt x="9935" y="1700"/>
                  <a:pt x="9893" y="1720"/>
                  <a:pt x="9850" y="1720"/>
                </a:cubicBezTo>
                <a:cubicBezTo>
                  <a:pt x="9814" y="1720"/>
                  <a:pt x="9778" y="1704"/>
                  <a:pt x="9744" y="1680"/>
                </a:cubicBezTo>
                <a:cubicBezTo>
                  <a:pt x="9731" y="1657"/>
                  <a:pt x="9718" y="1634"/>
                  <a:pt x="9705" y="1614"/>
                </a:cubicBezTo>
                <a:lnTo>
                  <a:pt x="9692" y="1222"/>
                </a:lnTo>
                <a:cubicBezTo>
                  <a:pt x="9678" y="817"/>
                  <a:pt x="9664" y="405"/>
                  <a:pt x="9648" y="0"/>
                </a:cubicBezTo>
                <a:close/>
              </a:path>
            </a:pathLst>
          </a:custGeom>
          <a:solidFill>
            <a:srgbClr val="29486D">
              <a:alpha val="13970"/>
            </a:srgbClr>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678" name="Google Shape;3270;p59"/>
          <p:cNvSpPr/>
          <p:nvPr/>
        </p:nvSpPr>
        <p:spPr>
          <a:xfrm>
            <a:off x="1187885" y="2979864"/>
            <a:ext cx="21947993" cy="7217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 y="0"/>
                </a:moveTo>
                <a:cubicBezTo>
                  <a:pt x="447" y="0"/>
                  <a:pt x="50" y="186"/>
                  <a:pt x="5" y="186"/>
                </a:cubicBezTo>
                <a:cubicBezTo>
                  <a:pt x="3" y="186"/>
                  <a:pt x="0" y="186"/>
                  <a:pt x="0" y="186"/>
                </a:cubicBezTo>
                <a:lnTo>
                  <a:pt x="0" y="18812"/>
                </a:lnTo>
                <a:cubicBezTo>
                  <a:pt x="0" y="20454"/>
                  <a:pt x="5" y="20859"/>
                  <a:pt x="592" y="21178"/>
                </a:cubicBezTo>
                <a:lnTo>
                  <a:pt x="831" y="21319"/>
                </a:lnTo>
                <a:cubicBezTo>
                  <a:pt x="1082" y="21459"/>
                  <a:pt x="1360" y="21600"/>
                  <a:pt x="1623" y="21600"/>
                </a:cubicBezTo>
                <a:cubicBezTo>
                  <a:pt x="1673" y="21600"/>
                  <a:pt x="1723" y="21596"/>
                  <a:pt x="1771" y="21583"/>
                </a:cubicBezTo>
                <a:cubicBezTo>
                  <a:pt x="2019" y="21521"/>
                  <a:pt x="2276" y="21116"/>
                  <a:pt x="2523" y="21116"/>
                </a:cubicBezTo>
                <a:cubicBezTo>
                  <a:pt x="2553" y="21116"/>
                  <a:pt x="2583" y="21124"/>
                  <a:pt x="2614" y="21137"/>
                </a:cubicBezTo>
                <a:cubicBezTo>
                  <a:pt x="2695" y="21178"/>
                  <a:pt x="2779" y="21286"/>
                  <a:pt x="2857" y="21286"/>
                </a:cubicBezTo>
                <a:cubicBezTo>
                  <a:pt x="2885" y="21286"/>
                  <a:pt x="2914" y="21273"/>
                  <a:pt x="2941" y="21236"/>
                </a:cubicBezTo>
                <a:cubicBezTo>
                  <a:pt x="2971" y="21195"/>
                  <a:pt x="2997" y="21112"/>
                  <a:pt x="3029" y="21066"/>
                </a:cubicBezTo>
                <a:cubicBezTo>
                  <a:pt x="3056" y="21025"/>
                  <a:pt x="3090" y="21008"/>
                  <a:pt x="3127" y="21008"/>
                </a:cubicBezTo>
                <a:cubicBezTo>
                  <a:pt x="3303" y="21008"/>
                  <a:pt x="3559" y="21422"/>
                  <a:pt x="3709" y="21459"/>
                </a:cubicBezTo>
                <a:cubicBezTo>
                  <a:pt x="3837" y="21488"/>
                  <a:pt x="3966" y="21497"/>
                  <a:pt x="4095" y="21497"/>
                </a:cubicBezTo>
                <a:cubicBezTo>
                  <a:pt x="4353" y="21497"/>
                  <a:pt x="4614" y="21459"/>
                  <a:pt x="4869" y="21459"/>
                </a:cubicBezTo>
                <a:cubicBezTo>
                  <a:pt x="4892" y="21459"/>
                  <a:pt x="4913" y="21459"/>
                  <a:pt x="4932" y="21459"/>
                </a:cubicBezTo>
                <a:cubicBezTo>
                  <a:pt x="5147" y="21459"/>
                  <a:pt x="5269" y="21435"/>
                  <a:pt x="5434" y="20888"/>
                </a:cubicBezTo>
                <a:cubicBezTo>
                  <a:pt x="5494" y="20686"/>
                  <a:pt x="5576" y="20495"/>
                  <a:pt x="5655" y="20495"/>
                </a:cubicBezTo>
                <a:cubicBezTo>
                  <a:pt x="5676" y="20495"/>
                  <a:pt x="5697" y="20508"/>
                  <a:pt x="5717" y="20537"/>
                </a:cubicBezTo>
                <a:cubicBezTo>
                  <a:pt x="5743" y="20582"/>
                  <a:pt x="5766" y="20624"/>
                  <a:pt x="5788" y="20665"/>
                </a:cubicBezTo>
                <a:cubicBezTo>
                  <a:pt x="5987" y="21054"/>
                  <a:pt x="6362" y="21041"/>
                  <a:pt x="6596" y="21224"/>
                </a:cubicBezTo>
                <a:cubicBezTo>
                  <a:pt x="6808" y="21377"/>
                  <a:pt x="7023" y="21451"/>
                  <a:pt x="7239" y="21451"/>
                </a:cubicBezTo>
                <a:cubicBezTo>
                  <a:pt x="7275" y="21451"/>
                  <a:pt x="7310" y="21447"/>
                  <a:pt x="7345" y="21443"/>
                </a:cubicBezTo>
                <a:cubicBezTo>
                  <a:pt x="7562" y="21443"/>
                  <a:pt x="7825" y="21542"/>
                  <a:pt x="8083" y="21542"/>
                </a:cubicBezTo>
                <a:cubicBezTo>
                  <a:pt x="8390" y="21542"/>
                  <a:pt x="8690" y="21401"/>
                  <a:pt x="8891" y="20789"/>
                </a:cubicBezTo>
                <a:cubicBezTo>
                  <a:pt x="8970" y="20562"/>
                  <a:pt x="9075" y="20305"/>
                  <a:pt x="9177" y="20305"/>
                </a:cubicBezTo>
                <a:cubicBezTo>
                  <a:pt x="9206" y="20305"/>
                  <a:pt x="9233" y="20326"/>
                  <a:pt x="9262" y="20371"/>
                </a:cubicBezTo>
                <a:cubicBezTo>
                  <a:pt x="9320" y="20735"/>
                  <a:pt x="9456" y="20913"/>
                  <a:pt x="9588" y="20942"/>
                </a:cubicBezTo>
                <a:cubicBezTo>
                  <a:pt x="9994" y="21025"/>
                  <a:pt x="10285" y="21000"/>
                  <a:pt x="10678" y="21319"/>
                </a:cubicBezTo>
                <a:cubicBezTo>
                  <a:pt x="10869" y="21476"/>
                  <a:pt x="11079" y="21521"/>
                  <a:pt x="11293" y="21521"/>
                </a:cubicBezTo>
                <a:cubicBezTo>
                  <a:pt x="11572" y="21521"/>
                  <a:pt x="11856" y="21443"/>
                  <a:pt x="12113" y="21443"/>
                </a:cubicBezTo>
                <a:cubicBezTo>
                  <a:pt x="12266" y="21443"/>
                  <a:pt x="12497" y="21571"/>
                  <a:pt x="12701" y="21571"/>
                </a:cubicBezTo>
                <a:cubicBezTo>
                  <a:pt x="12817" y="21571"/>
                  <a:pt x="12925" y="21530"/>
                  <a:pt x="13005" y="21401"/>
                </a:cubicBezTo>
                <a:cubicBezTo>
                  <a:pt x="13178" y="21137"/>
                  <a:pt x="13186" y="20206"/>
                  <a:pt x="13385" y="20094"/>
                </a:cubicBezTo>
                <a:cubicBezTo>
                  <a:pt x="13397" y="20086"/>
                  <a:pt x="13408" y="20082"/>
                  <a:pt x="13420" y="20082"/>
                </a:cubicBezTo>
                <a:cubicBezTo>
                  <a:pt x="13495" y="20082"/>
                  <a:pt x="13567" y="20226"/>
                  <a:pt x="13632" y="20384"/>
                </a:cubicBezTo>
                <a:cubicBezTo>
                  <a:pt x="14045" y="21335"/>
                  <a:pt x="14387" y="21459"/>
                  <a:pt x="14819" y="21459"/>
                </a:cubicBezTo>
                <a:cubicBezTo>
                  <a:pt x="14969" y="21459"/>
                  <a:pt x="15131" y="21443"/>
                  <a:pt x="15309" y="21443"/>
                </a:cubicBezTo>
                <a:lnTo>
                  <a:pt x="16404" y="21443"/>
                </a:lnTo>
                <a:cubicBezTo>
                  <a:pt x="16542" y="21443"/>
                  <a:pt x="16733" y="21526"/>
                  <a:pt x="16914" y="21526"/>
                </a:cubicBezTo>
                <a:cubicBezTo>
                  <a:pt x="17061" y="21526"/>
                  <a:pt x="17201" y="21472"/>
                  <a:pt x="17300" y="21277"/>
                </a:cubicBezTo>
                <a:cubicBezTo>
                  <a:pt x="17439" y="21008"/>
                  <a:pt x="17581" y="20913"/>
                  <a:pt x="17726" y="20913"/>
                </a:cubicBezTo>
                <a:cubicBezTo>
                  <a:pt x="18060" y="20913"/>
                  <a:pt x="18407" y="21414"/>
                  <a:pt x="18761" y="21443"/>
                </a:cubicBezTo>
                <a:cubicBezTo>
                  <a:pt x="18948" y="21463"/>
                  <a:pt x="19184" y="21563"/>
                  <a:pt x="19400" y="21563"/>
                </a:cubicBezTo>
                <a:cubicBezTo>
                  <a:pt x="19505" y="21563"/>
                  <a:pt x="19605" y="21542"/>
                  <a:pt x="19693" y="21472"/>
                </a:cubicBezTo>
                <a:cubicBezTo>
                  <a:pt x="19860" y="21348"/>
                  <a:pt x="19979" y="20888"/>
                  <a:pt x="20160" y="20872"/>
                </a:cubicBezTo>
                <a:cubicBezTo>
                  <a:pt x="20306" y="20872"/>
                  <a:pt x="20527" y="21112"/>
                  <a:pt x="20695" y="21153"/>
                </a:cubicBezTo>
                <a:cubicBezTo>
                  <a:pt x="21004" y="21236"/>
                  <a:pt x="21282" y="21443"/>
                  <a:pt x="21600" y="21443"/>
                </a:cubicBezTo>
                <a:cubicBezTo>
                  <a:pt x="21582" y="16271"/>
                  <a:pt x="21600" y="11100"/>
                  <a:pt x="21600" y="5945"/>
                </a:cubicBezTo>
                <a:lnTo>
                  <a:pt x="21600" y="199"/>
                </a:lnTo>
                <a:lnTo>
                  <a:pt x="14130" y="199"/>
                </a:lnTo>
                <a:cubicBezTo>
                  <a:pt x="14105" y="194"/>
                  <a:pt x="14080" y="190"/>
                  <a:pt x="14054" y="190"/>
                </a:cubicBezTo>
                <a:cubicBezTo>
                  <a:pt x="13894" y="190"/>
                  <a:pt x="13736" y="302"/>
                  <a:pt x="13588" y="521"/>
                </a:cubicBezTo>
                <a:cubicBezTo>
                  <a:pt x="13340" y="827"/>
                  <a:pt x="13247" y="716"/>
                  <a:pt x="12983" y="770"/>
                </a:cubicBezTo>
                <a:cubicBezTo>
                  <a:pt x="12861" y="794"/>
                  <a:pt x="12749" y="976"/>
                  <a:pt x="12637" y="976"/>
                </a:cubicBezTo>
                <a:cubicBezTo>
                  <a:pt x="12622" y="976"/>
                  <a:pt x="12609" y="972"/>
                  <a:pt x="12595" y="968"/>
                </a:cubicBezTo>
                <a:cubicBezTo>
                  <a:pt x="12366" y="881"/>
                  <a:pt x="12183" y="269"/>
                  <a:pt x="11941" y="157"/>
                </a:cubicBezTo>
                <a:cubicBezTo>
                  <a:pt x="11852" y="120"/>
                  <a:pt x="11756" y="108"/>
                  <a:pt x="11661" y="108"/>
                </a:cubicBezTo>
                <a:cubicBezTo>
                  <a:pt x="11467" y="108"/>
                  <a:pt x="11268" y="161"/>
                  <a:pt x="11084" y="199"/>
                </a:cubicBezTo>
                <a:cubicBezTo>
                  <a:pt x="10790" y="257"/>
                  <a:pt x="10361" y="215"/>
                  <a:pt x="10087" y="521"/>
                </a:cubicBezTo>
                <a:cubicBezTo>
                  <a:pt x="9959" y="670"/>
                  <a:pt x="9878" y="732"/>
                  <a:pt x="9815" y="732"/>
                </a:cubicBezTo>
                <a:cubicBezTo>
                  <a:pt x="9688" y="732"/>
                  <a:pt x="9630" y="496"/>
                  <a:pt x="9417" y="257"/>
                </a:cubicBezTo>
                <a:cubicBezTo>
                  <a:pt x="9318" y="149"/>
                  <a:pt x="9199" y="116"/>
                  <a:pt x="9075" y="116"/>
                </a:cubicBezTo>
                <a:cubicBezTo>
                  <a:pt x="8876" y="116"/>
                  <a:pt x="8662" y="199"/>
                  <a:pt x="8493" y="199"/>
                </a:cubicBezTo>
                <a:cubicBezTo>
                  <a:pt x="8286" y="199"/>
                  <a:pt x="8122" y="199"/>
                  <a:pt x="7934" y="393"/>
                </a:cubicBezTo>
                <a:cubicBezTo>
                  <a:pt x="7841" y="480"/>
                  <a:pt x="7509" y="703"/>
                  <a:pt x="7452" y="869"/>
                </a:cubicBezTo>
                <a:cubicBezTo>
                  <a:pt x="7438" y="910"/>
                  <a:pt x="7425" y="981"/>
                  <a:pt x="7421" y="1051"/>
                </a:cubicBezTo>
                <a:cubicBezTo>
                  <a:pt x="7386" y="1522"/>
                  <a:pt x="7373" y="2011"/>
                  <a:pt x="7381" y="2499"/>
                </a:cubicBezTo>
                <a:cubicBezTo>
                  <a:pt x="7222" y="2180"/>
                  <a:pt x="7099" y="1705"/>
                  <a:pt x="7023" y="1146"/>
                </a:cubicBezTo>
                <a:cubicBezTo>
                  <a:pt x="6904" y="252"/>
                  <a:pt x="6793" y="199"/>
                  <a:pt x="6540" y="199"/>
                </a:cubicBezTo>
                <a:cubicBezTo>
                  <a:pt x="6506" y="199"/>
                  <a:pt x="6468" y="199"/>
                  <a:pt x="6428" y="199"/>
                </a:cubicBezTo>
                <a:cubicBezTo>
                  <a:pt x="6214" y="199"/>
                  <a:pt x="5976" y="124"/>
                  <a:pt x="5748" y="124"/>
                </a:cubicBezTo>
                <a:cubicBezTo>
                  <a:pt x="5634" y="124"/>
                  <a:pt x="5523" y="145"/>
                  <a:pt x="5417" y="199"/>
                </a:cubicBezTo>
                <a:cubicBezTo>
                  <a:pt x="5183" y="310"/>
                  <a:pt x="5028" y="757"/>
                  <a:pt x="4825" y="1080"/>
                </a:cubicBezTo>
                <a:cubicBezTo>
                  <a:pt x="4778" y="1171"/>
                  <a:pt x="4721" y="1220"/>
                  <a:pt x="4665" y="1220"/>
                </a:cubicBezTo>
                <a:cubicBezTo>
                  <a:pt x="4639" y="1220"/>
                  <a:pt x="4613" y="1212"/>
                  <a:pt x="4586" y="1187"/>
                </a:cubicBezTo>
                <a:cubicBezTo>
                  <a:pt x="4530" y="1092"/>
                  <a:pt x="4476" y="981"/>
                  <a:pt x="4428" y="840"/>
                </a:cubicBezTo>
                <a:cubicBezTo>
                  <a:pt x="4353" y="703"/>
                  <a:pt x="4273" y="616"/>
                  <a:pt x="4186" y="592"/>
                </a:cubicBezTo>
                <a:cubicBezTo>
                  <a:pt x="3918" y="422"/>
                  <a:pt x="3667" y="116"/>
                  <a:pt x="3398" y="116"/>
                </a:cubicBezTo>
                <a:cubicBezTo>
                  <a:pt x="3352" y="116"/>
                  <a:pt x="3305" y="124"/>
                  <a:pt x="3258" y="145"/>
                </a:cubicBezTo>
                <a:cubicBezTo>
                  <a:pt x="3148" y="257"/>
                  <a:pt x="3038" y="381"/>
                  <a:pt x="2927" y="534"/>
                </a:cubicBezTo>
                <a:cubicBezTo>
                  <a:pt x="2856" y="472"/>
                  <a:pt x="2779" y="439"/>
                  <a:pt x="2703" y="439"/>
                </a:cubicBezTo>
                <a:cubicBezTo>
                  <a:pt x="2657" y="439"/>
                  <a:pt x="2611" y="451"/>
                  <a:pt x="2565" y="480"/>
                </a:cubicBezTo>
                <a:cubicBezTo>
                  <a:pt x="2468" y="559"/>
                  <a:pt x="2378" y="728"/>
                  <a:pt x="2281" y="728"/>
                </a:cubicBezTo>
                <a:cubicBezTo>
                  <a:pt x="2277" y="728"/>
                  <a:pt x="2273" y="728"/>
                  <a:pt x="2269" y="728"/>
                </a:cubicBezTo>
                <a:cubicBezTo>
                  <a:pt x="2038" y="703"/>
                  <a:pt x="1885" y="87"/>
                  <a:pt x="1638" y="87"/>
                </a:cubicBezTo>
                <a:cubicBezTo>
                  <a:pt x="1635" y="87"/>
                  <a:pt x="1632" y="87"/>
                  <a:pt x="1630" y="87"/>
                </a:cubicBezTo>
                <a:cubicBezTo>
                  <a:pt x="1417" y="103"/>
                  <a:pt x="1281" y="521"/>
                  <a:pt x="1078" y="658"/>
                </a:cubicBezTo>
                <a:cubicBezTo>
                  <a:pt x="1056" y="674"/>
                  <a:pt x="1035" y="678"/>
                  <a:pt x="1015" y="678"/>
                </a:cubicBezTo>
                <a:cubicBezTo>
                  <a:pt x="833" y="678"/>
                  <a:pt x="736" y="145"/>
                  <a:pt x="561" y="4"/>
                </a:cubicBezTo>
                <a:cubicBezTo>
                  <a:pt x="558" y="0"/>
                  <a:pt x="552" y="0"/>
                  <a:pt x="542" y="0"/>
                </a:cubicBezTo>
                <a:close/>
              </a:path>
            </a:pathLst>
          </a:custGeom>
          <a:solidFill>
            <a:srgbClr val="FFFFFF"/>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679" name="Google Shape;3268;p59"/>
          <p:cNvSpPr/>
          <p:nvPr/>
        </p:nvSpPr>
        <p:spPr>
          <a:xfrm>
            <a:off x="18867623" y="2818207"/>
            <a:ext cx="4767762" cy="357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1" y="1807"/>
                </a:moveTo>
                <a:cubicBezTo>
                  <a:pt x="2326" y="1807"/>
                  <a:pt x="2487" y="1868"/>
                  <a:pt x="2629" y="2009"/>
                </a:cubicBezTo>
                <a:cubicBezTo>
                  <a:pt x="3139" y="2526"/>
                  <a:pt x="2877" y="3506"/>
                  <a:pt x="2232" y="3574"/>
                </a:cubicBezTo>
                <a:cubicBezTo>
                  <a:pt x="2212" y="3574"/>
                  <a:pt x="2188" y="3578"/>
                  <a:pt x="2168" y="3578"/>
                </a:cubicBezTo>
                <a:cubicBezTo>
                  <a:pt x="1788" y="3578"/>
                  <a:pt x="1459" y="3236"/>
                  <a:pt x="1429" y="2772"/>
                </a:cubicBezTo>
                <a:cubicBezTo>
                  <a:pt x="1388" y="2215"/>
                  <a:pt x="1768" y="1807"/>
                  <a:pt x="2171" y="1807"/>
                </a:cubicBezTo>
                <a:close/>
                <a:moveTo>
                  <a:pt x="2380" y="4724"/>
                </a:moveTo>
                <a:cubicBezTo>
                  <a:pt x="2995" y="4724"/>
                  <a:pt x="3351" y="5596"/>
                  <a:pt x="2945" y="6185"/>
                </a:cubicBezTo>
                <a:cubicBezTo>
                  <a:pt x="2793" y="6403"/>
                  <a:pt x="2588" y="6499"/>
                  <a:pt x="2387" y="6499"/>
                </a:cubicBezTo>
                <a:cubicBezTo>
                  <a:pt x="2034" y="6499"/>
                  <a:pt x="1691" y="6197"/>
                  <a:pt x="1654" y="5697"/>
                </a:cubicBezTo>
                <a:cubicBezTo>
                  <a:pt x="1610" y="5204"/>
                  <a:pt x="1916" y="4785"/>
                  <a:pt x="2313" y="4728"/>
                </a:cubicBezTo>
                <a:cubicBezTo>
                  <a:pt x="2336" y="4728"/>
                  <a:pt x="2360" y="4724"/>
                  <a:pt x="2380" y="4724"/>
                </a:cubicBezTo>
                <a:close/>
                <a:moveTo>
                  <a:pt x="2608" y="7649"/>
                </a:moveTo>
                <a:cubicBezTo>
                  <a:pt x="3224" y="7649"/>
                  <a:pt x="3576" y="8517"/>
                  <a:pt x="3173" y="9106"/>
                </a:cubicBezTo>
                <a:cubicBezTo>
                  <a:pt x="3022" y="9323"/>
                  <a:pt x="2813" y="9424"/>
                  <a:pt x="2612" y="9424"/>
                </a:cubicBezTo>
                <a:cubicBezTo>
                  <a:pt x="2255" y="9424"/>
                  <a:pt x="1906" y="9118"/>
                  <a:pt x="1869" y="8617"/>
                </a:cubicBezTo>
                <a:cubicBezTo>
                  <a:pt x="1835" y="8129"/>
                  <a:pt x="2131" y="7694"/>
                  <a:pt x="2538" y="7653"/>
                </a:cubicBezTo>
                <a:cubicBezTo>
                  <a:pt x="2561" y="7649"/>
                  <a:pt x="2585" y="7649"/>
                  <a:pt x="2608" y="7649"/>
                </a:cubicBezTo>
                <a:close/>
                <a:moveTo>
                  <a:pt x="2824" y="10570"/>
                </a:moveTo>
                <a:cubicBezTo>
                  <a:pt x="3439" y="10570"/>
                  <a:pt x="3792" y="11437"/>
                  <a:pt x="3388" y="12014"/>
                </a:cubicBezTo>
                <a:cubicBezTo>
                  <a:pt x="3234" y="12240"/>
                  <a:pt x="3029" y="12337"/>
                  <a:pt x="2827" y="12337"/>
                </a:cubicBezTo>
                <a:cubicBezTo>
                  <a:pt x="2474" y="12337"/>
                  <a:pt x="2128" y="12035"/>
                  <a:pt x="2084" y="11538"/>
                </a:cubicBezTo>
                <a:cubicBezTo>
                  <a:pt x="2050" y="11050"/>
                  <a:pt x="2356" y="10614"/>
                  <a:pt x="2753" y="10574"/>
                </a:cubicBezTo>
                <a:cubicBezTo>
                  <a:pt x="2776" y="10574"/>
                  <a:pt x="2800" y="10570"/>
                  <a:pt x="2824" y="10570"/>
                </a:cubicBezTo>
                <a:close/>
                <a:moveTo>
                  <a:pt x="3049" y="13495"/>
                </a:moveTo>
                <a:cubicBezTo>
                  <a:pt x="3654" y="13495"/>
                  <a:pt x="4017" y="14362"/>
                  <a:pt x="3613" y="14939"/>
                </a:cubicBezTo>
                <a:cubicBezTo>
                  <a:pt x="3459" y="15161"/>
                  <a:pt x="3250" y="15262"/>
                  <a:pt x="3049" y="15262"/>
                </a:cubicBezTo>
                <a:cubicBezTo>
                  <a:pt x="2692" y="15262"/>
                  <a:pt x="2346" y="14951"/>
                  <a:pt x="2313" y="14451"/>
                </a:cubicBezTo>
                <a:cubicBezTo>
                  <a:pt x="2279" y="13975"/>
                  <a:pt x="2571" y="13539"/>
                  <a:pt x="2982" y="13499"/>
                </a:cubicBezTo>
                <a:cubicBezTo>
                  <a:pt x="3002" y="13495"/>
                  <a:pt x="3025" y="13495"/>
                  <a:pt x="3049" y="13495"/>
                </a:cubicBezTo>
                <a:close/>
                <a:moveTo>
                  <a:pt x="3277" y="16416"/>
                </a:moveTo>
                <a:cubicBezTo>
                  <a:pt x="3886" y="16416"/>
                  <a:pt x="4232" y="17275"/>
                  <a:pt x="3829" y="17860"/>
                </a:cubicBezTo>
                <a:cubicBezTo>
                  <a:pt x="3677" y="18078"/>
                  <a:pt x="3472" y="18179"/>
                  <a:pt x="3267" y="18179"/>
                </a:cubicBezTo>
                <a:cubicBezTo>
                  <a:pt x="2911" y="18179"/>
                  <a:pt x="2561" y="17872"/>
                  <a:pt x="2528" y="17372"/>
                </a:cubicBezTo>
                <a:cubicBezTo>
                  <a:pt x="2494" y="16884"/>
                  <a:pt x="2787" y="16460"/>
                  <a:pt x="3197" y="16420"/>
                </a:cubicBezTo>
                <a:cubicBezTo>
                  <a:pt x="3224" y="16416"/>
                  <a:pt x="3250" y="16416"/>
                  <a:pt x="3277" y="16416"/>
                </a:cubicBezTo>
                <a:close/>
                <a:moveTo>
                  <a:pt x="3482" y="19333"/>
                </a:moveTo>
                <a:cubicBezTo>
                  <a:pt x="3835" y="19333"/>
                  <a:pt x="4178" y="19639"/>
                  <a:pt x="4215" y="20131"/>
                </a:cubicBezTo>
                <a:cubicBezTo>
                  <a:pt x="4259" y="20620"/>
                  <a:pt x="3953" y="21055"/>
                  <a:pt x="3546" y="21096"/>
                </a:cubicBezTo>
                <a:cubicBezTo>
                  <a:pt x="3523" y="21100"/>
                  <a:pt x="3499" y="21100"/>
                  <a:pt x="3479" y="21100"/>
                </a:cubicBezTo>
                <a:cubicBezTo>
                  <a:pt x="2874" y="21100"/>
                  <a:pt x="2518" y="20232"/>
                  <a:pt x="2924" y="19655"/>
                </a:cubicBezTo>
                <a:cubicBezTo>
                  <a:pt x="3076" y="19434"/>
                  <a:pt x="3281" y="19333"/>
                  <a:pt x="3482" y="19333"/>
                </a:cubicBezTo>
                <a:close/>
                <a:moveTo>
                  <a:pt x="9990" y="0"/>
                </a:moveTo>
                <a:lnTo>
                  <a:pt x="0" y="1085"/>
                </a:lnTo>
                <a:lnTo>
                  <a:pt x="215" y="3885"/>
                </a:lnTo>
                <a:lnTo>
                  <a:pt x="703" y="10425"/>
                </a:lnTo>
                <a:lnTo>
                  <a:pt x="1271" y="17917"/>
                </a:lnTo>
                <a:cubicBezTo>
                  <a:pt x="1371" y="19151"/>
                  <a:pt x="1462" y="20378"/>
                  <a:pt x="1553" y="21600"/>
                </a:cubicBezTo>
                <a:lnTo>
                  <a:pt x="21600" y="21600"/>
                </a:lnTo>
                <a:lnTo>
                  <a:pt x="21590" y="21544"/>
                </a:lnTo>
                <a:lnTo>
                  <a:pt x="21556" y="21544"/>
                </a:lnTo>
                <a:cubicBezTo>
                  <a:pt x="21509" y="20854"/>
                  <a:pt x="21486" y="20144"/>
                  <a:pt x="21432" y="19466"/>
                </a:cubicBezTo>
                <a:cubicBezTo>
                  <a:pt x="21432" y="19369"/>
                  <a:pt x="21418" y="19260"/>
                  <a:pt x="21408" y="19167"/>
                </a:cubicBezTo>
                <a:lnTo>
                  <a:pt x="21385" y="18824"/>
                </a:lnTo>
                <a:lnTo>
                  <a:pt x="21203" y="16460"/>
                </a:lnTo>
                <a:lnTo>
                  <a:pt x="21180" y="16121"/>
                </a:lnTo>
                <a:cubicBezTo>
                  <a:pt x="21126" y="15318"/>
                  <a:pt x="21055" y="14532"/>
                  <a:pt x="20998" y="13757"/>
                </a:cubicBezTo>
                <a:lnTo>
                  <a:pt x="20978" y="13414"/>
                </a:lnTo>
                <a:cubicBezTo>
                  <a:pt x="20965" y="13281"/>
                  <a:pt x="20955" y="13156"/>
                  <a:pt x="20945" y="13035"/>
                </a:cubicBezTo>
                <a:cubicBezTo>
                  <a:pt x="20897" y="12369"/>
                  <a:pt x="20840" y="11704"/>
                  <a:pt x="20797" y="11038"/>
                </a:cubicBezTo>
                <a:lnTo>
                  <a:pt x="20773" y="10699"/>
                </a:lnTo>
                <a:lnTo>
                  <a:pt x="20592" y="8331"/>
                </a:lnTo>
                <a:lnTo>
                  <a:pt x="20568" y="7992"/>
                </a:lnTo>
                <a:cubicBezTo>
                  <a:pt x="20514" y="7286"/>
                  <a:pt x="20457" y="6580"/>
                  <a:pt x="20410" y="5870"/>
                </a:cubicBezTo>
                <a:cubicBezTo>
                  <a:pt x="20400" y="5789"/>
                  <a:pt x="20400" y="5697"/>
                  <a:pt x="20390" y="5628"/>
                </a:cubicBezTo>
                <a:lnTo>
                  <a:pt x="20366" y="5285"/>
                </a:lnTo>
                <a:lnTo>
                  <a:pt x="20185" y="2868"/>
                </a:lnTo>
                <a:lnTo>
                  <a:pt x="20161" y="2582"/>
                </a:lnTo>
                <a:cubicBezTo>
                  <a:pt x="20104" y="1860"/>
                  <a:pt x="20047" y="1142"/>
                  <a:pt x="19993" y="420"/>
                </a:cubicBezTo>
                <a:cubicBezTo>
                  <a:pt x="19980" y="270"/>
                  <a:pt x="19970" y="133"/>
                  <a:pt x="19956" y="0"/>
                </a:cubicBezTo>
                <a:close/>
              </a:path>
            </a:pathLst>
          </a:custGeom>
          <a:solidFill>
            <a:srgbClr val="C1C2C5"/>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690" name="Google Shape;3271;p59"/>
          <p:cNvGrpSpPr/>
          <p:nvPr/>
        </p:nvGrpSpPr>
        <p:grpSpPr>
          <a:xfrm>
            <a:off x="1644098" y="3982285"/>
            <a:ext cx="21486142" cy="5486691"/>
            <a:chOff x="0" y="0"/>
            <a:chExt cx="21486141" cy="5486689"/>
          </a:xfrm>
        </p:grpSpPr>
        <p:sp>
          <p:nvSpPr>
            <p:cNvPr id="680" name="Google Shape;3272;p59"/>
            <p:cNvSpPr/>
            <p:nvPr/>
          </p:nvSpPr>
          <p:spPr>
            <a:xfrm flipH="1" flipV="1">
              <a:off x="0" y="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1" name="Google Shape;3273;p59"/>
            <p:cNvSpPr/>
            <p:nvPr/>
          </p:nvSpPr>
          <p:spPr>
            <a:xfrm flipH="1" flipV="1">
              <a:off x="0" y="609631"/>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2" name="Google Shape;3274;p59"/>
            <p:cNvSpPr/>
            <p:nvPr/>
          </p:nvSpPr>
          <p:spPr>
            <a:xfrm flipH="1" flipV="1">
              <a:off x="0" y="182889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3" name="Google Shape;3275;p59"/>
            <p:cNvSpPr/>
            <p:nvPr/>
          </p:nvSpPr>
          <p:spPr>
            <a:xfrm flipH="1" flipV="1">
              <a:off x="0" y="3048160"/>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4" name="Google Shape;3276;p59"/>
            <p:cNvSpPr/>
            <p:nvPr/>
          </p:nvSpPr>
          <p:spPr>
            <a:xfrm flipH="1" flipV="1">
              <a:off x="0" y="3657792"/>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5" name="Google Shape;3277;p59"/>
            <p:cNvSpPr/>
            <p:nvPr/>
          </p:nvSpPr>
          <p:spPr>
            <a:xfrm flipH="1" flipV="1">
              <a:off x="0" y="4267424"/>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6" name="Google Shape;3278;p59"/>
            <p:cNvSpPr/>
            <p:nvPr/>
          </p:nvSpPr>
          <p:spPr>
            <a:xfrm flipH="1" flipV="1">
              <a:off x="0" y="4877055"/>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7" name="Google Shape;3279;p59"/>
            <p:cNvSpPr/>
            <p:nvPr/>
          </p:nvSpPr>
          <p:spPr>
            <a:xfrm flipH="1" flipV="1">
              <a:off x="0" y="5486689"/>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8" name="Google Shape;3280;p59"/>
            <p:cNvSpPr/>
            <p:nvPr/>
          </p:nvSpPr>
          <p:spPr>
            <a:xfrm flipH="1" flipV="1">
              <a:off x="0" y="1219263"/>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sp>
          <p:nvSpPr>
            <p:cNvPr id="689" name="Google Shape;3281;p59"/>
            <p:cNvSpPr/>
            <p:nvPr/>
          </p:nvSpPr>
          <p:spPr>
            <a:xfrm flipH="1" flipV="1">
              <a:off x="0" y="2438526"/>
              <a:ext cx="21486142" cy="1"/>
            </a:xfrm>
            <a:prstGeom prst="line">
              <a:avLst/>
            </a:prstGeom>
            <a:noFill/>
            <a:ln w="25400" cap="flat">
              <a:solidFill>
                <a:srgbClr val="E4FFFB"/>
              </a:solidFill>
              <a:prstDash val="solid"/>
              <a:round/>
            </a:ln>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grpSp>
      <p:sp>
        <p:nvSpPr>
          <p:cNvPr id="691" name="Google Shape;3282;p59"/>
          <p:cNvSpPr/>
          <p:nvPr/>
        </p:nvSpPr>
        <p:spPr>
          <a:xfrm>
            <a:off x="18776695" y="2523607"/>
            <a:ext cx="4949619" cy="4324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 y="2379"/>
                </a:moveTo>
                <a:cubicBezTo>
                  <a:pt x="2494" y="2379"/>
                  <a:pt x="2838" y="2631"/>
                  <a:pt x="2881" y="3042"/>
                </a:cubicBezTo>
                <a:cubicBezTo>
                  <a:pt x="2914" y="3444"/>
                  <a:pt x="2611" y="3792"/>
                  <a:pt x="2217" y="3835"/>
                </a:cubicBezTo>
                <a:cubicBezTo>
                  <a:pt x="2193" y="3838"/>
                  <a:pt x="2170" y="3838"/>
                  <a:pt x="2147" y="3838"/>
                </a:cubicBezTo>
                <a:cubicBezTo>
                  <a:pt x="1536" y="3838"/>
                  <a:pt x="1185" y="3125"/>
                  <a:pt x="1586" y="2641"/>
                </a:cubicBezTo>
                <a:cubicBezTo>
                  <a:pt x="1739" y="2462"/>
                  <a:pt x="1940" y="2379"/>
                  <a:pt x="2143" y="2379"/>
                </a:cubicBezTo>
                <a:close/>
                <a:moveTo>
                  <a:pt x="2357" y="4784"/>
                </a:moveTo>
                <a:cubicBezTo>
                  <a:pt x="2711" y="4784"/>
                  <a:pt x="3058" y="5033"/>
                  <a:pt x="3095" y="5444"/>
                </a:cubicBezTo>
                <a:cubicBezTo>
                  <a:pt x="3128" y="5849"/>
                  <a:pt x="2834" y="6194"/>
                  <a:pt x="2430" y="6227"/>
                </a:cubicBezTo>
                <a:cubicBezTo>
                  <a:pt x="2404" y="6230"/>
                  <a:pt x="2377" y="6234"/>
                  <a:pt x="2350" y="6234"/>
                </a:cubicBezTo>
                <a:cubicBezTo>
                  <a:pt x="1746" y="6234"/>
                  <a:pt x="1402" y="5524"/>
                  <a:pt x="1799" y="5043"/>
                </a:cubicBezTo>
                <a:cubicBezTo>
                  <a:pt x="1953" y="4863"/>
                  <a:pt x="2157" y="4784"/>
                  <a:pt x="2357" y="4784"/>
                </a:cubicBezTo>
                <a:close/>
                <a:moveTo>
                  <a:pt x="2581" y="7182"/>
                </a:moveTo>
                <a:cubicBezTo>
                  <a:pt x="2931" y="7182"/>
                  <a:pt x="3275" y="7434"/>
                  <a:pt x="3318" y="7849"/>
                </a:cubicBezTo>
                <a:cubicBezTo>
                  <a:pt x="3352" y="8241"/>
                  <a:pt x="3048" y="8599"/>
                  <a:pt x="2654" y="8632"/>
                </a:cubicBezTo>
                <a:cubicBezTo>
                  <a:pt x="2631" y="8632"/>
                  <a:pt x="2611" y="8635"/>
                  <a:pt x="2587" y="8635"/>
                </a:cubicBezTo>
                <a:cubicBezTo>
                  <a:pt x="1976" y="8635"/>
                  <a:pt x="1623" y="7922"/>
                  <a:pt x="2026" y="7448"/>
                </a:cubicBezTo>
                <a:cubicBezTo>
                  <a:pt x="2177" y="7265"/>
                  <a:pt x="2380" y="7182"/>
                  <a:pt x="2581" y="7182"/>
                </a:cubicBezTo>
                <a:close/>
                <a:moveTo>
                  <a:pt x="2798" y="9584"/>
                </a:moveTo>
                <a:cubicBezTo>
                  <a:pt x="3152" y="9584"/>
                  <a:pt x="3495" y="9836"/>
                  <a:pt x="3532" y="10241"/>
                </a:cubicBezTo>
                <a:cubicBezTo>
                  <a:pt x="3566" y="10642"/>
                  <a:pt x="3275" y="11001"/>
                  <a:pt x="2868" y="11034"/>
                </a:cubicBezTo>
                <a:cubicBezTo>
                  <a:pt x="2844" y="11037"/>
                  <a:pt x="2824" y="11037"/>
                  <a:pt x="2801" y="11037"/>
                </a:cubicBezTo>
                <a:cubicBezTo>
                  <a:pt x="2190" y="11037"/>
                  <a:pt x="1836" y="10324"/>
                  <a:pt x="2240" y="9850"/>
                </a:cubicBezTo>
                <a:cubicBezTo>
                  <a:pt x="2390" y="9667"/>
                  <a:pt x="2594" y="9584"/>
                  <a:pt x="2798" y="9584"/>
                </a:cubicBezTo>
                <a:close/>
                <a:moveTo>
                  <a:pt x="3018" y="11986"/>
                </a:moveTo>
                <a:cubicBezTo>
                  <a:pt x="3369" y="11986"/>
                  <a:pt x="3709" y="12238"/>
                  <a:pt x="3746" y="12643"/>
                </a:cubicBezTo>
                <a:cubicBezTo>
                  <a:pt x="3779" y="13048"/>
                  <a:pt x="3489" y="13406"/>
                  <a:pt x="3095" y="13439"/>
                </a:cubicBezTo>
                <a:cubicBezTo>
                  <a:pt x="3071" y="13439"/>
                  <a:pt x="3048" y="13442"/>
                  <a:pt x="3025" y="13442"/>
                </a:cubicBezTo>
                <a:cubicBezTo>
                  <a:pt x="2414" y="13442"/>
                  <a:pt x="2063" y="12726"/>
                  <a:pt x="2464" y="12251"/>
                </a:cubicBezTo>
                <a:cubicBezTo>
                  <a:pt x="2614" y="12069"/>
                  <a:pt x="2818" y="11986"/>
                  <a:pt x="3018" y="11986"/>
                </a:cubicBezTo>
                <a:close/>
                <a:moveTo>
                  <a:pt x="3235" y="14385"/>
                </a:moveTo>
                <a:cubicBezTo>
                  <a:pt x="3589" y="14385"/>
                  <a:pt x="3936" y="14633"/>
                  <a:pt x="3973" y="15048"/>
                </a:cubicBezTo>
                <a:cubicBezTo>
                  <a:pt x="4006" y="15449"/>
                  <a:pt x="3712" y="15798"/>
                  <a:pt x="3308" y="15841"/>
                </a:cubicBezTo>
                <a:cubicBezTo>
                  <a:pt x="3285" y="15844"/>
                  <a:pt x="3262" y="15844"/>
                  <a:pt x="3238" y="15844"/>
                </a:cubicBezTo>
                <a:cubicBezTo>
                  <a:pt x="2627" y="15844"/>
                  <a:pt x="2277" y="15131"/>
                  <a:pt x="2677" y="14647"/>
                </a:cubicBezTo>
                <a:cubicBezTo>
                  <a:pt x="2828" y="14467"/>
                  <a:pt x="3035" y="14385"/>
                  <a:pt x="3235" y="14385"/>
                </a:cubicBezTo>
                <a:close/>
                <a:moveTo>
                  <a:pt x="3459" y="16790"/>
                </a:moveTo>
                <a:cubicBezTo>
                  <a:pt x="3809" y="16790"/>
                  <a:pt x="4150" y="17038"/>
                  <a:pt x="4186" y="17450"/>
                </a:cubicBezTo>
                <a:cubicBezTo>
                  <a:pt x="4220" y="17855"/>
                  <a:pt x="3926" y="18200"/>
                  <a:pt x="3522" y="18233"/>
                </a:cubicBezTo>
                <a:cubicBezTo>
                  <a:pt x="3495" y="18236"/>
                  <a:pt x="3469" y="18236"/>
                  <a:pt x="3442" y="18236"/>
                </a:cubicBezTo>
                <a:cubicBezTo>
                  <a:pt x="2848" y="18236"/>
                  <a:pt x="2494" y="17520"/>
                  <a:pt x="2901" y="17048"/>
                </a:cubicBezTo>
                <a:cubicBezTo>
                  <a:pt x="3055" y="16869"/>
                  <a:pt x="3258" y="16790"/>
                  <a:pt x="3459" y="16790"/>
                </a:cubicBezTo>
                <a:close/>
                <a:moveTo>
                  <a:pt x="19824" y="20011"/>
                </a:moveTo>
                <a:cubicBezTo>
                  <a:pt x="19827" y="20014"/>
                  <a:pt x="19831" y="20018"/>
                  <a:pt x="19834" y="20021"/>
                </a:cubicBezTo>
                <a:cubicBezTo>
                  <a:pt x="19831" y="20018"/>
                  <a:pt x="19827" y="20014"/>
                  <a:pt x="19824" y="20011"/>
                </a:cubicBezTo>
                <a:close/>
                <a:moveTo>
                  <a:pt x="16018" y="20203"/>
                </a:moveTo>
                <a:cubicBezTo>
                  <a:pt x="16021" y="20207"/>
                  <a:pt x="16025" y="20210"/>
                  <a:pt x="16031" y="20213"/>
                </a:cubicBezTo>
                <a:cubicBezTo>
                  <a:pt x="16028" y="20210"/>
                  <a:pt x="16021" y="20207"/>
                  <a:pt x="16018" y="20203"/>
                </a:cubicBezTo>
                <a:close/>
                <a:moveTo>
                  <a:pt x="3672" y="19188"/>
                </a:moveTo>
                <a:cubicBezTo>
                  <a:pt x="4023" y="19188"/>
                  <a:pt x="4367" y="19440"/>
                  <a:pt x="4410" y="19855"/>
                </a:cubicBezTo>
                <a:cubicBezTo>
                  <a:pt x="4444" y="20246"/>
                  <a:pt x="4140" y="20605"/>
                  <a:pt x="3746" y="20638"/>
                </a:cubicBezTo>
                <a:cubicBezTo>
                  <a:pt x="3722" y="20638"/>
                  <a:pt x="3699" y="20641"/>
                  <a:pt x="3679" y="20641"/>
                </a:cubicBezTo>
                <a:cubicBezTo>
                  <a:pt x="3068" y="20641"/>
                  <a:pt x="2714" y="19925"/>
                  <a:pt x="3115" y="19450"/>
                </a:cubicBezTo>
                <a:cubicBezTo>
                  <a:pt x="3268" y="19268"/>
                  <a:pt x="3469" y="19188"/>
                  <a:pt x="3672" y="19188"/>
                </a:cubicBezTo>
                <a:close/>
                <a:moveTo>
                  <a:pt x="19744" y="0"/>
                </a:moveTo>
                <a:lnTo>
                  <a:pt x="0" y="1791"/>
                </a:lnTo>
                <a:lnTo>
                  <a:pt x="214" y="4094"/>
                </a:lnTo>
                <a:lnTo>
                  <a:pt x="698" y="9468"/>
                </a:lnTo>
                <a:lnTo>
                  <a:pt x="1262" y="15629"/>
                </a:lnTo>
                <a:cubicBezTo>
                  <a:pt x="1406" y="17181"/>
                  <a:pt x="1542" y="18737"/>
                  <a:pt x="1689" y="20280"/>
                </a:cubicBezTo>
                <a:cubicBezTo>
                  <a:pt x="1723" y="20728"/>
                  <a:pt x="1813" y="21172"/>
                  <a:pt x="1946" y="21597"/>
                </a:cubicBezTo>
                <a:cubicBezTo>
                  <a:pt x="1953" y="21600"/>
                  <a:pt x="1956" y="21600"/>
                  <a:pt x="1963" y="21600"/>
                </a:cubicBezTo>
                <a:cubicBezTo>
                  <a:pt x="2016" y="21600"/>
                  <a:pt x="2030" y="21494"/>
                  <a:pt x="2070" y="21441"/>
                </a:cubicBezTo>
                <a:cubicBezTo>
                  <a:pt x="2093" y="21411"/>
                  <a:pt x="2123" y="21398"/>
                  <a:pt x="2157" y="21398"/>
                </a:cubicBezTo>
                <a:cubicBezTo>
                  <a:pt x="2183" y="21398"/>
                  <a:pt x="2213" y="21408"/>
                  <a:pt x="2240" y="21431"/>
                </a:cubicBezTo>
                <a:cubicBezTo>
                  <a:pt x="2284" y="21464"/>
                  <a:pt x="2330" y="21520"/>
                  <a:pt x="2350" y="21577"/>
                </a:cubicBezTo>
                <a:cubicBezTo>
                  <a:pt x="2437" y="21457"/>
                  <a:pt x="2567" y="21394"/>
                  <a:pt x="2701" y="21394"/>
                </a:cubicBezTo>
                <a:cubicBezTo>
                  <a:pt x="2784" y="21394"/>
                  <a:pt x="2864" y="21418"/>
                  <a:pt x="2938" y="21464"/>
                </a:cubicBezTo>
                <a:cubicBezTo>
                  <a:pt x="3035" y="21361"/>
                  <a:pt x="3165" y="21301"/>
                  <a:pt x="3298" y="21301"/>
                </a:cubicBezTo>
                <a:cubicBezTo>
                  <a:pt x="3349" y="21301"/>
                  <a:pt x="3402" y="21311"/>
                  <a:pt x="3455" y="21331"/>
                </a:cubicBezTo>
                <a:cubicBezTo>
                  <a:pt x="3499" y="21348"/>
                  <a:pt x="3552" y="21368"/>
                  <a:pt x="3609" y="21368"/>
                </a:cubicBezTo>
                <a:cubicBezTo>
                  <a:pt x="3619" y="21368"/>
                  <a:pt x="3632" y="21364"/>
                  <a:pt x="3646" y="21364"/>
                </a:cubicBezTo>
                <a:cubicBezTo>
                  <a:pt x="3689" y="21341"/>
                  <a:pt x="3736" y="21318"/>
                  <a:pt x="3769" y="21275"/>
                </a:cubicBezTo>
                <a:cubicBezTo>
                  <a:pt x="3829" y="21232"/>
                  <a:pt x="3899" y="21212"/>
                  <a:pt x="3966" y="21212"/>
                </a:cubicBezTo>
                <a:cubicBezTo>
                  <a:pt x="4063" y="21212"/>
                  <a:pt x="4156" y="21252"/>
                  <a:pt x="4230" y="21331"/>
                </a:cubicBezTo>
                <a:cubicBezTo>
                  <a:pt x="4196" y="21162"/>
                  <a:pt x="4410" y="21152"/>
                  <a:pt x="4510" y="21152"/>
                </a:cubicBezTo>
                <a:cubicBezTo>
                  <a:pt x="4564" y="21152"/>
                  <a:pt x="4620" y="21149"/>
                  <a:pt x="4677" y="21149"/>
                </a:cubicBezTo>
                <a:cubicBezTo>
                  <a:pt x="4934" y="21149"/>
                  <a:pt x="5181" y="21179"/>
                  <a:pt x="5208" y="21520"/>
                </a:cubicBezTo>
                <a:cubicBezTo>
                  <a:pt x="5261" y="21378"/>
                  <a:pt x="5388" y="21301"/>
                  <a:pt x="5519" y="21301"/>
                </a:cubicBezTo>
                <a:cubicBezTo>
                  <a:pt x="5585" y="21301"/>
                  <a:pt x="5655" y="21321"/>
                  <a:pt x="5715" y="21364"/>
                </a:cubicBezTo>
                <a:cubicBezTo>
                  <a:pt x="5792" y="21285"/>
                  <a:pt x="5896" y="21228"/>
                  <a:pt x="5996" y="21195"/>
                </a:cubicBezTo>
                <a:cubicBezTo>
                  <a:pt x="6026" y="21189"/>
                  <a:pt x="6053" y="21182"/>
                  <a:pt x="6083" y="21182"/>
                </a:cubicBezTo>
                <a:cubicBezTo>
                  <a:pt x="6163" y="21182"/>
                  <a:pt x="6240" y="21218"/>
                  <a:pt x="6300" y="21285"/>
                </a:cubicBezTo>
                <a:cubicBezTo>
                  <a:pt x="6380" y="21162"/>
                  <a:pt x="6503" y="21082"/>
                  <a:pt x="6650" y="21063"/>
                </a:cubicBezTo>
                <a:cubicBezTo>
                  <a:pt x="6674" y="21056"/>
                  <a:pt x="6700" y="21053"/>
                  <a:pt x="6724" y="21053"/>
                </a:cubicBezTo>
                <a:cubicBezTo>
                  <a:pt x="6841" y="21053"/>
                  <a:pt x="6944" y="21116"/>
                  <a:pt x="7007" y="21218"/>
                </a:cubicBezTo>
                <a:cubicBezTo>
                  <a:pt x="7081" y="21059"/>
                  <a:pt x="7178" y="21013"/>
                  <a:pt x="7285" y="21013"/>
                </a:cubicBezTo>
                <a:cubicBezTo>
                  <a:pt x="7445" y="21013"/>
                  <a:pt x="7628" y="21106"/>
                  <a:pt x="7809" y="21106"/>
                </a:cubicBezTo>
                <a:cubicBezTo>
                  <a:pt x="7819" y="21106"/>
                  <a:pt x="7829" y="21106"/>
                  <a:pt x="7842" y="21106"/>
                </a:cubicBezTo>
                <a:cubicBezTo>
                  <a:pt x="8099" y="21082"/>
                  <a:pt x="8313" y="20870"/>
                  <a:pt x="8583" y="20870"/>
                </a:cubicBezTo>
                <a:cubicBezTo>
                  <a:pt x="8697" y="20870"/>
                  <a:pt x="8807" y="20940"/>
                  <a:pt x="8864" y="21039"/>
                </a:cubicBezTo>
                <a:cubicBezTo>
                  <a:pt x="8924" y="20913"/>
                  <a:pt x="9041" y="20847"/>
                  <a:pt x="9161" y="20847"/>
                </a:cubicBezTo>
                <a:cubicBezTo>
                  <a:pt x="9224" y="20847"/>
                  <a:pt x="9291" y="20867"/>
                  <a:pt x="9348" y="20903"/>
                </a:cubicBezTo>
                <a:cubicBezTo>
                  <a:pt x="9408" y="20814"/>
                  <a:pt x="9511" y="20764"/>
                  <a:pt x="9615" y="20764"/>
                </a:cubicBezTo>
                <a:cubicBezTo>
                  <a:pt x="9648" y="20764"/>
                  <a:pt x="9685" y="20771"/>
                  <a:pt x="9718" y="20781"/>
                </a:cubicBezTo>
                <a:cubicBezTo>
                  <a:pt x="9755" y="20804"/>
                  <a:pt x="9798" y="20827"/>
                  <a:pt x="9842" y="20837"/>
                </a:cubicBezTo>
                <a:cubicBezTo>
                  <a:pt x="9899" y="20827"/>
                  <a:pt x="9945" y="20817"/>
                  <a:pt x="9989" y="20794"/>
                </a:cubicBezTo>
                <a:cubicBezTo>
                  <a:pt x="10072" y="20757"/>
                  <a:pt x="10169" y="20734"/>
                  <a:pt x="10259" y="20734"/>
                </a:cubicBezTo>
                <a:cubicBezTo>
                  <a:pt x="10366" y="20734"/>
                  <a:pt x="10463" y="20764"/>
                  <a:pt x="10530" y="20850"/>
                </a:cubicBezTo>
                <a:cubicBezTo>
                  <a:pt x="10576" y="20714"/>
                  <a:pt x="10707" y="20628"/>
                  <a:pt x="10843" y="20628"/>
                </a:cubicBezTo>
                <a:cubicBezTo>
                  <a:pt x="10897" y="20628"/>
                  <a:pt x="10950" y="20641"/>
                  <a:pt x="11004" y="20671"/>
                </a:cubicBezTo>
                <a:cubicBezTo>
                  <a:pt x="11047" y="20704"/>
                  <a:pt x="11090" y="20737"/>
                  <a:pt x="11137" y="20737"/>
                </a:cubicBezTo>
                <a:cubicBezTo>
                  <a:pt x="11171" y="20728"/>
                  <a:pt x="11204" y="20714"/>
                  <a:pt x="11227" y="20691"/>
                </a:cubicBezTo>
                <a:cubicBezTo>
                  <a:pt x="11294" y="20645"/>
                  <a:pt x="11374" y="20621"/>
                  <a:pt x="11458" y="20621"/>
                </a:cubicBezTo>
                <a:cubicBezTo>
                  <a:pt x="11474" y="20621"/>
                  <a:pt x="11491" y="20625"/>
                  <a:pt x="11508" y="20625"/>
                </a:cubicBezTo>
                <a:cubicBezTo>
                  <a:pt x="11554" y="20625"/>
                  <a:pt x="11631" y="20681"/>
                  <a:pt x="11665" y="20681"/>
                </a:cubicBezTo>
                <a:cubicBezTo>
                  <a:pt x="11745" y="20671"/>
                  <a:pt x="11768" y="20605"/>
                  <a:pt x="11835" y="20568"/>
                </a:cubicBezTo>
                <a:cubicBezTo>
                  <a:pt x="12029" y="20495"/>
                  <a:pt x="12346" y="20416"/>
                  <a:pt x="12636" y="20416"/>
                </a:cubicBezTo>
                <a:cubicBezTo>
                  <a:pt x="12883" y="20416"/>
                  <a:pt x="13114" y="20472"/>
                  <a:pt x="13240" y="20638"/>
                </a:cubicBezTo>
                <a:cubicBezTo>
                  <a:pt x="13250" y="20499"/>
                  <a:pt x="13377" y="20379"/>
                  <a:pt x="13524" y="20379"/>
                </a:cubicBezTo>
                <a:cubicBezTo>
                  <a:pt x="13531" y="20379"/>
                  <a:pt x="13538" y="20379"/>
                  <a:pt x="13544" y="20379"/>
                </a:cubicBezTo>
                <a:cubicBezTo>
                  <a:pt x="13691" y="20402"/>
                  <a:pt x="13825" y="20492"/>
                  <a:pt x="13891" y="20625"/>
                </a:cubicBezTo>
                <a:cubicBezTo>
                  <a:pt x="13942" y="20479"/>
                  <a:pt x="14075" y="20402"/>
                  <a:pt x="14205" y="20402"/>
                </a:cubicBezTo>
                <a:cubicBezTo>
                  <a:pt x="14312" y="20402"/>
                  <a:pt x="14419" y="20452"/>
                  <a:pt x="14479" y="20558"/>
                </a:cubicBezTo>
                <a:cubicBezTo>
                  <a:pt x="14519" y="20449"/>
                  <a:pt x="14626" y="20379"/>
                  <a:pt x="14733" y="20379"/>
                </a:cubicBezTo>
                <a:cubicBezTo>
                  <a:pt x="14769" y="20379"/>
                  <a:pt x="14806" y="20386"/>
                  <a:pt x="14840" y="20402"/>
                </a:cubicBezTo>
                <a:cubicBezTo>
                  <a:pt x="14973" y="20469"/>
                  <a:pt x="15087" y="20582"/>
                  <a:pt x="15163" y="20704"/>
                </a:cubicBezTo>
                <a:cubicBezTo>
                  <a:pt x="15047" y="20522"/>
                  <a:pt x="15200" y="20333"/>
                  <a:pt x="15370" y="20333"/>
                </a:cubicBezTo>
                <a:cubicBezTo>
                  <a:pt x="15430" y="20333"/>
                  <a:pt x="15494" y="20359"/>
                  <a:pt x="15547" y="20412"/>
                </a:cubicBezTo>
                <a:cubicBezTo>
                  <a:pt x="15467" y="20313"/>
                  <a:pt x="15557" y="20157"/>
                  <a:pt x="15681" y="20124"/>
                </a:cubicBezTo>
                <a:cubicBezTo>
                  <a:pt x="15708" y="20117"/>
                  <a:pt x="15731" y="20117"/>
                  <a:pt x="15758" y="20117"/>
                </a:cubicBezTo>
                <a:cubicBezTo>
                  <a:pt x="15851" y="20117"/>
                  <a:pt x="15941" y="20147"/>
                  <a:pt x="16018" y="20203"/>
                </a:cubicBezTo>
                <a:cubicBezTo>
                  <a:pt x="15931" y="20124"/>
                  <a:pt x="16278" y="20011"/>
                  <a:pt x="16312" y="20011"/>
                </a:cubicBezTo>
                <a:cubicBezTo>
                  <a:pt x="16392" y="20011"/>
                  <a:pt x="16445" y="20077"/>
                  <a:pt x="16536" y="20091"/>
                </a:cubicBezTo>
                <a:cubicBezTo>
                  <a:pt x="16626" y="20091"/>
                  <a:pt x="16706" y="20021"/>
                  <a:pt x="16783" y="20021"/>
                </a:cubicBezTo>
                <a:cubicBezTo>
                  <a:pt x="16996" y="20021"/>
                  <a:pt x="17190" y="20157"/>
                  <a:pt x="17257" y="20356"/>
                </a:cubicBezTo>
                <a:cubicBezTo>
                  <a:pt x="17323" y="20190"/>
                  <a:pt x="17484" y="20094"/>
                  <a:pt x="17647" y="20094"/>
                </a:cubicBezTo>
                <a:cubicBezTo>
                  <a:pt x="17737" y="20094"/>
                  <a:pt x="17824" y="20120"/>
                  <a:pt x="17898" y="20177"/>
                </a:cubicBezTo>
                <a:cubicBezTo>
                  <a:pt x="17954" y="20067"/>
                  <a:pt x="18055" y="20001"/>
                  <a:pt x="18178" y="20001"/>
                </a:cubicBezTo>
                <a:cubicBezTo>
                  <a:pt x="18188" y="19998"/>
                  <a:pt x="18198" y="19998"/>
                  <a:pt x="18205" y="19998"/>
                </a:cubicBezTo>
                <a:cubicBezTo>
                  <a:pt x="18318" y="19998"/>
                  <a:pt x="18418" y="20064"/>
                  <a:pt x="18472" y="20157"/>
                </a:cubicBezTo>
                <a:cubicBezTo>
                  <a:pt x="18559" y="20031"/>
                  <a:pt x="18702" y="19964"/>
                  <a:pt x="18846" y="19964"/>
                </a:cubicBezTo>
                <a:cubicBezTo>
                  <a:pt x="18949" y="19964"/>
                  <a:pt x="19053" y="19998"/>
                  <a:pt x="19136" y="20067"/>
                </a:cubicBezTo>
                <a:cubicBezTo>
                  <a:pt x="19203" y="19945"/>
                  <a:pt x="19337" y="19855"/>
                  <a:pt x="19473" y="19855"/>
                </a:cubicBezTo>
                <a:cubicBezTo>
                  <a:pt x="19483" y="19855"/>
                  <a:pt x="19493" y="19852"/>
                  <a:pt x="19503" y="19852"/>
                </a:cubicBezTo>
                <a:cubicBezTo>
                  <a:pt x="19634" y="19852"/>
                  <a:pt x="19750" y="19915"/>
                  <a:pt x="19824" y="20011"/>
                </a:cubicBezTo>
                <a:cubicBezTo>
                  <a:pt x="19737" y="19868"/>
                  <a:pt x="20328" y="19699"/>
                  <a:pt x="20395" y="19699"/>
                </a:cubicBezTo>
                <a:cubicBezTo>
                  <a:pt x="20428" y="19696"/>
                  <a:pt x="20458" y="19692"/>
                  <a:pt x="20492" y="19692"/>
                </a:cubicBezTo>
                <a:cubicBezTo>
                  <a:pt x="20712" y="19692"/>
                  <a:pt x="20936" y="19765"/>
                  <a:pt x="21002" y="19988"/>
                </a:cubicBezTo>
                <a:cubicBezTo>
                  <a:pt x="21059" y="19865"/>
                  <a:pt x="21149" y="19775"/>
                  <a:pt x="21263" y="19709"/>
                </a:cubicBezTo>
                <a:cubicBezTo>
                  <a:pt x="21296" y="19692"/>
                  <a:pt x="21346" y="19676"/>
                  <a:pt x="21390" y="19676"/>
                </a:cubicBezTo>
                <a:cubicBezTo>
                  <a:pt x="21433" y="19676"/>
                  <a:pt x="21470" y="19689"/>
                  <a:pt x="21497" y="19719"/>
                </a:cubicBezTo>
                <a:cubicBezTo>
                  <a:pt x="21527" y="19759"/>
                  <a:pt x="21547" y="19825"/>
                  <a:pt x="21583" y="19825"/>
                </a:cubicBezTo>
                <a:cubicBezTo>
                  <a:pt x="21587" y="19825"/>
                  <a:pt x="21593" y="19822"/>
                  <a:pt x="21600" y="19822"/>
                </a:cubicBezTo>
                <a:cubicBezTo>
                  <a:pt x="21373" y="18883"/>
                  <a:pt x="21373" y="17865"/>
                  <a:pt x="21283" y="16902"/>
                </a:cubicBezTo>
                <a:cubicBezTo>
                  <a:pt x="21126" y="15138"/>
                  <a:pt x="20969" y="13369"/>
                  <a:pt x="20799" y="11604"/>
                </a:cubicBezTo>
                <a:lnTo>
                  <a:pt x="20271" y="5713"/>
                </a:lnTo>
                <a:lnTo>
                  <a:pt x="19854" y="1231"/>
                </a:lnTo>
                <a:cubicBezTo>
                  <a:pt x="19821" y="829"/>
                  <a:pt x="19787" y="415"/>
                  <a:pt x="19744" y="0"/>
                </a:cubicBezTo>
                <a:close/>
              </a:path>
            </a:pathLst>
          </a:custGeom>
          <a:solidFill>
            <a:srgbClr val="E4FFFB"/>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692" name="Google Shape;3283;p59"/>
          <p:cNvSpPr/>
          <p:nvPr/>
        </p:nvSpPr>
        <p:spPr>
          <a:xfrm>
            <a:off x="4063022" y="2636017"/>
            <a:ext cx="660183" cy="2130088"/>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10787" y="0"/>
                </a:moveTo>
                <a:cubicBezTo>
                  <a:pt x="10540" y="0"/>
                  <a:pt x="10325" y="0"/>
                  <a:pt x="10078" y="0"/>
                </a:cubicBezTo>
                <a:cubicBezTo>
                  <a:pt x="4254" y="163"/>
                  <a:pt x="-121" y="1652"/>
                  <a:pt x="2" y="3467"/>
                </a:cubicBezTo>
                <a:lnTo>
                  <a:pt x="2" y="6185"/>
                </a:lnTo>
                <a:lnTo>
                  <a:pt x="3946" y="6185"/>
                </a:lnTo>
                <a:lnTo>
                  <a:pt x="3946" y="3342"/>
                </a:lnTo>
                <a:cubicBezTo>
                  <a:pt x="3946" y="2151"/>
                  <a:pt x="6966" y="1220"/>
                  <a:pt x="10694" y="1220"/>
                </a:cubicBezTo>
                <a:cubicBezTo>
                  <a:pt x="10941" y="1220"/>
                  <a:pt x="11187" y="1229"/>
                  <a:pt x="11434" y="1239"/>
                </a:cubicBezTo>
                <a:cubicBezTo>
                  <a:pt x="15039" y="1364"/>
                  <a:pt x="17658" y="2305"/>
                  <a:pt x="17658" y="3438"/>
                </a:cubicBezTo>
                <a:lnTo>
                  <a:pt x="17658" y="19612"/>
                </a:lnTo>
                <a:cubicBezTo>
                  <a:pt x="17566" y="20044"/>
                  <a:pt x="16487" y="20380"/>
                  <a:pt x="15224" y="20380"/>
                </a:cubicBezTo>
                <a:cubicBezTo>
                  <a:pt x="15070" y="20380"/>
                  <a:pt x="14916" y="20371"/>
                  <a:pt x="14731" y="20361"/>
                </a:cubicBezTo>
                <a:cubicBezTo>
                  <a:pt x="13498" y="20294"/>
                  <a:pt x="12666" y="19938"/>
                  <a:pt x="12666" y="19554"/>
                </a:cubicBezTo>
                <a:lnTo>
                  <a:pt x="12666" y="10267"/>
                </a:lnTo>
                <a:cubicBezTo>
                  <a:pt x="12666" y="9912"/>
                  <a:pt x="11834" y="9652"/>
                  <a:pt x="10787" y="9652"/>
                </a:cubicBezTo>
                <a:cubicBezTo>
                  <a:pt x="9647" y="9652"/>
                  <a:pt x="8815" y="9912"/>
                  <a:pt x="8815" y="10267"/>
                </a:cubicBezTo>
                <a:lnTo>
                  <a:pt x="8815" y="19516"/>
                </a:lnTo>
                <a:cubicBezTo>
                  <a:pt x="8722" y="20553"/>
                  <a:pt x="11218" y="21456"/>
                  <a:pt x="14546" y="21590"/>
                </a:cubicBezTo>
                <a:cubicBezTo>
                  <a:pt x="14731" y="21590"/>
                  <a:pt x="14916" y="21600"/>
                  <a:pt x="15070" y="21600"/>
                </a:cubicBezTo>
                <a:cubicBezTo>
                  <a:pt x="18583" y="21600"/>
                  <a:pt x="21479" y="20726"/>
                  <a:pt x="21479" y="19612"/>
                </a:cubicBezTo>
                <a:lnTo>
                  <a:pt x="21479" y="3342"/>
                </a:lnTo>
                <a:cubicBezTo>
                  <a:pt x="21479" y="1469"/>
                  <a:pt x="16611" y="0"/>
                  <a:pt x="10787" y="0"/>
                </a:cubicBezTo>
                <a:close/>
              </a:path>
            </a:pathLst>
          </a:custGeom>
          <a:solidFill>
            <a:srgbClr val="FC6460"/>
          </a:solidFill>
          <a:ln w="12700">
            <a:miter lim="400000"/>
          </a:ln>
        </p:spPr>
        <p:txBody>
          <a:bodyPr lIns="0" tIns="0" rIns="0" bIns="0" anchor="ctr"/>
          <a:lstStyle/>
          <a:p>
            <a:pPr algn="l" defTabSz="2438400" rtl="0">
              <a:defRPr sz="3600">
                <a:latin typeface="Arial"/>
                <a:ea typeface="Arial"/>
                <a:cs typeface="Arial"/>
                <a:sym typeface="Arial"/>
              </a:defRPr>
            </a:pPr>
          </a:p>
        </p:txBody>
      </p:sp>
      <p:sp>
        <p:nvSpPr>
          <p:cNvPr id="693" name="Google Shape;3285;p59"/>
          <p:cNvSpPr txBox="1"/>
          <p:nvPr>
            <p:ph type="title"/>
          </p:nvPr>
        </p:nvSpPr>
        <p:spPr>
          <a:xfrm>
            <a:off x="8721211" y="778666"/>
            <a:ext cx="8718939" cy="1734557"/>
          </a:xfrm>
          <a:prstGeom prst="rect">
            <a:avLst/>
          </a:prstGeom>
          <a:effectLst>
            <a:outerShdw sx="100000" sy="100000" kx="0" ky="0" algn="b" rotWithShape="0" blurRad="63500" dist="25400" dir="5400000">
              <a:srgbClr val="000000">
                <a:alpha val="50000"/>
              </a:srgbClr>
            </a:outerShdw>
          </a:effectLst>
        </p:spPr>
        <p:txBody>
          <a:bodyPr/>
          <a:lstStyle>
            <a:lvl1pPr defTabSz="1633727">
              <a:defRPr sz="7504"/>
            </a:lvl1pPr>
          </a:lstStyle>
          <a:p>
            <a:pPr rtl="0">
              <a:defRPr/>
            </a:pPr>
            <a:r>
              <a:t>التشابه </a:t>
            </a:r>
          </a:p>
        </p:txBody>
      </p:sp>
      <p:grpSp>
        <p:nvGrpSpPr>
          <p:cNvPr id="762" name="Google Shape;3297;p59"/>
          <p:cNvGrpSpPr/>
          <p:nvPr/>
        </p:nvGrpSpPr>
        <p:grpSpPr>
          <a:xfrm>
            <a:off x="21105307" y="2391503"/>
            <a:ext cx="2717368" cy="2374602"/>
            <a:chOff x="0" y="0"/>
            <a:chExt cx="2717367" cy="2374601"/>
          </a:xfrm>
        </p:grpSpPr>
        <p:sp>
          <p:nvSpPr>
            <p:cNvPr id="694" name="Google Shape;3298;p59"/>
            <p:cNvSpPr/>
            <p:nvPr/>
          </p:nvSpPr>
          <p:spPr>
            <a:xfrm rot="18279205">
              <a:off x="781036" y="-65093"/>
              <a:ext cx="1155295" cy="2504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0"/>
                  </a:moveTo>
                  <a:cubicBezTo>
                    <a:pt x="17133" y="0"/>
                    <a:pt x="16511" y="78"/>
                    <a:pt x="15776" y="224"/>
                  </a:cubicBezTo>
                  <a:cubicBezTo>
                    <a:pt x="14441" y="469"/>
                    <a:pt x="12723" y="490"/>
                    <a:pt x="9680" y="683"/>
                  </a:cubicBezTo>
                  <a:cubicBezTo>
                    <a:pt x="8606" y="756"/>
                    <a:pt x="7713" y="777"/>
                    <a:pt x="6955" y="777"/>
                  </a:cubicBezTo>
                  <a:cubicBezTo>
                    <a:pt x="6288" y="777"/>
                    <a:pt x="5722" y="762"/>
                    <a:pt x="5213" y="762"/>
                  </a:cubicBezTo>
                  <a:cubicBezTo>
                    <a:pt x="4682" y="762"/>
                    <a:pt x="4218" y="777"/>
                    <a:pt x="3766" y="840"/>
                  </a:cubicBezTo>
                  <a:cubicBezTo>
                    <a:pt x="3404" y="902"/>
                    <a:pt x="2850" y="928"/>
                    <a:pt x="2183" y="928"/>
                  </a:cubicBezTo>
                  <a:cubicBezTo>
                    <a:pt x="1527" y="928"/>
                    <a:pt x="758" y="902"/>
                    <a:pt x="0" y="861"/>
                  </a:cubicBezTo>
                  <a:lnTo>
                    <a:pt x="0" y="21600"/>
                  </a:lnTo>
                  <a:lnTo>
                    <a:pt x="10823" y="18627"/>
                  </a:lnTo>
                  <a:lnTo>
                    <a:pt x="21600" y="21600"/>
                  </a:lnTo>
                  <a:lnTo>
                    <a:pt x="21600" y="209"/>
                  </a:lnTo>
                  <a:cubicBezTo>
                    <a:pt x="21114" y="209"/>
                    <a:pt x="20616" y="172"/>
                    <a:pt x="20119" y="136"/>
                  </a:cubicBezTo>
                  <a:cubicBezTo>
                    <a:pt x="19203" y="47"/>
                    <a:pt x="18513" y="0"/>
                    <a:pt x="17913" y="0"/>
                  </a:cubicBezTo>
                  <a:close/>
                </a:path>
              </a:pathLst>
            </a:custGeom>
            <a:solidFill>
              <a:srgbClr val="FFCF06"/>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95" name="Google Shape;3299;p59"/>
            <p:cNvSpPr/>
            <p:nvPr/>
          </p:nvSpPr>
          <p:spPr>
            <a:xfrm rot="18279205">
              <a:off x="607340" y="1041405"/>
              <a:ext cx="66437" cy="6653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529" y="20618"/>
                    <a:pt x="6891" y="21600"/>
                    <a:pt x="9085" y="21600"/>
                  </a:cubicBezTo>
                  <a:cubicBezTo>
                    <a:pt x="13979" y="21600"/>
                    <a:pt x="18535" y="17476"/>
                    <a:pt x="18535" y="11193"/>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96" name="Google Shape;3300;p59"/>
            <p:cNvSpPr/>
            <p:nvPr/>
          </p:nvSpPr>
          <p:spPr>
            <a:xfrm rot="18279205">
              <a:off x="375967" y="881472"/>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97" name="Google Shape;3301;p59"/>
            <p:cNvSpPr/>
            <p:nvPr/>
          </p:nvSpPr>
          <p:spPr>
            <a:xfrm rot="18279205">
              <a:off x="1998308" y="2000960"/>
              <a:ext cx="65750" cy="67143"/>
            </a:xfrm>
            <a:custGeom>
              <a:avLst/>
              <a:gdLst/>
              <a:ahLst/>
              <a:cxnLst>
                <a:cxn ang="0">
                  <a:pos x="wd2" y="hd2"/>
                </a:cxn>
                <a:cxn ang="5400000">
                  <a:pos x="wd2" y="hd2"/>
                </a:cxn>
                <a:cxn ang="10800000">
                  <a:pos x="wd2" y="hd2"/>
                </a:cxn>
                <a:cxn ang="16200000">
                  <a:pos x="wd2" y="hd2"/>
                </a:cxn>
              </a:cxnLst>
              <a:rect l="0" t="0" r="r" b="b"/>
              <a:pathLst>
                <a:path w="17787" h="21600" fill="norm" stroke="1" extrusionOk="0">
                  <a:moveTo>
                    <a:pt x="8737" y="0"/>
                  </a:moveTo>
                  <a:cubicBezTo>
                    <a:pt x="4319" y="0"/>
                    <a:pt x="65" y="4281"/>
                    <a:pt x="65" y="10508"/>
                  </a:cubicBezTo>
                  <a:cubicBezTo>
                    <a:pt x="-590" y="16346"/>
                    <a:pt x="3828" y="21600"/>
                    <a:pt x="8901" y="21600"/>
                  </a:cubicBezTo>
                  <a:cubicBezTo>
                    <a:pt x="16592" y="21600"/>
                    <a:pt x="21010" y="9924"/>
                    <a:pt x="14955" y="3308"/>
                  </a:cubicBezTo>
                  <a:cubicBezTo>
                    <a:pt x="13155" y="973"/>
                    <a:pt x="10865" y="0"/>
                    <a:pt x="873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98" name="Google Shape;3302;p59"/>
            <p:cNvSpPr/>
            <p:nvPr/>
          </p:nvSpPr>
          <p:spPr>
            <a:xfrm rot="18279205">
              <a:off x="1545027" y="1483691"/>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699" name="Google Shape;3303;p59"/>
            <p:cNvSpPr/>
            <p:nvPr/>
          </p:nvSpPr>
          <p:spPr>
            <a:xfrm rot="18279205">
              <a:off x="838711" y="1201336"/>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978"/>
                    <a:pt x="2672" y="18458"/>
                  </a:cubicBezTo>
                  <a:cubicBezTo>
                    <a:pt x="4698" y="20618"/>
                    <a:pt x="7060" y="21600"/>
                    <a:pt x="9423" y="21600"/>
                  </a:cubicBezTo>
                  <a:cubicBezTo>
                    <a:pt x="14147" y="21600"/>
                    <a:pt x="18535" y="17280"/>
                    <a:pt x="18535" y="10604"/>
                  </a:cubicBezTo>
                  <a:cubicBezTo>
                    <a:pt x="18535" y="4516"/>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0" name="Google Shape;3304;p59"/>
            <p:cNvSpPr/>
            <p:nvPr/>
          </p:nvSpPr>
          <p:spPr>
            <a:xfrm rot="18279205">
              <a:off x="1776401" y="1643621"/>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1" name="Google Shape;3305;p59"/>
            <p:cNvSpPr/>
            <p:nvPr/>
          </p:nvSpPr>
          <p:spPr>
            <a:xfrm rot="18279205">
              <a:off x="1301957" y="1520936"/>
              <a:ext cx="66437"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2" name="Google Shape;3306;p59"/>
            <p:cNvSpPr/>
            <p:nvPr/>
          </p:nvSpPr>
          <p:spPr>
            <a:xfrm rot="18279205">
              <a:off x="1070583" y="1361005"/>
              <a:ext cx="66438" cy="67748"/>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571"/>
                    <a:pt x="2672" y="18129"/>
                  </a:cubicBezTo>
                  <a:cubicBezTo>
                    <a:pt x="4698" y="20443"/>
                    <a:pt x="7060" y="21600"/>
                    <a:pt x="9423" y="21600"/>
                  </a:cubicBezTo>
                  <a:cubicBezTo>
                    <a:pt x="14147" y="21600"/>
                    <a:pt x="18535" y="17164"/>
                    <a:pt x="18535" y="10993"/>
                  </a:cubicBezTo>
                  <a:cubicBezTo>
                    <a:pt x="18535" y="5207"/>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3" name="Google Shape;3307;p59"/>
            <p:cNvSpPr/>
            <p:nvPr/>
          </p:nvSpPr>
          <p:spPr>
            <a:xfrm rot="18279205">
              <a:off x="1864889" y="1020952"/>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4" name="Google Shape;3308;p59"/>
            <p:cNvSpPr/>
            <p:nvPr/>
          </p:nvSpPr>
          <p:spPr>
            <a:xfrm rot="18279205">
              <a:off x="2327881" y="1340683"/>
              <a:ext cx="66458"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704" y="20627"/>
                    <a:pt x="7066" y="21600"/>
                    <a:pt x="9428" y="21600"/>
                  </a:cubicBezTo>
                  <a:cubicBezTo>
                    <a:pt x="14154"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5" name="Google Shape;3309;p59"/>
            <p:cNvSpPr/>
            <p:nvPr/>
          </p:nvSpPr>
          <p:spPr>
            <a:xfrm rot="18279205">
              <a:off x="2096260" y="1180883"/>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655"/>
                  </a:cubicBezTo>
                  <a:cubicBezTo>
                    <a:pt x="4704" y="20815"/>
                    <a:pt x="7066" y="21600"/>
                    <a:pt x="9260" y="21600"/>
                  </a:cubicBezTo>
                  <a:cubicBezTo>
                    <a:pt x="14154"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6" name="Google Shape;3310;p59"/>
            <p:cNvSpPr/>
            <p:nvPr/>
          </p:nvSpPr>
          <p:spPr>
            <a:xfrm rot="18279205">
              <a:off x="2007944" y="1803972"/>
              <a:ext cx="67327" cy="67142"/>
            </a:xfrm>
            <a:custGeom>
              <a:avLst/>
              <a:gdLst/>
              <a:ahLst/>
              <a:cxnLst>
                <a:cxn ang="0">
                  <a:pos x="wd2" y="hd2"/>
                </a:cxn>
                <a:cxn ang="5400000">
                  <a:pos x="wd2" y="hd2"/>
                </a:cxn>
                <a:cxn ang="10800000">
                  <a:pos x="wd2" y="hd2"/>
                </a:cxn>
                <a:cxn ang="16200000">
                  <a:pos x="wd2" y="hd2"/>
                </a:cxn>
              </a:cxnLst>
              <a:rect l="0" t="0" r="r" b="b"/>
              <a:pathLst>
                <a:path w="18353" h="21600" fill="norm" stroke="1" extrusionOk="0">
                  <a:moveTo>
                    <a:pt x="9234" y="0"/>
                  </a:moveTo>
                  <a:cubicBezTo>
                    <a:pt x="4617" y="0"/>
                    <a:pt x="0" y="4281"/>
                    <a:pt x="0" y="11092"/>
                  </a:cubicBezTo>
                  <a:cubicBezTo>
                    <a:pt x="0" y="16930"/>
                    <a:pt x="4452" y="21600"/>
                    <a:pt x="9398" y="21600"/>
                  </a:cubicBezTo>
                  <a:cubicBezTo>
                    <a:pt x="17148" y="21600"/>
                    <a:pt x="21600" y="9730"/>
                    <a:pt x="15499" y="3114"/>
                  </a:cubicBezTo>
                  <a:cubicBezTo>
                    <a:pt x="13685" y="973"/>
                    <a:pt x="11542" y="0"/>
                    <a:pt x="923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7" name="Google Shape;3311;p59"/>
            <p:cNvSpPr/>
            <p:nvPr/>
          </p:nvSpPr>
          <p:spPr>
            <a:xfrm rot="18279205">
              <a:off x="1767189" y="1843728"/>
              <a:ext cx="66437" cy="6532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400"/>
                    <a:pt x="2672" y="18200"/>
                  </a:cubicBezTo>
                  <a:cubicBezTo>
                    <a:pt x="4698" y="20600"/>
                    <a:pt x="7060" y="21600"/>
                    <a:pt x="9423" y="21600"/>
                  </a:cubicBezTo>
                  <a:cubicBezTo>
                    <a:pt x="14147" y="21600"/>
                    <a:pt x="18535" y="17000"/>
                    <a:pt x="18535" y="10600"/>
                  </a:cubicBezTo>
                  <a:cubicBezTo>
                    <a:pt x="18535" y="4600"/>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8" name="Google Shape;3312;p59"/>
            <p:cNvSpPr/>
            <p:nvPr/>
          </p:nvSpPr>
          <p:spPr>
            <a:xfrm rot="18279205">
              <a:off x="618043" y="842936"/>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09" name="Google Shape;3313;p59"/>
            <p:cNvSpPr/>
            <p:nvPr/>
          </p:nvSpPr>
          <p:spPr>
            <a:xfrm rot="18279205">
              <a:off x="1080788" y="1162797"/>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0" name="Google Shape;3314;p59"/>
            <p:cNvSpPr/>
            <p:nvPr/>
          </p:nvSpPr>
          <p:spPr>
            <a:xfrm rot="18279205">
              <a:off x="386670" y="68300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1" name="Google Shape;3315;p59"/>
            <p:cNvSpPr/>
            <p:nvPr/>
          </p:nvSpPr>
          <p:spPr>
            <a:xfrm rot="18279205">
              <a:off x="849417" y="1002867"/>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2" name="Google Shape;3316;p59"/>
            <p:cNvSpPr/>
            <p:nvPr/>
          </p:nvSpPr>
          <p:spPr>
            <a:xfrm rot="18279205">
              <a:off x="1313407" y="1323891"/>
              <a:ext cx="66457" cy="6593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535" y="20411"/>
                    <a:pt x="6897" y="21600"/>
                    <a:pt x="9091" y="21600"/>
                  </a:cubicBezTo>
                  <a:cubicBezTo>
                    <a:pt x="13985"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3" name="Google Shape;3317;p59"/>
            <p:cNvSpPr/>
            <p:nvPr/>
          </p:nvSpPr>
          <p:spPr>
            <a:xfrm rot="18279205">
              <a:off x="1534323" y="1682160"/>
              <a:ext cx="66438" cy="66537"/>
            </a:xfrm>
            <a:custGeom>
              <a:avLst/>
              <a:gdLst/>
              <a:ahLst/>
              <a:cxnLst>
                <a:cxn ang="0">
                  <a:pos x="wd2" y="hd2"/>
                </a:cxn>
                <a:cxn ang="5400000">
                  <a:pos x="wd2" y="hd2"/>
                </a:cxn>
                <a:cxn ang="10800000">
                  <a:pos x="wd2" y="hd2"/>
                </a:cxn>
                <a:cxn ang="16200000">
                  <a:pos x="wd2" y="hd2"/>
                </a:cxn>
              </a:cxnLst>
              <a:rect l="0" t="0" r="r" b="b"/>
              <a:pathLst>
                <a:path w="18535" h="21600" fill="norm" stroke="1" extrusionOk="0">
                  <a:moveTo>
                    <a:pt x="9591" y="0"/>
                  </a:moveTo>
                  <a:cubicBezTo>
                    <a:pt x="985" y="0"/>
                    <a:pt x="-3065" y="11193"/>
                    <a:pt x="2672" y="18655"/>
                  </a:cubicBezTo>
                  <a:cubicBezTo>
                    <a:pt x="4698" y="20618"/>
                    <a:pt x="7060" y="21600"/>
                    <a:pt x="9423" y="21600"/>
                  </a:cubicBezTo>
                  <a:cubicBezTo>
                    <a:pt x="14147" y="21600"/>
                    <a:pt x="18535" y="17280"/>
                    <a:pt x="18535" y="10604"/>
                  </a:cubicBezTo>
                  <a:cubicBezTo>
                    <a:pt x="18535" y="4713"/>
                    <a:pt x="14654" y="0"/>
                    <a:pt x="959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4" name="Google Shape;3318;p59"/>
            <p:cNvSpPr/>
            <p:nvPr/>
          </p:nvSpPr>
          <p:spPr>
            <a:xfrm rot="18279205">
              <a:off x="642868" y="1236694"/>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978"/>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5" name="Google Shape;3319;p59"/>
            <p:cNvSpPr/>
            <p:nvPr/>
          </p:nvSpPr>
          <p:spPr>
            <a:xfrm rot="18279205">
              <a:off x="179874" y="916964"/>
              <a:ext cx="66586" cy="65931"/>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10308" y="0"/>
                  </a:moveTo>
                  <a:cubicBezTo>
                    <a:pt x="9971" y="0"/>
                    <a:pt x="9802" y="0"/>
                    <a:pt x="9465" y="0"/>
                  </a:cubicBezTo>
                  <a:cubicBezTo>
                    <a:pt x="858" y="0"/>
                    <a:pt x="-3023" y="11494"/>
                    <a:pt x="2715" y="18033"/>
                  </a:cubicBezTo>
                  <a:cubicBezTo>
                    <a:pt x="4571" y="20411"/>
                    <a:pt x="6765" y="21600"/>
                    <a:pt x="9127" y="21600"/>
                  </a:cubicBezTo>
                  <a:cubicBezTo>
                    <a:pt x="13852" y="21600"/>
                    <a:pt x="18577" y="17042"/>
                    <a:pt x="18577" y="10701"/>
                  </a:cubicBezTo>
                  <a:cubicBezTo>
                    <a:pt x="18577" y="5152"/>
                    <a:pt x="15033" y="0"/>
                    <a:pt x="1030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6" name="Google Shape;3320;p59"/>
            <p:cNvSpPr/>
            <p:nvPr/>
          </p:nvSpPr>
          <p:spPr>
            <a:xfrm rot="18279205">
              <a:off x="411495" y="1076763"/>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389"/>
                    <a:pt x="2715" y="18655"/>
                  </a:cubicBezTo>
                  <a:cubicBezTo>
                    <a:pt x="4402" y="20815"/>
                    <a:pt x="6765" y="21600"/>
                    <a:pt x="9127" y="21600"/>
                  </a:cubicBezTo>
                  <a:cubicBezTo>
                    <a:pt x="13852" y="21600"/>
                    <a:pt x="18577" y="17476"/>
                    <a:pt x="18577" y="10604"/>
                  </a:cubicBezTo>
                  <a:cubicBezTo>
                    <a:pt x="18577" y="4713"/>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7" name="Google Shape;3321;p59"/>
            <p:cNvSpPr/>
            <p:nvPr/>
          </p:nvSpPr>
          <p:spPr>
            <a:xfrm rot="18279205">
              <a:off x="1801538" y="2037823"/>
              <a:ext cx="67140" cy="67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2" y="0"/>
                  </a:moveTo>
                  <a:cubicBezTo>
                    <a:pt x="5254" y="0"/>
                    <a:pt x="0" y="4476"/>
                    <a:pt x="0" y="10508"/>
                  </a:cubicBezTo>
                  <a:cubicBezTo>
                    <a:pt x="0" y="16346"/>
                    <a:pt x="5254" y="21600"/>
                    <a:pt x="11092" y="21600"/>
                  </a:cubicBezTo>
                  <a:cubicBezTo>
                    <a:pt x="16930" y="21600"/>
                    <a:pt x="21600" y="16346"/>
                    <a:pt x="21600" y="10508"/>
                  </a:cubicBezTo>
                  <a:cubicBezTo>
                    <a:pt x="21600" y="4476"/>
                    <a:pt x="16930" y="0"/>
                    <a:pt x="11092"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8" name="Google Shape;3322;p59"/>
            <p:cNvSpPr/>
            <p:nvPr/>
          </p:nvSpPr>
          <p:spPr>
            <a:xfrm rot="18279205">
              <a:off x="1570350" y="1877795"/>
              <a:ext cx="66586" cy="6653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193"/>
                    <a:pt x="2715" y="18458"/>
                  </a:cubicBezTo>
                  <a:cubicBezTo>
                    <a:pt x="4402" y="20618"/>
                    <a:pt x="6765" y="21600"/>
                    <a:pt x="9127" y="21600"/>
                  </a:cubicBezTo>
                  <a:cubicBezTo>
                    <a:pt x="13852" y="21600"/>
                    <a:pt x="18577" y="17280"/>
                    <a:pt x="18577" y="10604"/>
                  </a:cubicBezTo>
                  <a:cubicBezTo>
                    <a:pt x="18577" y="4516"/>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19" name="Google Shape;3323;p59"/>
            <p:cNvSpPr/>
            <p:nvPr/>
          </p:nvSpPr>
          <p:spPr>
            <a:xfrm rot="18279205">
              <a:off x="1106111" y="1556297"/>
              <a:ext cx="66586" cy="67748"/>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764"/>
                    <a:pt x="2715" y="18321"/>
                  </a:cubicBezTo>
                  <a:cubicBezTo>
                    <a:pt x="4571" y="20636"/>
                    <a:pt x="6765" y="21600"/>
                    <a:pt x="9127" y="21600"/>
                  </a:cubicBezTo>
                  <a:cubicBezTo>
                    <a:pt x="13852" y="21600"/>
                    <a:pt x="18577" y="17164"/>
                    <a:pt x="18577" y="11186"/>
                  </a:cubicBezTo>
                  <a:cubicBezTo>
                    <a:pt x="18577" y="5207"/>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0" name="Google Shape;3324;p59"/>
            <p:cNvSpPr/>
            <p:nvPr/>
          </p:nvSpPr>
          <p:spPr>
            <a:xfrm rot="18279205">
              <a:off x="1338479" y="1718126"/>
              <a:ext cx="66586" cy="65327"/>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400"/>
                    <a:pt x="2715" y="18200"/>
                  </a:cubicBezTo>
                  <a:cubicBezTo>
                    <a:pt x="4571" y="20600"/>
                    <a:pt x="6765" y="21600"/>
                    <a:pt x="9127" y="21600"/>
                  </a:cubicBezTo>
                  <a:cubicBezTo>
                    <a:pt x="13852" y="21600"/>
                    <a:pt x="18577" y="17000"/>
                    <a:pt x="18577" y="10800"/>
                  </a:cubicBezTo>
                  <a:cubicBezTo>
                    <a:pt x="18577" y="460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1" name="Google Shape;3325;p59"/>
            <p:cNvSpPr/>
            <p:nvPr/>
          </p:nvSpPr>
          <p:spPr>
            <a:xfrm rot="18279205">
              <a:off x="874490" y="1396497"/>
              <a:ext cx="66586" cy="67142"/>
            </a:xfrm>
            <a:custGeom>
              <a:avLst/>
              <a:gdLst/>
              <a:ahLst/>
              <a:cxnLst>
                <a:cxn ang="0">
                  <a:pos x="wd2" y="hd2"/>
                </a:cxn>
                <a:cxn ang="5400000">
                  <a:pos x="wd2" y="hd2"/>
                </a:cxn>
                <a:cxn ang="10800000">
                  <a:pos x="wd2" y="hd2"/>
                </a:cxn>
                <a:cxn ang="16200000">
                  <a:pos x="wd2" y="hd2"/>
                </a:cxn>
              </a:cxnLst>
              <a:rect l="0" t="0" r="r" b="b"/>
              <a:pathLst>
                <a:path w="18577" h="21600" fill="norm" stroke="1" extrusionOk="0">
                  <a:moveTo>
                    <a:pt x="9465" y="0"/>
                  </a:moveTo>
                  <a:cubicBezTo>
                    <a:pt x="858" y="0"/>
                    <a:pt x="-3023" y="11870"/>
                    <a:pt x="2715" y="18486"/>
                  </a:cubicBezTo>
                  <a:cubicBezTo>
                    <a:pt x="4571" y="20627"/>
                    <a:pt x="6765" y="21600"/>
                    <a:pt x="9127" y="21600"/>
                  </a:cubicBezTo>
                  <a:cubicBezTo>
                    <a:pt x="13852" y="21600"/>
                    <a:pt x="18577" y="17319"/>
                    <a:pt x="18577" y="11286"/>
                  </a:cubicBezTo>
                  <a:cubicBezTo>
                    <a:pt x="18577" y="4670"/>
                    <a:pt x="14527" y="0"/>
                    <a:pt x="9465"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2" name="Google Shape;3326;p59"/>
            <p:cNvSpPr/>
            <p:nvPr/>
          </p:nvSpPr>
          <p:spPr>
            <a:xfrm rot="18279205">
              <a:off x="1633266" y="861150"/>
              <a:ext cx="66457" cy="65931"/>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494"/>
                    <a:pt x="2679" y="18033"/>
                  </a:cubicBezTo>
                  <a:cubicBezTo>
                    <a:pt x="4704" y="20411"/>
                    <a:pt x="7066" y="21600"/>
                    <a:pt x="9428" y="21600"/>
                  </a:cubicBezTo>
                  <a:cubicBezTo>
                    <a:pt x="14154" y="21600"/>
                    <a:pt x="18541" y="17042"/>
                    <a:pt x="18541" y="10701"/>
                  </a:cubicBezTo>
                  <a:cubicBezTo>
                    <a:pt x="18541" y="4756"/>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3" name="Google Shape;3327;p59"/>
            <p:cNvSpPr/>
            <p:nvPr/>
          </p:nvSpPr>
          <p:spPr>
            <a:xfrm rot="18279205">
              <a:off x="2027329" y="2201631"/>
              <a:ext cx="65327" cy="52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0" y="0"/>
                  </a:moveTo>
                  <a:cubicBezTo>
                    <a:pt x="5400" y="0"/>
                    <a:pt x="0" y="5710"/>
                    <a:pt x="0" y="14152"/>
                  </a:cubicBezTo>
                  <a:cubicBezTo>
                    <a:pt x="0" y="16634"/>
                    <a:pt x="1200" y="19117"/>
                    <a:pt x="2600" y="21600"/>
                  </a:cubicBezTo>
                  <a:lnTo>
                    <a:pt x="21600" y="8193"/>
                  </a:lnTo>
                  <a:cubicBezTo>
                    <a:pt x="19400" y="3228"/>
                    <a:pt x="15400" y="0"/>
                    <a:pt x="114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4" name="Google Shape;3328;p59"/>
            <p:cNvSpPr/>
            <p:nvPr/>
          </p:nvSpPr>
          <p:spPr>
            <a:xfrm rot="18279205">
              <a:off x="777974" y="611565"/>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5" name="Google Shape;3329;p59"/>
            <p:cNvSpPr/>
            <p:nvPr/>
          </p:nvSpPr>
          <p:spPr>
            <a:xfrm rot="18279205">
              <a:off x="1971424" y="1607676"/>
              <a:ext cx="67931" cy="67748"/>
            </a:xfrm>
            <a:custGeom>
              <a:avLst/>
              <a:gdLst/>
              <a:ahLst/>
              <a:cxnLst>
                <a:cxn ang="0">
                  <a:pos x="wd2" y="hd2"/>
                </a:cxn>
                <a:cxn ang="5400000">
                  <a:pos x="wd2" y="hd2"/>
                </a:cxn>
                <a:cxn ang="10800000">
                  <a:pos x="wd2" y="hd2"/>
                </a:cxn>
                <a:cxn ang="16200000">
                  <a:pos x="wd2" y="hd2"/>
                </a:cxn>
              </a:cxnLst>
              <a:rect l="0" t="0" r="r" b="b"/>
              <a:pathLst>
                <a:path w="18377" h="21600" fill="norm" stroke="1" extrusionOk="0">
                  <a:moveTo>
                    <a:pt x="9164" y="0"/>
                  </a:moveTo>
                  <a:cubicBezTo>
                    <a:pt x="4582" y="0"/>
                    <a:pt x="0" y="4436"/>
                    <a:pt x="0" y="10607"/>
                  </a:cubicBezTo>
                  <a:cubicBezTo>
                    <a:pt x="0" y="16393"/>
                    <a:pt x="4418" y="21600"/>
                    <a:pt x="9491" y="21600"/>
                  </a:cubicBezTo>
                  <a:cubicBezTo>
                    <a:pt x="17182" y="21600"/>
                    <a:pt x="21600" y="9836"/>
                    <a:pt x="15545" y="3471"/>
                  </a:cubicBezTo>
                  <a:cubicBezTo>
                    <a:pt x="13745" y="1157"/>
                    <a:pt x="11455" y="0"/>
                    <a:pt x="916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6" name="Google Shape;3330;p59"/>
            <p:cNvSpPr/>
            <p:nvPr/>
          </p:nvSpPr>
          <p:spPr>
            <a:xfrm rot="18279205">
              <a:off x="582495" y="64733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7" name="Google Shape;3331;p59"/>
            <p:cNvSpPr/>
            <p:nvPr/>
          </p:nvSpPr>
          <p:spPr>
            <a:xfrm rot="18279205">
              <a:off x="2361516" y="1537572"/>
              <a:ext cx="61092" cy="5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cubicBezTo>
                    <a:pt x="5560" y="0"/>
                    <a:pt x="2139" y="2571"/>
                    <a:pt x="0" y="6943"/>
                  </a:cubicBezTo>
                  <a:lnTo>
                    <a:pt x="20103" y="21600"/>
                  </a:lnTo>
                  <a:cubicBezTo>
                    <a:pt x="20745" y="19029"/>
                    <a:pt x="21600" y="17229"/>
                    <a:pt x="21600" y="14657"/>
                  </a:cubicBezTo>
                  <a:cubicBezTo>
                    <a:pt x="21600" y="6943"/>
                    <a:pt x="16467" y="0"/>
                    <a:pt x="10051"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8" name="Google Shape;3332;p59"/>
            <p:cNvSpPr/>
            <p:nvPr/>
          </p:nvSpPr>
          <p:spPr>
            <a:xfrm rot="18279205">
              <a:off x="813866" y="807270"/>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454" y="20618"/>
                    <a:pt x="6817" y="21600"/>
                    <a:pt x="9010" y="21600"/>
                  </a:cubicBezTo>
                  <a:cubicBezTo>
                    <a:pt x="13904"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29" name="Google Shape;3333;p59"/>
            <p:cNvSpPr/>
            <p:nvPr/>
          </p:nvSpPr>
          <p:spPr>
            <a:xfrm rot="18279205">
              <a:off x="1045489" y="967070"/>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454" y="20627"/>
                    <a:pt x="6817" y="21600"/>
                    <a:pt x="9179" y="21600"/>
                  </a:cubicBezTo>
                  <a:cubicBezTo>
                    <a:pt x="13904"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0" name="Google Shape;3334;p59"/>
            <p:cNvSpPr/>
            <p:nvPr/>
          </p:nvSpPr>
          <p:spPr>
            <a:xfrm rot="18279205">
              <a:off x="1740850" y="1448025"/>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1" name="Google Shape;3335;p59"/>
            <p:cNvSpPr/>
            <p:nvPr/>
          </p:nvSpPr>
          <p:spPr>
            <a:xfrm rot="18279205">
              <a:off x="1509479" y="1288094"/>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454" y="20618"/>
                    <a:pt x="6817" y="21600"/>
                    <a:pt x="9010" y="21600"/>
                  </a:cubicBezTo>
                  <a:cubicBezTo>
                    <a:pt x="13904"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2" name="Google Shape;3336;p59"/>
            <p:cNvSpPr/>
            <p:nvPr/>
          </p:nvSpPr>
          <p:spPr>
            <a:xfrm rot="18279205">
              <a:off x="1276614" y="1126526"/>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454" y="20636"/>
                    <a:pt x="6817" y="21600"/>
                    <a:pt x="9179" y="21600"/>
                  </a:cubicBezTo>
                  <a:cubicBezTo>
                    <a:pt x="13904"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3" name="Google Shape;3337;p59"/>
            <p:cNvSpPr/>
            <p:nvPr/>
          </p:nvSpPr>
          <p:spPr>
            <a:xfrm rot="18279205">
              <a:off x="2065026" y="988415"/>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016"/>
                    <a:pt x="15900" y="20238"/>
                    <a:pt x="17900" y="19070"/>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4" name="Google Shape;3338;p59"/>
            <p:cNvSpPr/>
            <p:nvPr/>
          </p:nvSpPr>
          <p:spPr>
            <a:xfrm rot="18279205">
              <a:off x="1832907" y="828877"/>
              <a:ext cx="54136" cy="6532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00"/>
                    <a:pt x="17900" y="18800"/>
                  </a:cubicBezTo>
                  <a:lnTo>
                    <a:pt x="17900" y="2000"/>
                  </a:lnTo>
                  <a:cubicBezTo>
                    <a:pt x="15900" y="60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5" name="Google Shape;3339;p59"/>
            <p:cNvSpPr/>
            <p:nvPr/>
          </p:nvSpPr>
          <p:spPr>
            <a:xfrm rot="18279205">
              <a:off x="674300" y="28319"/>
              <a:ext cx="54137" cy="64722"/>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994"/>
                    <a:pt x="17900" y="18976"/>
                  </a:cubicBezTo>
                  <a:lnTo>
                    <a:pt x="17900" y="2019"/>
                  </a:lnTo>
                  <a:cubicBezTo>
                    <a:pt x="15900" y="606"/>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6" name="Google Shape;3340;p59"/>
            <p:cNvSpPr/>
            <p:nvPr/>
          </p:nvSpPr>
          <p:spPr>
            <a:xfrm rot="18279205">
              <a:off x="903929" y="188559"/>
              <a:ext cx="57311" cy="67747"/>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0829"/>
                    <a:pt x="16200" y="20250"/>
                    <a:pt x="18112" y="18900"/>
                  </a:cubicBezTo>
                  <a:lnTo>
                    <a:pt x="18112" y="2700"/>
                  </a:lnTo>
                  <a:cubicBezTo>
                    <a:pt x="16200" y="771"/>
                    <a:pt x="13524" y="193"/>
                    <a:pt x="11613" y="193"/>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7" name="Google Shape;3341;p59"/>
            <p:cNvSpPr/>
            <p:nvPr/>
          </p:nvSpPr>
          <p:spPr>
            <a:xfrm rot="18279205">
              <a:off x="1138043" y="347658"/>
              <a:ext cx="54136"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238"/>
                    <a:pt x="17900" y="18876"/>
                  </a:cubicBezTo>
                  <a:lnTo>
                    <a:pt x="17900" y="2530"/>
                  </a:lnTo>
                  <a:cubicBezTo>
                    <a:pt x="15900" y="584"/>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8" name="Google Shape;3342;p59"/>
            <p:cNvSpPr/>
            <p:nvPr/>
          </p:nvSpPr>
          <p:spPr>
            <a:xfrm rot="18279205">
              <a:off x="2525281" y="1309585"/>
              <a:ext cx="57311" cy="67143"/>
            </a:xfrm>
            <a:custGeom>
              <a:avLst/>
              <a:gdLst/>
              <a:ahLst/>
              <a:cxnLst>
                <a:cxn ang="0">
                  <a:pos x="wd2" y="hd2"/>
                </a:cxn>
                <a:cxn ang="5400000">
                  <a:pos x="wd2" y="hd2"/>
                </a:cxn>
                <a:cxn ang="10800000">
                  <a:pos x="wd2" y="hd2"/>
                </a:cxn>
                <a:cxn ang="16200000">
                  <a:pos x="wd2" y="hd2"/>
                </a:cxn>
              </a:cxnLst>
              <a:rect l="0" t="0" r="r" b="b"/>
              <a:pathLst>
                <a:path w="18112" h="21600" fill="norm" stroke="1" extrusionOk="0">
                  <a:moveTo>
                    <a:pt x="10466" y="0"/>
                  </a:moveTo>
                  <a:cubicBezTo>
                    <a:pt x="-3488" y="0"/>
                    <a:pt x="-3488" y="21600"/>
                    <a:pt x="10466" y="21600"/>
                  </a:cubicBezTo>
                  <a:cubicBezTo>
                    <a:pt x="10848" y="21600"/>
                    <a:pt x="11231" y="21600"/>
                    <a:pt x="11613" y="21600"/>
                  </a:cubicBezTo>
                  <a:cubicBezTo>
                    <a:pt x="13524" y="21600"/>
                    <a:pt x="16200" y="20238"/>
                    <a:pt x="18112" y="19070"/>
                  </a:cubicBezTo>
                  <a:lnTo>
                    <a:pt x="18112" y="2530"/>
                  </a:lnTo>
                  <a:cubicBezTo>
                    <a:pt x="16200" y="1362"/>
                    <a:pt x="13524" y="0"/>
                    <a:pt x="11613" y="0"/>
                  </a:cubicBezTo>
                  <a:cubicBezTo>
                    <a:pt x="11231" y="0"/>
                    <a:pt x="10848" y="0"/>
                    <a:pt x="10466"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39" name="Google Shape;3343;p59"/>
            <p:cNvSpPr/>
            <p:nvPr/>
          </p:nvSpPr>
          <p:spPr>
            <a:xfrm rot="18279205">
              <a:off x="1400650" y="700059"/>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0" name="Google Shape;3344;p59"/>
            <p:cNvSpPr/>
            <p:nvPr/>
          </p:nvSpPr>
          <p:spPr>
            <a:xfrm rot="18279205">
              <a:off x="1369416" y="507591"/>
              <a:ext cx="54137" cy="67143"/>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2"/>
                    <a:pt x="17900" y="18876"/>
                  </a:cubicBezTo>
                  <a:lnTo>
                    <a:pt x="17900" y="2530"/>
                  </a:lnTo>
                  <a:cubicBezTo>
                    <a:pt x="15900" y="1168"/>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1" name="Google Shape;3345;p59"/>
            <p:cNvSpPr/>
            <p:nvPr/>
          </p:nvSpPr>
          <p:spPr>
            <a:xfrm rot="18279205">
              <a:off x="363950" y="510922"/>
              <a:ext cx="65327" cy="34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305"/>
                  </a:lnTo>
                  <a:cubicBezTo>
                    <a:pt x="600" y="14021"/>
                    <a:pt x="5400" y="21600"/>
                    <a:pt x="10800" y="21600"/>
                  </a:cubicBezTo>
                  <a:cubicBezTo>
                    <a:pt x="16800" y="21600"/>
                    <a:pt x="21600" y="12884"/>
                    <a:pt x="21600" y="1137"/>
                  </a:cubicBezTo>
                  <a:cubicBezTo>
                    <a:pt x="21600" y="1137"/>
                    <a:pt x="21600" y="0"/>
                    <a:pt x="216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2" name="Google Shape;3346;p59"/>
            <p:cNvSpPr/>
            <p:nvPr/>
          </p:nvSpPr>
          <p:spPr>
            <a:xfrm rot="18279205">
              <a:off x="2294506" y="1146919"/>
              <a:ext cx="55281" cy="69561"/>
            </a:xfrm>
            <a:custGeom>
              <a:avLst/>
              <a:gdLst/>
              <a:ahLst/>
              <a:cxnLst>
                <a:cxn ang="0">
                  <a:pos x="wd2" y="hd2"/>
                </a:cxn>
                <a:cxn ang="5400000">
                  <a:pos x="wd2" y="hd2"/>
                </a:cxn>
                <a:cxn ang="10800000">
                  <a:pos x="wd2" y="hd2"/>
                </a:cxn>
                <a:cxn ang="16200000">
                  <a:pos x="wd2" y="hd2"/>
                </a:cxn>
              </a:cxnLst>
              <a:rect l="0" t="0" r="r" b="b"/>
              <a:pathLst>
                <a:path w="20780" h="21600" fill="norm" stroke="1" extrusionOk="0">
                  <a:moveTo>
                    <a:pt x="13049" y="0"/>
                  </a:moveTo>
                  <a:cubicBezTo>
                    <a:pt x="5319" y="0"/>
                    <a:pt x="-820" y="5071"/>
                    <a:pt x="89" y="10894"/>
                  </a:cubicBezTo>
                  <a:cubicBezTo>
                    <a:pt x="89" y="16529"/>
                    <a:pt x="5319" y="21600"/>
                    <a:pt x="13049" y="21600"/>
                  </a:cubicBezTo>
                  <a:cubicBezTo>
                    <a:pt x="15323" y="21037"/>
                    <a:pt x="18506" y="20285"/>
                    <a:pt x="20780" y="19158"/>
                  </a:cubicBezTo>
                  <a:lnTo>
                    <a:pt x="20780" y="3193"/>
                  </a:lnTo>
                  <a:cubicBezTo>
                    <a:pt x="18506" y="1315"/>
                    <a:pt x="15323" y="751"/>
                    <a:pt x="13049"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3" name="Google Shape;3347;p59"/>
            <p:cNvSpPr/>
            <p:nvPr/>
          </p:nvSpPr>
          <p:spPr>
            <a:xfrm rot="18279205">
              <a:off x="1600538" y="667048"/>
              <a:ext cx="54137" cy="67747"/>
            </a:xfrm>
            <a:custGeom>
              <a:avLst/>
              <a:gdLst/>
              <a:ahLst/>
              <a:cxnLst>
                <a:cxn ang="0">
                  <a:pos x="wd2" y="hd2"/>
                </a:cxn>
                <a:cxn ang="5400000">
                  <a:pos x="wd2" y="hd2"/>
                </a:cxn>
                <a:cxn ang="10800000">
                  <a:pos x="wd2" y="hd2"/>
                </a:cxn>
                <a:cxn ang="16200000">
                  <a:pos x="wd2" y="hd2"/>
                </a:cxn>
              </a:cxnLst>
              <a:rect l="0" t="0" r="r" b="b"/>
              <a:pathLst>
                <a:path w="17900" h="21600" fill="norm" stroke="1" extrusionOk="0">
                  <a:moveTo>
                    <a:pt x="11100" y="0"/>
                  </a:moveTo>
                  <a:cubicBezTo>
                    <a:pt x="-3700" y="0"/>
                    <a:pt x="-3700" y="21600"/>
                    <a:pt x="11100" y="21600"/>
                  </a:cubicBezTo>
                  <a:cubicBezTo>
                    <a:pt x="13100" y="21600"/>
                    <a:pt x="15900" y="20829"/>
                    <a:pt x="17900" y="18900"/>
                  </a:cubicBezTo>
                  <a:lnTo>
                    <a:pt x="17900" y="2700"/>
                  </a:lnTo>
                  <a:cubicBezTo>
                    <a:pt x="15900" y="1350"/>
                    <a:pt x="13100" y="0"/>
                    <a:pt x="1110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4" name="Google Shape;3348;p59"/>
            <p:cNvSpPr/>
            <p:nvPr/>
          </p:nvSpPr>
          <p:spPr>
            <a:xfrm rot="18279205">
              <a:off x="1436542" y="895155"/>
              <a:ext cx="66774" cy="6774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64"/>
                    <a:pt x="2598" y="18321"/>
                  </a:cubicBezTo>
                  <a:cubicBezTo>
                    <a:pt x="4623" y="20636"/>
                    <a:pt x="7154" y="21600"/>
                    <a:pt x="9348" y="21600"/>
                  </a:cubicBezTo>
                  <a:cubicBezTo>
                    <a:pt x="14242" y="21600"/>
                    <a:pt x="18629" y="17357"/>
                    <a:pt x="18629" y="11186"/>
                  </a:cubicBezTo>
                  <a:cubicBezTo>
                    <a:pt x="18629" y="5207"/>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5" name="Google Shape;3349;p59"/>
            <p:cNvSpPr/>
            <p:nvPr/>
          </p:nvSpPr>
          <p:spPr>
            <a:xfrm rot="18279205">
              <a:off x="1669408" y="1056723"/>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6" name="Google Shape;3350;p59"/>
            <p:cNvSpPr/>
            <p:nvPr/>
          </p:nvSpPr>
          <p:spPr>
            <a:xfrm rot="18279205">
              <a:off x="973797" y="575899"/>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7" name="Google Shape;3351;p59"/>
            <p:cNvSpPr/>
            <p:nvPr/>
          </p:nvSpPr>
          <p:spPr>
            <a:xfrm rot="18279205">
              <a:off x="2132154" y="1376587"/>
              <a:ext cx="66774" cy="66538"/>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978"/>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8" name="Google Shape;3352;p59"/>
            <p:cNvSpPr/>
            <p:nvPr/>
          </p:nvSpPr>
          <p:spPr>
            <a:xfrm rot="18279205">
              <a:off x="1205420" y="735699"/>
              <a:ext cx="66774" cy="67143"/>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676"/>
                    <a:pt x="2598" y="18292"/>
                  </a:cubicBezTo>
                  <a:cubicBezTo>
                    <a:pt x="4623" y="20627"/>
                    <a:pt x="7154" y="21600"/>
                    <a:pt x="9348" y="21600"/>
                  </a:cubicBezTo>
                  <a:cubicBezTo>
                    <a:pt x="14242" y="21600"/>
                    <a:pt x="18629" y="17319"/>
                    <a:pt x="18629" y="11092"/>
                  </a:cubicBezTo>
                  <a:cubicBezTo>
                    <a:pt x="18629" y="5059"/>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49" name="Google Shape;3353;p59"/>
            <p:cNvSpPr/>
            <p:nvPr/>
          </p:nvSpPr>
          <p:spPr>
            <a:xfrm rot="18279205">
              <a:off x="1169275" y="540126"/>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428" y="21600"/>
                  </a:cubicBezTo>
                  <a:cubicBezTo>
                    <a:pt x="14154" y="21600"/>
                    <a:pt x="18541" y="17476"/>
                    <a:pt x="18541" y="11193"/>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0" name="Google Shape;3354;p59"/>
            <p:cNvSpPr/>
            <p:nvPr/>
          </p:nvSpPr>
          <p:spPr>
            <a:xfrm rot="18279205">
              <a:off x="546601" y="451635"/>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535" y="20618"/>
                    <a:pt x="6729" y="21600"/>
                    <a:pt x="9091" y="21600"/>
                  </a:cubicBezTo>
                  <a:cubicBezTo>
                    <a:pt x="13816"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1" name="Google Shape;3355;p59"/>
            <p:cNvSpPr/>
            <p:nvPr/>
          </p:nvSpPr>
          <p:spPr>
            <a:xfrm rot="18279205">
              <a:off x="706531" y="220264"/>
              <a:ext cx="66458"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193"/>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2" name="Google Shape;3356;p59"/>
            <p:cNvSpPr/>
            <p:nvPr/>
          </p:nvSpPr>
          <p:spPr>
            <a:xfrm rot="18279205">
              <a:off x="1900781" y="1216657"/>
              <a:ext cx="66774"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193"/>
                    <a:pt x="2598" y="18458"/>
                  </a:cubicBezTo>
                  <a:cubicBezTo>
                    <a:pt x="4623" y="20618"/>
                    <a:pt x="6985" y="21600"/>
                    <a:pt x="9348" y="21600"/>
                  </a:cubicBezTo>
                  <a:cubicBezTo>
                    <a:pt x="14073" y="21600"/>
                    <a:pt x="18629" y="17280"/>
                    <a:pt x="18629" y="10604"/>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3" name="Google Shape;3357;p59"/>
            <p:cNvSpPr/>
            <p:nvPr/>
          </p:nvSpPr>
          <p:spPr>
            <a:xfrm rot="18279205">
              <a:off x="937902" y="380195"/>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704" y="20618"/>
                    <a:pt x="7066" y="21600"/>
                    <a:pt x="9260" y="21600"/>
                  </a:cubicBezTo>
                  <a:cubicBezTo>
                    <a:pt x="14154" y="21600"/>
                    <a:pt x="18541" y="17280"/>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4" name="Google Shape;3358;p59"/>
            <p:cNvSpPr/>
            <p:nvPr/>
          </p:nvSpPr>
          <p:spPr>
            <a:xfrm rot="18279205">
              <a:off x="1241216" y="931165"/>
              <a:ext cx="66457" cy="67749"/>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764"/>
                    <a:pt x="2679" y="18129"/>
                  </a:cubicBezTo>
                  <a:cubicBezTo>
                    <a:pt x="4535" y="20443"/>
                    <a:pt x="6897" y="21600"/>
                    <a:pt x="9091" y="21600"/>
                  </a:cubicBezTo>
                  <a:cubicBezTo>
                    <a:pt x="13985" y="21600"/>
                    <a:pt x="18541" y="17164"/>
                    <a:pt x="18541" y="10993"/>
                  </a:cubicBezTo>
                  <a:cubicBezTo>
                    <a:pt x="18541" y="5207"/>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5" name="Google Shape;3359;p59"/>
            <p:cNvSpPr/>
            <p:nvPr/>
          </p:nvSpPr>
          <p:spPr>
            <a:xfrm rot="18279205">
              <a:off x="1704958" y="1252323"/>
              <a:ext cx="66458"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6" name="Google Shape;3360;p59"/>
            <p:cNvSpPr/>
            <p:nvPr/>
          </p:nvSpPr>
          <p:spPr>
            <a:xfrm rot="18279205">
              <a:off x="1473274" y="1092552"/>
              <a:ext cx="66535" cy="65932"/>
            </a:xfrm>
            <a:custGeom>
              <a:avLst/>
              <a:gdLst/>
              <a:ahLst/>
              <a:cxnLst>
                <a:cxn ang="0">
                  <a:pos x="wd2" y="hd2"/>
                </a:cxn>
                <a:cxn ang="5400000">
                  <a:pos x="wd2" y="hd2"/>
                </a:cxn>
                <a:cxn ang="10800000">
                  <a:pos x="wd2" y="hd2"/>
                </a:cxn>
                <a:cxn ang="16200000">
                  <a:pos x="wd2" y="hd2"/>
                </a:cxn>
              </a:cxnLst>
              <a:rect l="0" t="0" r="r" b="b"/>
              <a:pathLst>
                <a:path w="18709" h="21600" fill="norm" stroke="1" extrusionOk="0">
                  <a:moveTo>
                    <a:pt x="8844" y="0"/>
                  </a:moveTo>
                  <a:cubicBezTo>
                    <a:pt x="681" y="0"/>
                    <a:pt x="-2891" y="11692"/>
                    <a:pt x="2722" y="18033"/>
                  </a:cubicBezTo>
                  <a:cubicBezTo>
                    <a:pt x="4592" y="20411"/>
                    <a:pt x="6974" y="21600"/>
                    <a:pt x="9185" y="21600"/>
                  </a:cubicBezTo>
                  <a:cubicBezTo>
                    <a:pt x="14117" y="21600"/>
                    <a:pt x="18709" y="17042"/>
                    <a:pt x="18709" y="10701"/>
                  </a:cubicBezTo>
                  <a:cubicBezTo>
                    <a:pt x="18709" y="4756"/>
                    <a:pt x="14797" y="0"/>
                    <a:pt x="9525" y="0"/>
                  </a:cubicBezTo>
                  <a:cubicBezTo>
                    <a:pt x="9355" y="0"/>
                    <a:pt x="9015" y="0"/>
                    <a:pt x="8844"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7" name="Google Shape;3361;p59"/>
            <p:cNvSpPr/>
            <p:nvPr/>
          </p:nvSpPr>
          <p:spPr>
            <a:xfrm rot="18279205">
              <a:off x="742424" y="415969"/>
              <a:ext cx="66773" cy="66537"/>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9517" y="0"/>
                  </a:moveTo>
                  <a:cubicBezTo>
                    <a:pt x="910" y="0"/>
                    <a:pt x="-2971" y="11782"/>
                    <a:pt x="2598" y="18458"/>
                  </a:cubicBezTo>
                  <a:cubicBezTo>
                    <a:pt x="4623" y="20618"/>
                    <a:pt x="6985" y="21600"/>
                    <a:pt x="9348" y="21600"/>
                  </a:cubicBezTo>
                  <a:cubicBezTo>
                    <a:pt x="14073" y="21600"/>
                    <a:pt x="18629" y="17280"/>
                    <a:pt x="18629" y="10407"/>
                  </a:cubicBezTo>
                  <a:cubicBezTo>
                    <a:pt x="18629" y="4516"/>
                    <a:pt x="14579" y="0"/>
                    <a:pt x="9517"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8" name="Google Shape;3362;p59"/>
            <p:cNvSpPr/>
            <p:nvPr/>
          </p:nvSpPr>
          <p:spPr>
            <a:xfrm rot="18279205">
              <a:off x="1009345" y="771496"/>
              <a:ext cx="66457" cy="66538"/>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978"/>
                    <a:pt x="2679" y="18458"/>
                  </a:cubicBezTo>
                  <a:cubicBezTo>
                    <a:pt x="4535" y="20618"/>
                    <a:pt x="6897" y="21600"/>
                    <a:pt x="9091" y="21600"/>
                  </a:cubicBezTo>
                  <a:cubicBezTo>
                    <a:pt x="13816" y="21600"/>
                    <a:pt x="18541" y="17476"/>
                    <a:pt x="18541" y="11193"/>
                  </a:cubicBezTo>
                  <a:cubicBezTo>
                    <a:pt x="18541" y="5302"/>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59" name="Google Shape;3363;p59"/>
            <p:cNvSpPr/>
            <p:nvPr/>
          </p:nvSpPr>
          <p:spPr>
            <a:xfrm rot="18279205">
              <a:off x="2167951" y="1572054"/>
              <a:ext cx="66457" cy="67142"/>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870"/>
                    <a:pt x="2679" y="18486"/>
                  </a:cubicBezTo>
                  <a:cubicBezTo>
                    <a:pt x="4535" y="20627"/>
                    <a:pt x="6897" y="21600"/>
                    <a:pt x="9091" y="21600"/>
                  </a:cubicBezTo>
                  <a:cubicBezTo>
                    <a:pt x="13816" y="21600"/>
                    <a:pt x="18541" y="17319"/>
                    <a:pt x="18541" y="11286"/>
                  </a:cubicBezTo>
                  <a:cubicBezTo>
                    <a:pt x="18541" y="4670"/>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60" name="Google Shape;3364;p59"/>
            <p:cNvSpPr/>
            <p:nvPr/>
          </p:nvSpPr>
          <p:spPr>
            <a:xfrm rot="18279205">
              <a:off x="510305" y="255825"/>
              <a:ext cx="66774" cy="65932"/>
            </a:xfrm>
            <a:custGeom>
              <a:avLst/>
              <a:gdLst/>
              <a:ahLst/>
              <a:cxnLst>
                <a:cxn ang="0">
                  <a:pos x="wd2" y="hd2"/>
                </a:cxn>
                <a:cxn ang="5400000">
                  <a:pos x="wd2" y="hd2"/>
                </a:cxn>
                <a:cxn ang="10800000">
                  <a:pos x="wd2" y="hd2"/>
                </a:cxn>
                <a:cxn ang="16200000">
                  <a:pos x="wd2" y="hd2"/>
                </a:cxn>
              </a:cxnLst>
              <a:rect l="0" t="0" r="r" b="b"/>
              <a:pathLst>
                <a:path w="18629" h="21600" fill="norm" stroke="1" extrusionOk="0">
                  <a:moveTo>
                    <a:pt x="10360" y="0"/>
                  </a:moveTo>
                  <a:cubicBezTo>
                    <a:pt x="10023" y="0"/>
                    <a:pt x="9685" y="0"/>
                    <a:pt x="9517" y="198"/>
                  </a:cubicBezTo>
                  <a:cubicBezTo>
                    <a:pt x="910" y="198"/>
                    <a:pt x="-2971" y="11494"/>
                    <a:pt x="2598" y="18033"/>
                  </a:cubicBezTo>
                  <a:cubicBezTo>
                    <a:pt x="4623" y="20609"/>
                    <a:pt x="7154" y="21600"/>
                    <a:pt x="9348" y="21600"/>
                  </a:cubicBezTo>
                  <a:cubicBezTo>
                    <a:pt x="14242" y="21600"/>
                    <a:pt x="18629" y="17042"/>
                    <a:pt x="18629" y="10701"/>
                  </a:cubicBezTo>
                  <a:cubicBezTo>
                    <a:pt x="18629" y="5152"/>
                    <a:pt x="15085" y="0"/>
                    <a:pt x="10360"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61" name="Google Shape;3365;p59"/>
            <p:cNvSpPr/>
            <p:nvPr/>
          </p:nvSpPr>
          <p:spPr>
            <a:xfrm rot="18279205">
              <a:off x="1936332" y="1412254"/>
              <a:ext cx="66457" cy="66537"/>
            </a:xfrm>
            <a:custGeom>
              <a:avLst/>
              <a:gdLst/>
              <a:ahLst/>
              <a:cxnLst>
                <a:cxn ang="0">
                  <a:pos x="wd2" y="hd2"/>
                </a:cxn>
                <a:cxn ang="5400000">
                  <a:pos x="wd2" y="hd2"/>
                </a:cxn>
                <a:cxn ang="10800000">
                  <a:pos x="wd2" y="hd2"/>
                </a:cxn>
                <a:cxn ang="16200000">
                  <a:pos x="wd2" y="hd2"/>
                </a:cxn>
              </a:cxnLst>
              <a:rect l="0" t="0" r="r" b="b"/>
              <a:pathLst>
                <a:path w="18541" h="21600" fill="norm" stroke="1" extrusionOk="0">
                  <a:moveTo>
                    <a:pt x="9428" y="0"/>
                  </a:moveTo>
                  <a:cubicBezTo>
                    <a:pt x="991" y="0"/>
                    <a:pt x="-3059" y="11389"/>
                    <a:pt x="2679" y="18655"/>
                  </a:cubicBezTo>
                  <a:cubicBezTo>
                    <a:pt x="4535" y="20815"/>
                    <a:pt x="6729" y="21600"/>
                    <a:pt x="9091" y="21600"/>
                  </a:cubicBezTo>
                  <a:cubicBezTo>
                    <a:pt x="13816" y="21600"/>
                    <a:pt x="18541" y="17476"/>
                    <a:pt x="18541" y="10604"/>
                  </a:cubicBezTo>
                  <a:cubicBezTo>
                    <a:pt x="18541" y="4713"/>
                    <a:pt x="14660" y="0"/>
                    <a:pt x="9428" y="0"/>
                  </a:cubicBezTo>
                  <a:close/>
                </a:path>
              </a:pathLst>
            </a:custGeom>
            <a:solidFill>
              <a:srgbClr val="FC6460"/>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sp>
        <p:nvSpPr>
          <p:cNvPr id="763" name="Google Shape;3366;p59"/>
          <p:cNvSpPr/>
          <p:nvPr/>
        </p:nvSpPr>
        <p:spPr>
          <a:xfrm>
            <a:off x="10844422" y="2544384"/>
            <a:ext cx="4139667" cy="294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10636"/>
                </a:moveTo>
                <a:cubicBezTo>
                  <a:pt x="21559" y="10662"/>
                  <a:pt x="21567" y="10688"/>
                  <a:pt x="21574" y="10688"/>
                </a:cubicBezTo>
                <a:cubicBezTo>
                  <a:pt x="21582" y="10688"/>
                  <a:pt x="21591" y="10675"/>
                  <a:pt x="21600" y="10636"/>
                </a:cubicBezTo>
                <a:close/>
                <a:moveTo>
                  <a:pt x="17148" y="0"/>
                </a:moveTo>
                <a:cubicBezTo>
                  <a:pt x="15061" y="0"/>
                  <a:pt x="12987" y="526"/>
                  <a:pt x="10898" y="1867"/>
                </a:cubicBezTo>
                <a:cubicBezTo>
                  <a:pt x="7408" y="2748"/>
                  <a:pt x="3920" y="5377"/>
                  <a:pt x="510" y="9755"/>
                </a:cubicBezTo>
                <a:lnTo>
                  <a:pt x="431" y="9755"/>
                </a:lnTo>
                <a:cubicBezTo>
                  <a:pt x="353" y="9755"/>
                  <a:pt x="314" y="11070"/>
                  <a:pt x="196" y="11070"/>
                </a:cubicBezTo>
                <a:cubicBezTo>
                  <a:pt x="431" y="11070"/>
                  <a:pt x="705" y="10636"/>
                  <a:pt x="940" y="10636"/>
                </a:cubicBezTo>
                <a:cubicBezTo>
                  <a:pt x="705" y="10636"/>
                  <a:pt x="509" y="11070"/>
                  <a:pt x="235" y="11070"/>
                </a:cubicBezTo>
                <a:cubicBezTo>
                  <a:pt x="196" y="11070"/>
                  <a:pt x="156" y="11950"/>
                  <a:pt x="156" y="12831"/>
                </a:cubicBezTo>
                <a:lnTo>
                  <a:pt x="39" y="12831"/>
                </a:lnTo>
                <a:cubicBezTo>
                  <a:pt x="39" y="12831"/>
                  <a:pt x="39" y="14146"/>
                  <a:pt x="0" y="15460"/>
                </a:cubicBezTo>
                <a:lnTo>
                  <a:pt x="0" y="15894"/>
                </a:lnTo>
                <a:lnTo>
                  <a:pt x="39" y="15894"/>
                </a:lnTo>
                <a:cubicBezTo>
                  <a:pt x="39" y="16775"/>
                  <a:pt x="118" y="18971"/>
                  <a:pt x="156" y="18971"/>
                </a:cubicBezTo>
                <a:cubicBezTo>
                  <a:pt x="391" y="18971"/>
                  <a:pt x="628" y="18090"/>
                  <a:pt x="901" y="18090"/>
                </a:cubicBezTo>
                <a:cubicBezTo>
                  <a:pt x="901" y="18971"/>
                  <a:pt x="823" y="19405"/>
                  <a:pt x="823" y="19405"/>
                </a:cubicBezTo>
                <a:cubicBezTo>
                  <a:pt x="1685" y="18090"/>
                  <a:pt x="2509" y="17656"/>
                  <a:pt x="3332" y="17209"/>
                </a:cubicBezTo>
                <a:cubicBezTo>
                  <a:pt x="2509" y="18090"/>
                  <a:pt x="1685" y="18971"/>
                  <a:pt x="823" y="20285"/>
                </a:cubicBezTo>
                <a:lnTo>
                  <a:pt x="784" y="20285"/>
                </a:lnTo>
                <a:cubicBezTo>
                  <a:pt x="628" y="20285"/>
                  <a:pt x="510" y="21166"/>
                  <a:pt x="314" y="21166"/>
                </a:cubicBezTo>
                <a:cubicBezTo>
                  <a:pt x="391" y="21166"/>
                  <a:pt x="510" y="21600"/>
                  <a:pt x="588" y="21600"/>
                </a:cubicBezTo>
                <a:cubicBezTo>
                  <a:pt x="7017" y="17209"/>
                  <a:pt x="13445" y="14580"/>
                  <a:pt x="19836" y="12831"/>
                </a:cubicBezTo>
                <a:lnTo>
                  <a:pt x="21482" y="12831"/>
                </a:lnTo>
                <a:cubicBezTo>
                  <a:pt x="21404" y="12831"/>
                  <a:pt x="21365" y="10636"/>
                  <a:pt x="21325" y="10636"/>
                </a:cubicBezTo>
                <a:lnTo>
                  <a:pt x="21552" y="10636"/>
                </a:lnTo>
                <a:cubicBezTo>
                  <a:pt x="21480" y="10307"/>
                  <a:pt x="21470" y="8374"/>
                  <a:pt x="21404" y="8006"/>
                </a:cubicBezTo>
                <a:lnTo>
                  <a:pt x="21521" y="8006"/>
                </a:lnTo>
                <a:lnTo>
                  <a:pt x="21521" y="4496"/>
                </a:lnTo>
                <a:lnTo>
                  <a:pt x="21090" y="4496"/>
                </a:lnTo>
                <a:cubicBezTo>
                  <a:pt x="21090" y="4062"/>
                  <a:pt x="21129" y="1867"/>
                  <a:pt x="21129" y="1867"/>
                </a:cubicBezTo>
                <a:lnTo>
                  <a:pt x="21365" y="1867"/>
                </a:lnTo>
                <a:cubicBezTo>
                  <a:pt x="21286" y="1867"/>
                  <a:pt x="21207" y="552"/>
                  <a:pt x="21129" y="552"/>
                </a:cubicBezTo>
                <a:cubicBezTo>
                  <a:pt x="19793" y="210"/>
                  <a:pt x="18468" y="0"/>
                  <a:pt x="17148" y="0"/>
                </a:cubicBezTo>
                <a:close/>
              </a:path>
            </a:pathLst>
          </a:custGeom>
          <a:solidFill>
            <a:srgbClr val="FFCF06"/>
          </a:solidFill>
          <a:ln w="12700">
            <a:miter lim="400000"/>
          </a:ln>
        </p:spPr>
        <p:txBody>
          <a:bodyPr lIns="0" tIns="0" rIns="0" bIns="0" anchor="ctr"/>
          <a:lstStyle/>
          <a:p>
            <a:pPr algn="l" defTabSz="2438400" rtl="0">
              <a:defRPr sz="3600">
                <a:latin typeface="Arial"/>
                <a:ea typeface="Arial"/>
                <a:cs typeface="Arial"/>
                <a:sym typeface="Arial"/>
              </a:defRPr>
            </a:pPr>
          </a:p>
        </p:txBody>
      </p:sp>
      <p:grpSp>
        <p:nvGrpSpPr>
          <p:cNvPr id="767" name="Google Shape;3367;p59"/>
          <p:cNvGrpSpPr/>
          <p:nvPr/>
        </p:nvGrpSpPr>
        <p:grpSpPr>
          <a:xfrm>
            <a:off x="5420172" y="10913694"/>
            <a:ext cx="1311263" cy="1515762"/>
            <a:chOff x="0" y="0"/>
            <a:chExt cx="1311262" cy="1515761"/>
          </a:xfrm>
        </p:grpSpPr>
        <p:sp>
          <p:nvSpPr>
            <p:cNvPr id="764"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65"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66"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71" name="Google Shape;3371;p59"/>
          <p:cNvGrpSpPr/>
          <p:nvPr/>
        </p:nvGrpSpPr>
        <p:grpSpPr>
          <a:xfrm>
            <a:off x="20936729" y="7644086"/>
            <a:ext cx="1362683" cy="1442670"/>
            <a:chOff x="0" y="0"/>
            <a:chExt cx="1362681" cy="1442669"/>
          </a:xfrm>
        </p:grpSpPr>
        <p:sp>
          <p:nvSpPr>
            <p:cNvPr id="768" name="Google Shape;3372;p59"/>
            <p:cNvSpPr/>
            <p:nvPr/>
          </p:nvSpPr>
          <p:spPr>
            <a:xfrm rot="4315305">
              <a:off x="49467" y="958370"/>
              <a:ext cx="437725" cy="421642"/>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69" name="Google Shape;3373;p59"/>
            <p:cNvSpPr/>
            <p:nvPr/>
          </p:nvSpPr>
          <p:spPr>
            <a:xfrm rot="4315225">
              <a:off x="464774" y="3113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70" name="Google Shape;3374;p59"/>
            <p:cNvSpPr/>
            <p:nvPr/>
          </p:nvSpPr>
          <p:spPr>
            <a:xfrm rot="4315225">
              <a:off x="1059751" y="626075"/>
              <a:ext cx="263938" cy="273519"/>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75" name="Google Shape;3367;p59"/>
          <p:cNvGrpSpPr/>
          <p:nvPr/>
        </p:nvGrpSpPr>
        <p:grpSpPr>
          <a:xfrm>
            <a:off x="17387947" y="10660205"/>
            <a:ext cx="1311264" cy="1515763"/>
            <a:chOff x="0" y="0"/>
            <a:chExt cx="1311262" cy="1515761"/>
          </a:xfrm>
        </p:grpSpPr>
        <p:sp>
          <p:nvSpPr>
            <p:cNvPr id="772"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73"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74"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79" name="Google Shape;3367;p59"/>
          <p:cNvGrpSpPr/>
          <p:nvPr/>
        </p:nvGrpSpPr>
        <p:grpSpPr>
          <a:xfrm>
            <a:off x="6944686" y="997461"/>
            <a:ext cx="1311263" cy="1515762"/>
            <a:chOff x="0" y="0"/>
            <a:chExt cx="1311262" cy="1515761"/>
          </a:xfrm>
        </p:grpSpPr>
        <p:sp>
          <p:nvSpPr>
            <p:cNvPr id="776"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77"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78"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82" name="تجميع"/>
          <p:cNvGrpSpPr/>
          <p:nvPr/>
        </p:nvGrpSpPr>
        <p:grpSpPr>
          <a:xfrm>
            <a:off x="542570" y="467850"/>
            <a:ext cx="2203057" cy="2203058"/>
            <a:chOff x="0" y="0"/>
            <a:chExt cx="2203056" cy="2203056"/>
          </a:xfrm>
        </p:grpSpPr>
        <p:sp>
          <p:nvSpPr>
            <p:cNvPr id="780" name="دائرة"/>
            <p:cNvSpPr/>
            <p:nvPr/>
          </p:nvSpPr>
          <p:spPr>
            <a:xfrm>
              <a:off x="0" y="0"/>
              <a:ext cx="2203057" cy="2203057"/>
            </a:xfrm>
            <a:prstGeom prst="ellipse">
              <a:avLst/>
            </a:prstGeom>
            <a:solidFill>
              <a:srgbClr val="FFFFFF"/>
            </a:solidFill>
            <a:ln w="63500" cap="flat">
              <a:solidFill>
                <a:srgbClr val="B5E0DD"/>
              </a:solidFill>
              <a:prstDash val="solid"/>
              <a:round/>
            </a:ln>
            <a:effectLst>
              <a:outerShdw sx="100000" sy="100000" kx="0" ky="0" algn="b" rotWithShape="0" blurRad="165100" dist="63500" dir="5400000">
                <a:srgbClr val="000000">
                  <a:alpha val="50000"/>
                </a:srgbClr>
              </a:outerShdw>
            </a:effectLst>
          </p:spPr>
          <p:txBody>
            <a:bodyPr wrap="square" lIns="0" tIns="0" rIns="0" bIns="0" numCol="1" anchor="t">
              <a:noAutofit/>
            </a:bodyPr>
            <a:lstStyle/>
            <a:p>
              <a:pPr algn="l" defTabSz="2438400" rtl="0">
                <a:defRPr sz="3600">
                  <a:solidFill>
                    <a:srgbClr val="29486D"/>
                  </a:solidFill>
                  <a:latin typeface="Arial"/>
                  <a:ea typeface="Arial"/>
                  <a:cs typeface="Arial"/>
                  <a:sym typeface="Arial"/>
                </a:defRPr>
              </a:pPr>
            </a:p>
          </p:txBody>
        </p:sp>
        <p:pic>
          <p:nvPicPr>
            <p:cNvPr id="781" name="IMG_9018.jpeg" descr="IMG_9018.jpeg"/>
            <p:cNvPicPr>
              <a:picLocks noChangeAspect="1"/>
            </p:cNvPicPr>
            <p:nvPr/>
          </p:nvPicPr>
          <p:blipFill>
            <a:blip r:embed="rId2">
              <a:extLst/>
            </a:blip>
            <a:srcRect l="10350" t="3346" r="14316" b="5304"/>
            <a:stretch>
              <a:fillRect/>
            </a:stretch>
          </p:blipFill>
          <p:spPr>
            <a:xfrm>
              <a:off x="365351" y="411689"/>
              <a:ext cx="1472408" cy="137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0"/>
                  </a:moveTo>
                  <a:lnTo>
                    <a:pt x="87" y="292"/>
                  </a:lnTo>
                  <a:lnTo>
                    <a:pt x="87" y="590"/>
                  </a:lnTo>
                  <a:lnTo>
                    <a:pt x="559" y="646"/>
                  </a:lnTo>
                  <a:cubicBezTo>
                    <a:pt x="1215" y="725"/>
                    <a:pt x="1456" y="854"/>
                    <a:pt x="1636" y="1230"/>
                  </a:cubicBezTo>
                  <a:lnTo>
                    <a:pt x="1770" y="1504"/>
                  </a:lnTo>
                  <a:lnTo>
                    <a:pt x="1770" y="6699"/>
                  </a:lnTo>
                  <a:cubicBezTo>
                    <a:pt x="1770" y="12350"/>
                    <a:pt x="1777" y="12140"/>
                    <a:pt x="1520" y="12453"/>
                  </a:cubicBezTo>
                  <a:cubicBezTo>
                    <a:pt x="1312" y="12705"/>
                    <a:pt x="1094" y="12798"/>
                    <a:pt x="518" y="12882"/>
                  </a:cubicBezTo>
                  <a:lnTo>
                    <a:pt x="0" y="12956"/>
                  </a:lnTo>
                  <a:lnTo>
                    <a:pt x="0" y="13230"/>
                  </a:lnTo>
                  <a:lnTo>
                    <a:pt x="0" y="13497"/>
                  </a:lnTo>
                  <a:lnTo>
                    <a:pt x="2661" y="13497"/>
                  </a:lnTo>
                  <a:lnTo>
                    <a:pt x="5321" y="13497"/>
                  </a:lnTo>
                  <a:lnTo>
                    <a:pt x="5321" y="13223"/>
                  </a:lnTo>
                  <a:lnTo>
                    <a:pt x="5321" y="12956"/>
                  </a:lnTo>
                  <a:lnTo>
                    <a:pt x="4879" y="12894"/>
                  </a:lnTo>
                  <a:cubicBezTo>
                    <a:pt x="4079" y="12791"/>
                    <a:pt x="3787" y="12600"/>
                    <a:pt x="3633" y="12068"/>
                  </a:cubicBezTo>
                  <a:cubicBezTo>
                    <a:pt x="3564" y="11829"/>
                    <a:pt x="3558" y="11578"/>
                    <a:pt x="3557" y="9706"/>
                  </a:cubicBezTo>
                  <a:lnTo>
                    <a:pt x="3557" y="7612"/>
                  </a:lnTo>
                  <a:lnTo>
                    <a:pt x="4099" y="7618"/>
                  </a:lnTo>
                  <a:cubicBezTo>
                    <a:pt x="5288" y="7639"/>
                    <a:pt x="5469" y="7779"/>
                    <a:pt x="6346" y="9340"/>
                  </a:cubicBezTo>
                  <a:cubicBezTo>
                    <a:pt x="7029" y="10555"/>
                    <a:pt x="7557" y="11445"/>
                    <a:pt x="7837" y="11850"/>
                  </a:cubicBezTo>
                  <a:cubicBezTo>
                    <a:pt x="8710" y="13116"/>
                    <a:pt x="9484" y="13542"/>
                    <a:pt x="11062" y="13634"/>
                  </a:cubicBezTo>
                  <a:cubicBezTo>
                    <a:pt x="11398" y="13653"/>
                    <a:pt x="12152" y="13673"/>
                    <a:pt x="12733" y="13677"/>
                  </a:cubicBezTo>
                  <a:lnTo>
                    <a:pt x="13787" y="13683"/>
                  </a:lnTo>
                  <a:lnTo>
                    <a:pt x="13816" y="13509"/>
                  </a:lnTo>
                  <a:cubicBezTo>
                    <a:pt x="13830" y="13413"/>
                    <a:pt x="13846" y="13291"/>
                    <a:pt x="13857" y="13236"/>
                  </a:cubicBezTo>
                  <a:cubicBezTo>
                    <a:pt x="13874" y="13144"/>
                    <a:pt x="13851" y="13131"/>
                    <a:pt x="13519" y="13080"/>
                  </a:cubicBezTo>
                  <a:cubicBezTo>
                    <a:pt x="12121" y="12869"/>
                    <a:pt x="11305" y="12670"/>
                    <a:pt x="10864" y="12434"/>
                  </a:cubicBezTo>
                  <a:cubicBezTo>
                    <a:pt x="10580" y="12283"/>
                    <a:pt x="10490" y="12205"/>
                    <a:pt x="10125" y="11751"/>
                  </a:cubicBezTo>
                  <a:cubicBezTo>
                    <a:pt x="9896" y="11467"/>
                    <a:pt x="9500" y="10921"/>
                    <a:pt x="9245" y="10539"/>
                  </a:cubicBezTo>
                  <a:cubicBezTo>
                    <a:pt x="8489" y="9402"/>
                    <a:pt x="7196" y="7202"/>
                    <a:pt x="7184" y="7034"/>
                  </a:cubicBezTo>
                  <a:cubicBezTo>
                    <a:pt x="7181" y="6984"/>
                    <a:pt x="7307" y="6888"/>
                    <a:pt x="7557" y="6748"/>
                  </a:cubicBezTo>
                  <a:cubicBezTo>
                    <a:pt x="8493" y="6227"/>
                    <a:pt x="9033" y="5668"/>
                    <a:pt x="9362" y="4872"/>
                  </a:cubicBezTo>
                  <a:cubicBezTo>
                    <a:pt x="9724" y="3996"/>
                    <a:pt x="9680" y="2634"/>
                    <a:pt x="9263" y="1796"/>
                  </a:cubicBezTo>
                  <a:cubicBezTo>
                    <a:pt x="8965" y="1197"/>
                    <a:pt x="8412" y="701"/>
                    <a:pt x="7714" y="404"/>
                  </a:cubicBezTo>
                  <a:cubicBezTo>
                    <a:pt x="6921" y="66"/>
                    <a:pt x="6096" y="3"/>
                    <a:pt x="2498" y="0"/>
                  </a:cubicBezTo>
                  <a:lnTo>
                    <a:pt x="87" y="0"/>
                  </a:lnTo>
                  <a:close/>
                  <a:moveTo>
                    <a:pt x="4803" y="721"/>
                  </a:moveTo>
                  <a:cubicBezTo>
                    <a:pt x="5781" y="721"/>
                    <a:pt x="6341" y="940"/>
                    <a:pt x="6899" y="1535"/>
                  </a:cubicBezTo>
                  <a:cubicBezTo>
                    <a:pt x="7480" y="2154"/>
                    <a:pt x="7659" y="2692"/>
                    <a:pt x="7656" y="3791"/>
                  </a:cubicBezTo>
                  <a:cubicBezTo>
                    <a:pt x="7653" y="4903"/>
                    <a:pt x="7469" y="5434"/>
                    <a:pt x="6870" y="6077"/>
                  </a:cubicBezTo>
                  <a:cubicBezTo>
                    <a:pt x="6447" y="6531"/>
                    <a:pt x="6067" y="6752"/>
                    <a:pt x="5490" y="6866"/>
                  </a:cubicBezTo>
                  <a:cubicBezTo>
                    <a:pt x="5005" y="6963"/>
                    <a:pt x="3705" y="6995"/>
                    <a:pt x="3604" y="6916"/>
                  </a:cubicBezTo>
                  <a:cubicBezTo>
                    <a:pt x="3538" y="6865"/>
                    <a:pt x="3533" y="6623"/>
                    <a:pt x="3546" y="4095"/>
                  </a:cubicBezTo>
                  <a:cubicBezTo>
                    <a:pt x="3557" y="1668"/>
                    <a:pt x="3565" y="1305"/>
                    <a:pt x="3627" y="1162"/>
                  </a:cubicBezTo>
                  <a:cubicBezTo>
                    <a:pt x="3781" y="805"/>
                    <a:pt x="4007" y="721"/>
                    <a:pt x="4803" y="721"/>
                  </a:cubicBezTo>
                  <a:close/>
                  <a:moveTo>
                    <a:pt x="18701" y="1628"/>
                  </a:moveTo>
                  <a:cubicBezTo>
                    <a:pt x="17118" y="1628"/>
                    <a:pt x="16886" y="1638"/>
                    <a:pt x="16826" y="1703"/>
                  </a:cubicBezTo>
                  <a:cubicBezTo>
                    <a:pt x="16767" y="1766"/>
                    <a:pt x="16756" y="1959"/>
                    <a:pt x="16756" y="3113"/>
                  </a:cubicBezTo>
                  <a:cubicBezTo>
                    <a:pt x="16756" y="4183"/>
                    <a:pt x="16771" y="4471"/>
                    <a:pt x="16820" y="4542"/>
                  </a:cubicBezTo>
                  <a:cubicBezTo>
                    <a:pt x="16875" y="4622"/>
                    <a:pt x="16864" y="4647"/>
                    <a:pt x="16733" y="4810"/>
                  </a:cubicBezTo>
                  <a:cubicBezTo>
                    <a:pt x="16558" y="5028"/>
                    <a:pt x="16232" y="5678"/>
                    <a:pt x="16232" y="5810"/>
                  </a:cubicBezTo>
                  <a:cubicBezTo>
                    <a:pt x="16232" y="5862"/>
                    <a:pt x="16264" y="5938"/>
                    <a:pt x="16302" y="5978"/>
                  </a:cubicBezTo>
                  <a:cubicBezTo>
                    <a:pt x="16362" y="6042"/>
                    <a:pt x="16641" y="6052"/>
                    <a:pt x="18666" y="6052"/>
                  </a:cubicBezTo>
                  <a:cubicBezTo>
                    <a:pt x="20161" y="6052"/>
                    <a:pt x="20980" y="6034"/>
                    <a:pt x="21035" y="6003"/>
                  </a:cubicBezTo>
                  <a:cubicBezTo>
                    <a:pt x="21085" y="5974"/>
                    <a:pt x="21123" y="5907"/>
                    <a:pt x="21123" y="5835"/>
                  </a:cubicBezTo>
                  <a:cubicBezTo>
                    <a:pt x="21123" y="5686"/>
                    <a:pt x="20799" y="5033"/>
                    <a:pt x="20610" y="4797"/>
                  </a:cubicBezTo>
                  <a:cubicBezTo>
                    <a:pt x="20474" y="4628"/>
                    <a:pt x="20475" y="4624"/>
                    <a:pt x="20558" y="4549"/>
                  </a:cubicBezTo>
                  <a:cubicBezTo>
                    <a:pt x="20638" y="4476"/>
                    <a:pt x="20645" y="4394"/>
                    <a:pt x="20645" y="3119"/>
                  </a:cubicBezTo>
                  <a:cubicBezTo>
                    <a:pt x="20645" y="1957"/>
                    <a:pt x="20635" y="1766"/>
                    <a:pt x="20575" y="1703"/>
                  </a:cubicBezTo>
                  <a:cubicBezTo>
                    <a:pt x="20515" y="1638"/>
                    <a:pt x="20283" y="1628"/>
                    <a:pt x="18701" y="1628"/>
                  </a:cubicBezTo>
                  <a:close/>
                  <a:moveTo>
                    <a:pt x="16913" y="1790"/>
                  </a:moveTo>
                  <a:lnTo>
                    <a:pt x="18701" y="1790"/>
                  </a:lnTo>
                  <a:lnTo>
                    <a:pt x="20488" y="1790"/>
                  </a:lnTo>
                  <a:lnTo>
                    <a:pt x="20500" y="3063"/>
                  </a:lnTo>
                  <a:cubicBezTo>
                    <a:pt x="20508" y="3965"/>
                    <a:pt x="20500" y="4361"/>
                    <a:pt x="20465" y="4406"/>
                  </a:cubicBezTo>
                  <a:cubicBezTo>
                    <a:pt x="20424" y="4458"/>
                    <a:pt x="20099" y="4468"/>
                    <a:pt x="18701" y="4468"/>
                  </a:cubicBezTo>
                  <a:cubicBezTo>
                    <a:pt x="17302" y="4468"/>
                    <a:pt x="16977" y="4458"/>
                    <a:pt x="16936" y="4406"/>
                  </a:cubicBezTo>
                  <a:cubicBezTo>
                    <a:pt x="16901" y="4361"/>
                    <a:pt x="16893" y="3965"/>
                    <a:pt x="16902" y="3063"/>
                  </a:cubicBezTo>
                  <a:lnTo>
                    <a:pt x="16913" y="1790"/>
                  </a:lnTo>
                  <a:close/>
                  <a:moveTo>
                    <a:pt x="14625" y="2958"/>
                  </a:moveTo>
                  <a:lnTo>
                    <a:pt x="14474" y="3113"/>
                  </a:lnTo>
                  <a:lnTo>
                    <a:pt x="14317" y="3275"/>
                  </a:lnTo>
                  <a:lnTo>
                    <a:pt x="14497" y="3505"/>
                  </a:lnTo>
                  <a:cubicBezTo>
                    <a:pt x="14597" y="3632"/>
                    <a:pt x="14686" y="3775"/>
                    <a:pt x="14689" y="3822"/>
                  </a:cubicBezTo>
                  <a:cubicBezTo>
                    <a:pt x="14692" y="3869"/>
                    <a:pt x="14595" y="4004"/>
                    <a:pt x="14480" y="4126"/>
                  </a:cubicBezTo>
                  <a:lnTo>
                    <a:pt x="14270" y="4350"/>
                  </a:lnTo>
                  <a:lnTo>
                    <a:pt x="14410" y="4505"/>
                  </a:lnTo>
                  <a:lnTo>
                    <a:pt x="14549" y="4654"/>
                  </a:lnTo>
                  <a:lnTo>
                    <a:pt x="14806" y="4387"/>
                  </a:lnTo>
                  <a:lnTo>
                    <a:pt x="15056" y="4120"/>
                  </a:lnTo>
                  <a:lnTo>
                    <a:pt x="15306" y="4387"/>
                  </a:lnTo>
                  <a:lnTo>
                    <a:pt x="15562" y="4654"/>
                  </a:lnTo>
                  <a:lnTo>
                    <a:pt x="15708" y="4493"/>
                  </a:lnTo>
                  <a:lnTo>
                    <a:pt x="15859" y="4325"/>
                  </a:lnTo>
                  <a:lnTo>
                    <a:pt x="15609" y="4058"/>
                  </a:lnTo>
                  <a:lnTo>
                    <a:pt x="15365" y="3791"/>
                  </a:lnTo>
                  <a:lnTo>
                    <a:pt x="15615" y="3523"/>
                  </a:lnTo>
                  <a:lnTo>
                    <a:pt x="15865" y="3256"/>
                  </a:lnTo>
                  <a:lnTo>
                    <a:pt x="15720" y="3107"/>
                  </a:lnTo>
                  <a:lnTo>
                    <a:pt x="15580" y="2958"/>
                  </a:lnTo>
                  <a:lnTo>
                    <a:pt x="15347" y="3200"/>
                  </a:lnTo>
                  <a:cubicBezTo>
                    <a:pt x="15220" y="3334"/>
                    <a:pt x="15104" y="3443"/>
                    <a:pt x="15085" y="3443"/>
                  </a:cubicBezTo>
                  <a:cubicBezTo>
                    <a:pt x="15066" y="3443"/>
                    <a:pt x="14957" y="3335"/>
                    <a:pt x="14841" y="3200"/>
                  </a:cubicBezTo>
                  <a:lnTo>
                    <a:pt x="14625" y="2958"/>
                  </a:lnTo>
                  <a:close/>
                  <a:moveTo>
                    <a:pt x="10870" y="3119"/>
                  </a:moveTo>
                  <a:lnTo>
                    <a:pt x="10858" y="3480"/>
                  </a:lnTo>
                  <a:lnTo>
                    <a:pt x="10847" y="3840"/>
                  </a:lnTo>
                  <a:lnTo>
                    <a:pt x="10509" y="3853"/>
                  </a:lnTo>
                  <a:lnTo>
                    <a:pt x="10171" y="3865"/>
                  </a:lnTo>
                  <a:lnTo>
                    <a:pt x="10171" y="4052"/>
                  </a:lnTo>
                  <a:lnTo>
                    <a:pt x="10171" y="4232"/>
                  </a:lnTo>
                  <a:lnTo>
                    <a:pt x="10509" y="4244"/>
                  </a:lnTo>
                  <a:lnTo>
                    <a:pt x="10847" y="4257"/>
                  </a:lnTo>
                  <a:lnTo>
                    <a:pt x="10858" y="4605"/>
                  </a:lnTo>
                  <a:cubicBezTo>
                    <a:pt x="10865" y="4796"/>
                    <a:pt x="10888" y="4969"/>
                    <a:pt x="10911" y="4984"/>
                  </a:cubicBezTo>
                  <a:cubicBezTo>
                    <a:pt x="10933" y="4998"/>
                    <a:pt x="11019" y="5000"/>
                    <a:pt x="11103" y="4990"/>
                  </a:cubicBezTo>
                  <a:lnTo>
                    <a:pt x="11254" y="4971"/>
                  </a:lnTo>
                  <a:lnTo>
                    <a:pt x="11266" y="4617"/>
                  </a:lnTo>
                  <a:lnTo>
                    <a:pt x="11283" y="4257"/>
                  </a:lnTo>
                  <a:lnTo>
                    <a:pt x="11621" y="4244"/>
                  </a:lnTo>
                  <a:lnTo>
                    <a:pt x="11959" y="4232"/>
                  </a:lnTo>
                  <a:lnTo>
                    <a:pt x="11959" y="4052"/>
                  </a:lnTo>
                  <a:lnTo>
                    <a:pt x="11959" y="3865"/>
                  </a:lnTo>
                  <a:lnTo>
                    <a:pt x="11621" y="3853"/>
                  </a:lnTo>
                  <a:lnTo>
                    <a:pt x="11283" y="3840"/>
                  </a:lnTo>
                  <a:lnTo>
                    <a:pt x="11266" y="3480"/>
                  </a:lnTo>
                  <a:lnTo>
                    <a:pt x="11254" y="3119"/>
                  </a:lnTo>
                  <a:lnTo>
                    <a:pt x="11062" y="3119"/>
                  </a:lnTo>
                  <a:lnTo>
                    <a:pt x="10870" y="3119"/>
                  </a:lnTo>
                  <a:close/>
                  <a:moveTo>
                    <a:pt x="13239" y="3405"/>
                  </a:moveTo>
                  <a:cubicBezTo>
                    <a:pt x="13211" y="3407"/>
                    <a:pt x="13183" y="3412"/>
                    <a:pt x="13152" y="3418"/>
                  </a:cubicBezTo>
                  <a:cubicBezTo>
                    <a:pt x="12988" y="3451"/>
                    <a:pt x="12832" y="3660"/>
                    <a:pt x="12832" y="3846"/>
                  </a:cubicBezTo>
                  <a:cubicBezTo>
                    <a:pt x="12832" y="3911"/>
                    <a:pt x="12778" y="3987"/>
                    <a:pt x="12681" y="4052"/>
                  </a:cubicBezTo>
                  <a:cubicBezTo>
                    <a:pt x="12396" y="4239"/>
                    <a:pt x="12373" y="4685"/>
                    <a:pt x="12640" y="4934"/>
                  </a:cubicBezTo>
                  <a:cubicBezTo>
                    <a:pt x="12798" y="5083"/>
                    <a:pt x="13020" y="5116"/>
                    <a:pt x="13239" y="5027"/>
                  </a:cubicBezTo>
                  <a:cubicBezTo>
                    <a:pt x="13372" y="4973"/>
                    <a:pt x="13484" y="4762"/>
                    <a:pt x="13484" y="4561"/>
                  </a:cubicBezTo>
                  <a:cubicBezTo>
                    <a:pt x="13484" y="4464"/>
                    <a:pt x="13531" y="4355"/>
                    <a:pt x="13618" y="4250"/>
                  </a:cubicBezTo>
                  <a:cubicBezTo>
                    <a:pt x="13921" y="3882"/>
                    <a:pt x="13673" y="3385"/>
                    <a:pt x="13239" y="3405"/>
                  </a:cubicBezTo>
                  <a:close/>
                  <a:moveTo>
                    <a:pt x="13298" y="3728"/>
                  </a:moveTo>
                  <a:cubicBezTo>
                    <a:pt x="13327" y="3732"/>
                    <a:pt x="13354" y="3747"/>
                    <a:pt x="13385" y="3772"/>
                  </a:cubicBezTo>
                  <a:cubicBezTo>
                    <a:pt x="13425" y="3805"/>
                    <a:pt x="13434" y="3825"/>
                    <a:pt x="13420" y="3859"/>
                  </a:cubicBezTo>
                  <a:cubicBezTo>
                    <a:pt x="13410" y="3884"/>
                    <a:pt x="13401" y="3913"/>
                    <a:pt x="13402" y="3921"/>
                  </a:cubicBezTo>
                  <a:cubicBezTo>
                    <a:pt x="13404" y="3929"/>
                    <a:pt x="13383" y="3956"/>
                    <a:pt x="13356" y="3983"/>
                  </a:cubicBezTo>
                  <a:cubicBezTo>
                    <a:pt x="13319" y="4020"/>
                    <a:pt x="13298" y="4032"/>
                    <a:pt x="13269" y="4014"/>
                  </a:cubicBezTo>
                  <a:cubicBezTo>
                    <a:pt x="13247" y="4001"/>
                    <a:pt x="13228" y="3972"/>
                    <a:pt x="13228" y="3952"/>
                  </a:cubicBezTo>
                  <a:cubicBezTo>
                    <a:pt x="13228" y="3931"/>
                    <a:pt x="13210" y="3917"/>
                    <a:pt x="13187" y="3921"/>
                  </a:cubicBezTo>
                  <a:cubicBezTo>
                    <a:pt x="13157" y="3926"/>
                    <a:pt x="13146" y="3911"/>
                    <a:pt x="13140" y="3853"/>
                  </a:cubicBezTo>
                  <a:cubicBezTo>
                    <a:pt x="13135" y="3787"/>
                    <a:pt x="13143" y="3773"/>
                    <a:pt x="13193" y="3753"/>
                  </a:cubicBezTo>
                  <a:cubicBezTo>
                    <a:pt x="13235" y="3736"/>
                    <a:pt x="13269" y="3725"/>
                    <a:pt x="13298" y="3728"/>
                  </a:cubicBezTo>
                  <a:close/>
                  <a:moveTo>
                    <a:pt x="12966" y="4263"/>
                  </a:moveTo>
                  <a:lnTo>
                    <a:pt x="13065" y="4313"/>
                  </a:lnTo>
                  <a:cubicBezTo>
                    <a:pt x="13143" y="4355"/>
                    <a:pt x="13176" y="4392"/>
                    <a:pt x="13199" y="4462"/>
                  </a:cubicBezTo>
                  <a:cubicBezTo>
                    <a:pt x="13217" y="4520"/>
                    <a:pt x="13218" y="4559"/>
                    <a:pt x="13205" y="4573"/>
                  </a:cubicBezTo>
                  <a:cubicBezTo>
                    <a:pt x="13193" y="4586"/>
                    <a:pt x="13181" y="4619"/>
                    <a:pt x="13181" y="4642"/>
                  </a:cubicBezTo>
                  <a:cubicBezTo>
                    <a:pt x="13181" y="4665"/>
                    <a:pt x="13164" y="4691"/>
                    <a:pt x="13140" y="4704"/>
                  </a:cubicBezTo>
                  <a:cubicBezTo>
                    <a:pt x="13076" y="4741"/>
                    <a:pt x="12931" y="4755"/>
                    <a:pt x="12861" y="4729"/>
                  </a:cubicBezTo>
                  <a:cubicBezTo>
                    <a:pt x="12707" y="4670"/>
                    <a:pt x="12718" y="4416"/>
                    <a:pt x="12878" y="4313"/>
                  </a:cubicBezTo>
                  <a:lnTo>
                    <a:pt x="12966" y="4263"/>
                  </a:lnTo>
                  <a:close/>
                  <a:moveTo>
                    <a:pt x="18677" y="4611"/>
                  </a:moveTo>
                  <a:cubicBezTo>
                    <a:pt x="20234" y="4611"/>
                    <a:pt x="20258" y="4616"/>
                    <a:pt x="20500" y="4909"/>
                  </a:cubicBezTo>
                  <a:cubicBezTo>
                    <a:pt x="20709" y="5164"/>
                    <a:pt x="20999" y="5793"/>
                    <a:pt x="20936" y="5860"/>
                  </a:cubicBezTo>
                  <a:cubicBezTo>
                    <a:pt x="20859" y="5942"/>
                    <a:pt x="16482" y="5936"/>
                    <a:pt x="16418" y="5854"/>
                  </a:cubicBezTo>
                  <a:cubicBezTo>
                    <a:pt x="16359" y="5777"/>
                    <a:pt x="16611" y="5208"/>
                    <a:pt x="16826" y="4940"/>
                  </a:cubicBezTo>
                  <a:cubicBezTo>
                    <a:pt x="17094" y="4606"/>
                    <a:pt x="17103" y="4611"/>
                    <a:pt x="18677" y="4611"/>
                  </a:cubicBezTo>
                  <a:close/>
                  <a:moveTo>
                    <a:pt x="10922" y="5164"/>
                  </a:moveTo>
                  <a:lnTo>
                    <a:pt x="10218" y="6376"/>
                  </a:lnTo>
                  <a:cubicBezTo>
                    <a:pt x="9830" y="7043"/>
                    <a:pt x="9513" y="7612"/>
                    <a:pt x="9513" y="7637"/>
                  </a:cubicBezTo>
                  <a:cubicBezTo>
                    <a:pt x="9513" y="7662"/>
                    <a:pt x="9540" y="7680"/>
                    <a:pt x="9572" y="7680"/>
                  </a:cubicBezTo>
                  <a:cubicBezTo>
                    <a:pt x="9642" y="7680"/>
                    <a:pt x="10458" y="8028"/>
                    <a:pt x="10928" y="8258"/>
                  </a:cubicBezTo>
                  <a:cubicBezTo>
                    <a:pt x="11438" y="8508"/>
                    <a:pt x="12112" y="8946"/>
                    <a:pt x="12459" y="9259"/>
                  </a:cubicBezTo>
                  <a:cubicBezTo>
                    <a:pt x="12627" y="9410"/>
                    <a:pt x="12772" y="9537"/>
                    <a:pt x="12780" y="9538"/>
                  </a:cubicBezTo>
                  <a:cubicBezTo>
                    <a:pt x="12787" y="9540"/>
                    <a:pt x="12747" y="9473"/>
                    <a:pt x="12692" y="9389"/>
                  </a:cubicBezTo>
                  <a:cubicBezTo>
                    <a:pt x="12517" y="9123"/>
                    <a:pt x="12077" y="8656"/>
                    <a:pt x="11772" y="8414"/>
                  </a:cubicBezTo>
                  <a:cubicBezTo>
                    <a:pt x="11574" y="8256"/>
                    <a:pt x="11487" y="8159"/>
                    <a:pt x="11516" y="8128"/>
                  </a:cubicBezTo>
                  <a:cubicBezTo>
                    <a:pt x="11613" y="8024"/>
                    <a:pt x="12538" y="8798"/>
                    <a:pt x="12838" y="9234"/>
                  </a:cubicBezTo>
                  <a:lnTo>
                    <a:pt x="12960" y="9414"/>
                  </a:lnTo>
                  <a:lnTo>
                    <a:pt x="12960" y="9079"/>
                  </a:lnTo>
                  <a:lnTo>
                    <a:pt x="12960" y="8743"/>
                  </a:lnTo>
                  <a:lnTo>
                    <a:pt x="12675" y="8420"/>
                  </a:lnTo>
                  <a:cubicBezTo>
                    <a:pt x="12338" y="8048"/>
                    <a:pt x="11905" y="7722"/>
                    <a:pt x="11400" y="7451"/>
                  </a:cubicBezTo>
                  <a:cubicBezTo>
                    <a:pt x="11063" y="7269"/>
                    <a:pt x="10689" y="7106"/>
                    <a:pt x="10672" y="7134"/>
                  </a:cubicBezTo>
                  <a:cubicBezTo>
                    <a:pt x="10668" y="7140"/>
                    <a:pt x="10621" y="7225"/>
                    <a:pt x="10567" y="7320"/>
                  </a:cubicBezTo>
                  <a:lnTo>
                    <a:pt x="10468" y="7488"/>
                  </a:lnTo>
                  <a:lnTo>
                    <a:pt x="10649" y="7587"/>
                  </a:lnTo>
                  <a:cubicBezTo>
                    <a:pt x="10777" y="7657"/>
                    <a:pt x="10821" y="7702"/>
                    <a:pt x="10788" y="7736"/>
                  </a:cubicBezTo>
                  <a:cubicBezTo>
                    <a:pt x="10756" y="7771"/>
                    <a:pt x="10664" y="7756"/>
                    <a:pt x="10486" y="7680"/>
                  </a:cubicBezTo>
                  <a:cubicBezTo>
                    <a:pt x="10346" y="7622"/>
                    <a:pt x="10218" y="7560"/>
                    <a:pt x="10200" y="7544"/>
                  </a:cubicBezTo>
                  <a:cubicBezTo>
                    <a:pt x="10160" y="7507"/>
                    <a:pt x="11099" y="5576"/>
                    <a:pt x="11184" y="5518"/>
                  </a:cubicBezTo>
                  <a:cubicBezTo>
                    <a:pt x="11276" y="5456"/>
                    <a:pt x="12065" y="5741"/>
                    <a:pt x="12424" y="5965"/>
                  </a:cubicBezTo>
                  <a:cubicBezTo>
                    <a:pt x="12690" y="6131"/>
                    <a:pt x="12707" y="6138"/>
                    <a:pt x="12611" y="6028"/>
                  </a:cubicBezTo>
                  <a:cubicBezTo>
                    <a:pt x="12334" y="5710"/>
                    <a:pt x="11608" y="5321"/>
                    <a:pt x="11056" y="5195"/>
                  </a:cubicBezTo>
                  <a:lnTo>
                    <a:pt x="10922" y="5164"/>
                  </a:lnTo>
                  <a:close/>
                  <a:moveTo>
                    <a:pt x="15335" y="5176"/>
                  </a:moveTo>
                  <a:cubicBezTo>
                    <a:pt x="15329" y="5168"/>
                    <a:pt x="15174" y="5202"/>
                    <a:pt x="14986" y="5257"/>
                  </a:cubicBezTo>
                  <a:cubicBezTo>
                    <a:pt x="14462" y="5410"/>
                    <a:pt x="14040" y="5644"/>
                    <a:pt x="13752" y="5947"/>
                  </a:cubicBezTo>
                  <a:cubicBezTo>
                    <a:pt x="13613" y="6093"/>
                    <a:pt x="13551" y="6171"/>
                    <a:pt x="13612" y="6115"/>
                  </a:cubicBezTo>
                  <a:cubicBezTo>
                    <a:pt x="13855" y="5894"/>
                    <a:pt x="14644" y="5544"/>
                    <a:pt x="14951" y="5524"/>
                  </a:cubicBezTo>
                  <a:lnTo>
                    <a:pt x="15103" y="5518"/>
                  </a:lnTo>
                  <a:lnTo>
                    <a:pt x="15580" y="6494"/>
                  </a:lnTo>
                  <a:cubicBezTo>
                    <a:pt x="15843" y="7031"/>
                    <a:pt x="16057" y="7488"/>
                    <a:pt x="16057" y="7507"/>
                  </a:cubicBezTo>
                  <a:cubicBezTo>
                    <a:pt x="16057" y="7567"/>
                    <a:pt x="15878" y="7641"/>
                    <a:pt x="15807" y="7612"/>
                  </a:cubicBezTo>
                  <a:cubicBezTo>
                    <a:pt x="15811" y="7614"/>
                    <a:pt x="15810" y="7620"/>
                    <a:pt x="15813" y="7625"/>
                  </a:cubicBezTo>
                  <a:cubicBezTo>
                    <a:pt x="15820" y="7637"/>
                    <a:pt x="15819" y="7654"/>
                    <a:pt x="15807" y="7662"/>
                  </a:cubicBezTo>
                  <a:cubicBezTo>
                    <a:pt x="15795" y="7670"/>
                    <a:pt x="15779" y="7662"/>
                    <a:pt x="15772" y="7649"/>
                  </a:cubicBezTo>
                  <a:cubicBezTo>
                    <a:pt x="15765" y="7637"/>
                    <a:pt x="15766" y="7620"/>
                    <a:pt x="15778" y="7612"/>
                  </a:cubicBezTo>
                  <a:cubicBezTo>
                    <a:pt x="15784" y="7608"/>
                    <a:pt x="15795" y="7611"/>
                    <a:pt x="15801" y="7612"/>
                  </a:cubicBezTo>
                  <a:cubicBezTo>
                    <a:pt x="15803" y="7613"/>
                    <a:pt x="15806" y="7611"/>
                    <a:pt x="15807" y="7612"/>
                  </a:cubicBezTo>
                  <a:cubicBezTo>
                    <a:pt x="15755" y="7591"/>
                    <a:pt x="15752" y="7571"/>
                    <a:pt x="15790" y="7531"/>
                  </a:cubicBezTo>
                  <a:cubicBezTo>
                    <a:pt x="15833" y="7485"/>
                    <a:pt x="15777" y="7325"/>
                    <a:pt x="15644" y="7127"/>
                  </a:cubicBezTo>
                  <a:cubicBezTo>
                    <a:pt x="15625" y="7099"/>
                    <a:pt x="14954" y="7404"/>
                    <a:pt x="14689" y="7562"/>
                  </a:cubicBezTo>
                  <a:cubicBezTo>
                    <a:pt x="14313" y="7787"/>
                    <a:pt x="13989" y="8052"/>
                    <a:pt x="13647" y="8414"/>
                  </a:cubicBezTo>
                  <a:lnTo>
                    <a:pt x="13356" y="8724"/>
                  </a:lnTo>
                  <a:lnTo>
                    <a:pt x="13356" y="9072"/>
                  </a:lnTo>
                  <a:lnTo>
                    <a:pt x="13356" y="9427"/>
                  </a:lnTo>
                  <a:lnTo>
                    <a:pt x="13443" y="9271"/>
                  </a:lnTo>
                  <a:cubicBezTo>
                    <a:pt x="13516" y="9144"/>
                    <a:pt x="13543" y="9127"/>
                    <a:pt x="13595" y="9172"/>
                  </a:cubicBezTo>
                  <a:cubicBezTo>
                    <a:pt x="13660" y="9230"/>
                    <a:pt x="13652" y="9254"/>
                    <a:pt x="13496" y="9495"/>
                  </a:cubicBezTo>
                  <a:cubicBezTo>
                    <a:pt x="13454" y="9559"/>
                    <a:pt x="13531" y="9506"/>
                    <a:pt x="13664" y="9377"/>
                  </a:cubicBezTo>
                  <a:cubicBezTo>
                    <a:pt x="14194" y="8868"/>
                    <a:pt x="15260" y="8234"/>
                    <a:pt x="16279" y="7823"/>
                  </a:cubicBezTo>
                  <a:cubicBezTo>
                    <a:pt x="16531" y="7722"/>
                    <a:pt x="16732" y="7623"/>
                    <a:pt x="16727" y="7600"/>
                  </a:cubicBezTo>
                  <a:cubicBezTo>
                    <a:pt x="16720" y="7568"/>
                    <a:pt x="15390" y="5251"/>
                    <a:pt x="15335" y="5176"/>
                  </a:cubicBezTo>
                  <a:close/>
                  <a:moveTo>
                    <a:pt x="9735" y="5214"/>
                  </a:moveTo>
                  <a:cubicBezTo>
                    <a:pt x="9723" y="5214"/>
                    <a:pt x="9710" y="5231"/>
                    <a:pt x="9688" y="5269"/>
                  </a:cubicBezTo>
                  <a:cubicBezTo>
                    <a:pt x="9663" y="5314"/>
                    <a:pt x="9600" y="5350"/>
                    <a:pt x="9548" y="5350"/>
                  </a:cubicBezTo>
                  <a:cubicBezTo>
                    <a:pt x="9459" y="5350"/>
                    <a:pt x="9459" y="5358"/>
                    <a:pt x="9537" y="5419"/>
                  </a:cubicBezTo>
                  <a:cubicBezTo>
                    <a:pt x="9588" y="5459"/>
                    <a:pt x="9607" y="5511"/>
                    <a:pt x="9589" y="5562"/>
                  </a:cubicBezTo>
                  <a:cubicBezTo>
                    <a:pt x="9567" y="5622"/>
                    <a:pt x="9578" y="5630"/>
                    <a:pt x="9636" y="5611"/>
                  </a:cubicBezTo>
                  <a:cubicBezTo>
                    <a:pt x="9677" y="5597"/>
                    <a:pt x="9739" y="5605"/>
                    <a:pt x="9775" y="5630"/>
                  </a:cubicBezTo>
                  <a:cubicBezTo>
                    <a:pt x="9861" y="5688"/>
                    <a:pt x="9870" y="5693"/>
                    <a:pt x="9857" y="5624"/>
                  </a:cubicBezTo>
                  <a:cubicBezTo>
                    <a:pt x="9851" y="5592"/>
                    <a:pt x="9868" y="5513"/>
                    <a:pt x="9898" y="5456"/>
                  </a:cubicBezTo>
                  <a:cubicBezTo>
                    <a:pt x="9943" y="5368"/>
                    <a:pt x="9946" y="5350"/>
                    <a:pt x="9892" y="5350"/>
                  </a:cubicBezTo>
                  <a:cubicBezTo>
                    <a:pt x="9856" y="5350"/>
                    <a:pt x="9806" y="5314"/>
                    <a:pt x="9781" y="5269"/>
                  </a:cubicBezTo>
                  <a:cubicBezTo>
                    <a:pt x="9759" y="5231"/>
                    <a:pt x="9747" y="5214"/>
                    <a:pt x="9735" y="5214"/>
                  </a:cubicBezTo>
                  <a:close/>
                  <a:moveTo>
                    <a:pt x="18724" y="5400"/>
                  </a:moveTo>
                  <a:cubicBezTo>
                    <a:pt x="18210" y="5400"/>
                    <a:pt x="18113" y="5410"/>
                    <a:pt x="18113" y="5468"/>
                  </a:cubicBezTo>
                  <a:cubicBezTo>
                    <a:pt x="18113" y="5527"/>
                    <a:pt x="18210" y="5537"/>
                    <a:pt x="18724" y="5537"/>
                  </a:cubicBezTo>
                  <a:cubicBezTo>
                    <a:pt x="19238" y="5537"/>
                    <a:pt x="19335" y="5527"/>
                    <a:pt x="19335" y="5468"/>
                  </a:cubicBezTo>
                  <a:cubicBezTo>
                    <a:pt x="19335" y="5410"/>
                    <a:pt x="19238" y="5400"/>
                    <a:pt x="18724" y="5400"/>
                  </a:cubicBezTo>
                  <a:close/>
                  <a:moveTo>
                    <a:pt x="14969" y="5723"/>
                  </a:moveTo>
                  <a:lnTo>
                    <a:pt x="14683" y="5841"/>
                  </a:lnTo>
                  <a:cubicBezTo>
                    <a:pt x="14335" y="5981"/>
                    <a:pt x="14022" y="6170"/>
                    <a:pt x="13664" y="6450"/>
                  </a:cubicBezTo>
                  <a:lnTo>
                    <a:pt x="13397" y="6655"/>
                  </a:lnTo>
                  <a:lnTo>
                    <a:pt x="13397" y="6985"/>
                  </a:lnTo>
                  <a:lnTo>
                    <a:pt x="13397" y="7320"/>
                  </a:lnTo>
                  <a:lnTo>
                    <a:pt x="13565" y="7152"/>
                  </a:lnTo>
                  <a:cubicBezTo>
                    <a:pt x="13919" y="6811"/>
                    <a:pt x="14622" y="6365"/>
                    <a:pt x="15027" y="6220"/>
                  </a:cubicBezTo>
                  <a:cubicBezTo>
                    <a:pt x="15111" y="6190"/>
                    <a:pt x="15111" y="6110"/>
                    <a:pt x="15015" y="5841"/>
                  </a:cubicBezTo>
                  <a:lnTo>
                    <a:pt x="14969" y="5723"/>
                  </a:lnTo>
                  <a:close/>
                  <a:moveTo>
                    <a:pt x="11371" y="5773"/>
                  </a:moveTo>
                  <a:cubicBezTo>
                    <a:pt x="11306" y="5773"/>
                    <a:pt x="11265" y="5825"/>
                    <a:pt x="11213" y="5978"/>
                  </a:cubicBezTo>
                  <a:lnTo>
                    <a:pt x="11138" y="6189"/>
                  </a:lnTo>
                  <a:lnTo>
                    <a:pt x="11301" y="6245"/>
                  </a:lnTo>
                  <a:cubicBezTo>
                    <a:pt x="11668" y="6372"/>
                    <a:pt x="12506" y="6919"/>
                    <a:pt x="12745" y="7190"/>
                  </a:cubicBezTo>
                  <a:cubicBezTo>
                    <a:pt x="12802" y="7254"/>
                    <a:pt x="12853" y="7308"/>
                    <a:pt x="12861" y="7308"/>
                  </a:cubicBezTo>
                  <a:cubicBezTo>
                    <a:pt x="12869" y="7308"/>
                    <a:pt x="12873" y="7166"/>
                    <a:pt x="12873" y="6991"/>
                  </a:cubicBezTo>
                  <a:lnTo>
                    <a:pt x="12873" y="6674"/>
                  </a:lnTo>
                  <a:lnTo>
                    <a:pt x="12599" y="6450"/>
                  </a:lnTo>
                  <a:cubicBezTo>
                    <a:pt x="12296" y="6207"/>
                    <a:pt x="11508" y="5773"/>
                    <a:pt x="11371" y="5773"/>
                  </a:cubicBezTo>
                  <a:close/>
                  <a:moveTo>
                    <a:pt x="21315" y="6239"/>
                  </a:moveTo>
                  <a:cubicBezTo>
                    <a:pt x="21222" y="6239"/>
                    <a:pt x="21121" y="6278"/>
                    <a:pt x="21035" y="6369"/>
                  </a:cubicBezTo>
                  <a:cubicBezTo>
                    <a:pt x="20967" y="6442"/>
                    <a:pt x="20888" y="6592"/>
                    <a:pt x="20861" y="6705"/>
                  </a:cubicBezTo>
                  <a:cubicBezTo>
                    <a:pt x="20467" y="8333"/>
                    <a:pt x="19626" y="9686"/>
                    <a:pt x="18514" y="10464"/>
                  </a:cubicBezTo>
                  <a:cubicBezTo>
                    <a:pt x="18125" y="10737"/>
                    <a:pt x="17907" y="10825"/>
                    <a:pt x="17734" y="10787"/>
                  </a:cubicBezTo>
                  <a:cubicBezTo>
                    <a:pt x="17666" y="10773"/>
                    <a:pt x="17656" y="10732"/>
                    <a:pt x="17664" y="10527"/>
                  </a:cubicBezTo>
                  <a:cubicBezTo>
                    <a:pt x="17673" y="10295"/>
                    <a:pt x="17695" y="10248"/>
                    <a:pt x="18118" y="9644"/>
                  </a:cubicBezTo>
                  <a:cubicBezTo>
                    <a:pt x="18725" y="8778"/>
                    <a:pt x="18852" y="8550"/>
                    <a:pt x="18852" y="8308"/>
                  </a:cubicBezTo>
                  <a:cubicBezTo>
                    <a:pt x="18852" y="8087"/>
                    <a:pt x="18795" y="8015"/>
                    <a:pt x="18584" y="7979"/>
                  </a:cubicBezTo>
                  <a:cubicBezTo>
                    <a:pt x="18375" y="7943"/>
                    <a:pt x="18260" y="8041"/>
                    <a:pt x="17443" y="8985"/>
                  </a:cubicBezTo>
                  <a:lnTo>
                    <a:pt x="16739" y="9806"/>
                  </a:lnTo>
                  <a:lnTo>
                    <a:pt x="16086" y="11291"/>
                  </a:lnTo>
                  <a:cubicBezTo>
                    <a:pt x="15730" y="12108"/>
                    <a:pt x="15430" y="12804"/>
                    <a:pt x="15417" y="12838"/>
                  </a:cubicBezTo>
                  <a:cubicBezTo>
                    <a:pt x="15392" y="12904"/>
                    <a:pt x="15514" y="12900"/>
                    <a:pt x="16232" y="12795"/>
                  </a:cubicBezTo>
                  <a:cubicBezTo>
                    <a:pt x="18916" y="12401"/>
                    <a:pt x="20809" y="10408"/>
                    <a:pt x="21466" y="7289"/>
                  </a:cubicBezTo>
                  <a:cubicBezTo>
                    <a:pt x="21538" y="6950"/>
                    <a:pt x="21595" y="6650"/>
                    <a:pt x="21600" y="6574"/>
                  </a:cubicBezTo>
                  <a:lnTo>
                    <a:pt x="21600" y="6531"/>
                  </a:lnTo>
                  <a:cubicBezTo>
                    <a:pt x="21593" y="6345"/>
                    <a:pt x="21465" y="6238"/>
                    <a:pt x="21315" y="6239"/>
                  </a:cubicBezTo>
                  <a:close/>
                  <a:moveTo>
                    <a:pt x="19527" y="6295"/>
                  </a:moveTo>
                  <a:cubicBezTo>
                    <a:pt x="19228" y="6321"/>
                    <a:pt x="19020" y="6484"/>
                    <a:pt x="18916" y="6773"/>
                  </a:cubicBezTo>
                  <a:cubicBezTo>
                    <a:pt x="18851" y="6955"/>
                    <a:pt x="18846" y="7015"/>
                    <a:pt x="18893" y="7183"/>
                  </a:cubicBezTo>
                  <a:cubicBezTo>
                    <a:pt x="18988" y="7526"/>
                    <a:pt x="19170" y="7649"/>
                    <a:pt x="19551" y="7643"/>
                  </a:cubicBezTo>
                  <a:cubicBezTo>
                    <a:pt x="19635" y="7642"/>
                    <a:pt x="19723" y="7656"/>
                    <a:pt x="19743" y="7668"/>
                  </a:cubicBezTo>
                  <a:cubicBezTo>
                    <a:pt x="19846" y="7734"/>
                    <a:pt x="19385" y="8036"/>
                    <a:pt x="19260" y="7985"/>
                  </a:cubicBezTo>
                  <a:cubicBezTo>
                    <a:pt x="19135" y="7934"/>
                    <a:pt x="19073" y="8014"/>
                    <a:pt x="19073" y="8221"/>
                  </a:cubicBezTo>
                  <a:cubicBezTo>
                    <a:pt x="19073" y="8455"/>
                    <a:pt x="19072" y="8458"/>
                    <a:pt x="19487" y="8376"/>
                  </a:cubicBezTo>
                  <a:cubicBezTo>
                    <a:pt x="19967" y="8282"/>
                    <a:pt x="20223" y="8045"/>
                    <a:pt x="20331" y="7581"/>
                  </a:cubicBezTo>
                  <a:cubicBezTo>
                    <a:pt x="20471" y="6978"/>
                    <a:pt x="20299" y="6462"/>
                    <a:pt x="19912" y="6326"/>
                  </a:cubicBezTo>
                  <a:cubicBezTo>
                    <a:pt x="19828" y="6297"/>
                    <a:pt x="19655" y="6283"/>
                    <a:pt x="19527" y="6295"/>
                  </a:cubicBezTo>
                  <a:close/>
                  <a:moveTo>
                    <a:pt x="15283" y="6376"/>
                  </a:moveTo>
                  <a:cubicBezTo>
                    <a:pt x="15260" y="6376"/>
                    <a:pt x="15099" y="6438"/>
                    <a:pt x="14928" y="6512"/>
                  </a:cubicBezTo>
                  <a:cubicBezTo>
                    <a:pt x="14525" y="6687"/>
                    <a:pt x="13940" y="7080"/>
                    <a:pt x="13612" y="7395"/>
                  </a:cubicBezTo>
                  <a:lnTo>
                    <a:pt x="13356" y="7643"/>
                  </a:lnTo>
                  <a:lnTo>
                    <a:pt x="13356" y="7973"/>
                  </a:lnTo>
                  <a:lnTo>
                    <a:pt x="13356" y="8302"/>
                  </a:lnTo>
                  <a:lnTo>
                    <a:pt x="13606" y="8047"/>
                  </a:lnTo>
                  <a:cubicBezTo>
                    <a:pt x="14077" y="7572"/>
                    <a:pt x="14675" y="7132"/>
                    <a:pt x="15196" y="6879"/>
                  </a:cubicBezTo>
                  <a:cubicBezTo>
                    <a:pt x="15334" y="6812"/>
                    <a:pt x="15452" y="6745"/>
                    <a:pt x="15452" y="6730"/>
                  </a:cubicBezTo>
                  <a:cubicBezTo>
                    <a:pt x="15452" y="6655"/>
                    <a:pt x="15319" y="6376"/>
                    <a:pt x="15283" y="6376"/>
                  </a:cubicBezTo>
                  <a:close/>
                  <a:moveTo>
                    <a:pt x="11079" y="6431"/>
                  </a:moveTo>
                  <a:cubicBezTo>
                    <a:pt x="10987" y="6421"/>
                    <a:pt x="10952" y="6477"/>
                    <a:pt x="10916" y="6581"/>
                  </a:cubicBezTo>
                  <a:cubicBezTo>
                    <a:pt x="10888" y="6666"/>
                    <a:pt x="10864" y="6745"/>
                    <a:pt x="10864" y="6761"/>
                  </a:cubicBezTo>
                  <a:cubicBezTo>
                    <a:pt x="10864" y="6776"/>
                    <a:pt x="10980" y="6844"/>
                    <a:pt x="11114" y="6910"/>
                  </a:cubicBezTo>
                  <a:cubicBezTo>
                    <a:pt x="11599" y="7146"/>
                    <a:pt x="12202" y="7581"/>
                    <a:pt x="12745" y="8091"/>
                  </a:cubicBezTo>
                  <a:lnTo>
                    <a:pt x="12937" y="8277"/>
                  </a:lnTo>
                  <a:lnTo>
                    <a:pt x="12954" y="7966"/>
                  </a:lnTo>
                  <a:cubicBezTo>
                    <a:pt x="12968" y="7658"/>
                    <a:pt x="12968" y="7653"/>
                    <a:pt x="12803" y="7500"/>
                  </a:cubicBezTo>
                  <a:cubicBezTo>
                    <a:pt x="12459" y="7181"/>
                    <a:pt x="12008" y="6868"/>
                    <a:pt x="11586" y="6649"/>
                  </a:cubicBezTo>
                  <a:cubicBezTo>
                    <a:pt x="11323" y="6513"/>
                    <a:pt x="11172" y="6442"/>
                    <a:pt x="11079" y="6431"/>
                  </a:cubicBezTo>
                  <a:close/>
                  <a:moveTo>
                    <a:pt x="17670" y="6593"/>
                  </a:moveTo>
                  <a:cubicBezTo>
                    <a:pt x="17657" y="6588"/>
                    <a:pt x="17622" y="6627"/>
                    <a:pt x="17583" y="6692"/>
                  </a:cubicBezTo>
                  <a:cubicBezTo>
                    <a:pt x="17514" y="6807"/>
                    <a:pt x="17460" y="6842"/>
                    <a:pt x="17362" y="6842"/>
                  </a:cubicBezTo>
                  <a:lnTo>
                    <a:pt x="17233" y="6842"/>
                  </a:lnTo>
                  <a:lnTo>
                    <a:pt x="17327" y="6985"/>
                  </a:lnTo>
                  <a:cubicBezTo>
                    <a:pt x="17393" y="7084"/>
                    <a:pt x="17411" y="7161"/>
                    <a:pt x="17391" y="7246"/>
                  </a:cubicBezTo>
                  <a:cubicBezTo>
                    <a:pt x="17370" y="7334"/>
                    <a:pt x="17378" y="7362"/>
                    <a:pt x="17420" y="7345"/>
                  </a:cubicBezTo>
                  <a:cubicBezTo>
                    <a:pt x="17603" y="7271"/>
                    <a:pt x="17663" y="7266"/>
                    <a:pt x="17740" y="7326"/>
                  </a:cubicBezTo>
                  <a:cubicBezTo>
                    <a:pt x="17818" y="7388"/>
                    <a:pt x="17831" y="7384"/>
                    <a:pt x="17845" y="7270"/>
                  </a:cubicBezTo>
                  <a:cubicBezTo>
                    <a:pt x="17853" y="7203"/>
                    <a:pt x="17896" y="7087"/>
                    <a:pt x="17944" y="7016"/>
                  </a:cubicBezTo>
                  <a:cubicBezTo>
                    <a:pt x="18023" y="6896"/>
                    <a:pt x="18026" y="6891"/>
                    <a:pt x="17955" y="6891"/>
                  </a:cubicBezTo>
                  <a:cubicBezTo>
                    <a:pt x="17858" y="6891"/>
                    <a:pt x="17677" y="6708"/>
                    <a:pt x="17676" y="6612"/>
                  </a:cubicBezTo>
                  <a:cubicBezTo>
                    <a:pt x="17676" y="6601"/>
                    <a:pt x="17675" y="6595"/>
                    <a:pt x="17670" y="6593"/>
                  </a:cubicBezTo>
                  <a:close/>
                  <a:moveTo>
                    <a:pt x="19609" y="6705"/>
                  </a:moveTo>
                  <a:cubicBezTo>
                    <a:pt x="19696" y="6699"/>
                    <a:pt x="19733" y="6727"/>
                    <a:pt x="19789" y="6829"/>
                  </a:cubicBezTo>
                  <a:cubicBezTo>
                    <a:pt x="19837" y="6915"/>
                    <a:pt x="19840" y="6984"/>
                    <a:pt x="19807" y="7152"/>
                  </a:cubicBezTo>
                  <a:cubicBezTo>
                    <a:pt x="19793" y="7223"/>
                    <a:pt x="19750" y="7253"/>
                    <a:pt x="19714" y="7221"/>
                  </a:cubicBezTo>
                  <a:cubicBezTo>
                    <a:pt x="19689" y="7199"/>
                    <a:pt x="19682" y="7201"/>
                    <a:pt x="19673" y="7227"/>
                  </a:cubicBezTo>
                  <a:cubicBezTo>
                    <a:pt x="19657" y="7272"/>
                    <a:pt x="19534" y="7273"/>
                    <a:pt x="19498" y="7227"/>
                  </a:cubicBezTo>
                  <a:cubicBezTo>
                    <a:pt x="19467" y="7186"/>
                    <a:pt x="19412" y="6996"/>
                    <a:pt x="19411" y="6916"/>
                  </a:cubicBezTo>
                  <a:cubicBezTo>
                    <a:pt x="19409" y="6842"/>
                    <a:pt x="19536" y="6710"/>
                    <a:pt x="19609" y="6705"/>
                  </a:cubicBezTo>
                  <a:close/>
                  <a:moveTo>
                    <a:pt x="8902" y="7444"/>
                  </a:moveTo>
                  <a:cubicBezTo>
                    <a:pt x="8878" y="7444"/>
                    <a:pt x="8813" y="7556"/>
                    <a:pt x="8751" y="7687"/>
                  </a:cubicBezTo>
                  <a:cubicBezTo>
                    <a:pt x="8629" y="7943"/>
                    <a:pt x="8593" y="7939"/>
                    <a:pt x="8512" y="7668"/>
                  </a:cubicBezTo>
                  <a:cubicBezTo>
                    <a:pt x="8409" y="7324"/>
                    <a:pt x="8029" y="7413"/>
                    <a:pt x="8029" y="7780"/>
                  </a:cubicBezTo>
                  <a:cubicBezTo>
                    <a:pt x="8029" y="7883"/>
                    <a:pt x="8050" y="8004"/>
                    <a:pt x="8075" y="8053"/>
                  </a:cubicBezTo>
                  <a:cubicBezTo>
                    <a:pt x="8125" y="8152"/>
                    <a:pt x="8292" y="8173"/>
                    <a:pt x="8425" y="8097"/>
                  </a:cubicBezTo>
                  <a:cubicBezTo>
                    <a:pt x="8559" y="8020"/>
                    <a:pt x="8567" y="8125"/>
                    <a:pt x="8448" y="8376"/>
                  </a:cubicBezTo>
                  <a:cubicBezTo>
                    <a:pt x="8387" y="8505"/>
                    <a:pt x="8337" y="8618"/>
                    <a:pt x="8337" y="8631"/>
                  </a:cubicBezTo>
                  <a:cubicBezTo>
                    <a:pt x="8337" y="8645"/>
                    <a:pt x="8354" y="8656"/>
                    <a:pt x="8378" y="8656"/>
                  </a:cubicBezTo>
                  <a:cubicBezTo>
                    <a:pt x="8402" y="8656"/>
                    <a:pt x="8474" y="8555"/>
                    <a:pt x="8535" y="8426"/>
                  </a:cubicBezTo>
                  <a:cubicBezTo>
                    <a:pt x="8659" y="8166"/>
                    <a:pt x="8702" y="8159"/>
                    <a:pt x="8745" y="8401"/>
                  </a:cubicBezTo>
                  <a:cubicBezTo>
                    <a:pt x="8816" y="8804"/>
                    <a:pt x="9251" y="8718"/>
                    <a:pt x="9251" y="8302"/>
                  </a:cubicBezTo>
                  <a:cubicBezTo>
                    <a:pt x="9251" y="8005"/>
                    <a:pt x="9085" y="7876"/>
                    <a:pt x="8861" y="8004"/>
                  </a:cubicBezTo>
                  <a:cubicBezTo>
                    <a:pt x="8794" y="8042"/>
                    <a:pt x="8755" y="8038"/>
                    <a:pt x="8751" y="7991"/>
                  </a:cubicBezTo>
                  <a:cubicBezTo>
                    <a:pt x="8739" y="7999"/>
                    <a:pt x="8723" y="7997"/>
                    <a:pt x="8716" y="7985"/>
                  </a:cubicBezTo>
                  <a:cubicBezTo>
                    <a:pt x="8708" y="7973"/>
                    <a:pt x="8710" y="7955"/>
                    <a:pt x="8722" y="7948"/>
                  </a:cubicBezTo>
                  <a:cubicBezTo>
                    <a:pt x="8733" y="7940"/>
                    <a:pt x="8749" y="7941"/>
                    <a:pt x="8756" y="7954"/>
                  </a:cubicBezTo>
                  <a:cubicBezTo>
                    <a:pt x="8762" y="7905"/>
                    <a:pt x="8788" y="7836"/>
                    <a:pt x="8838" y="7730"/>
                  </a:cubicBezTo>
                  <a:cubicBezTo>
                    <a:pt x="8962" y="7470"/>
                    <a:pt x="8963" y="7444"/>
                    <a:pt x="8902" y="7444"/>
                  </a:cubicBezTo>
                  <a:close/>
                  <a:moveTo>
                    <a:pt x="8262" y="7618"/>
                  </a:moveTo>
                  <a:cubicBezTo>
                    <a:pt x="8285" y="7618"/>
                    <a:pt x="8310" y="7632"/>
                    <a:pt x="8337" y="7668"/>
                  </a:cubicBezTo>
                  <a:cubicBezTo>
                    <a:pt x="8381" y="7726"/>
                    <a:pt x="8374" y="7919"/>
                    <a:pt x="8326" y="7966"/>
                  </a:cubicBezTo>
                  <a:cubicBezTo>
                    <a:pt x="8272" y="8018"/>
                    <a:pt x="8264" y="8016"/>
                    <a:pt x="8209" y="7941"/>
                  </a:cubicBezTo>
                  <a:cubicBezTo>
                    <a:pt x="8154" y="7867"/>
                    <a:pt x="8151" y="7771"/>
                    <a:pt x="8198" y="7674"/>
                  </a:cubicBezTo>
                  <a:cubicBezTo>
                    <a:pt x="8215" y="7637"/>
                    <a:pt x="8238" y="7619"/>
                    <a:pt x="8262" y="7618"/>
                  </a:cubicBezTo>
                  <a:close/>
                  <a:moveTo>
                    <a:pt x="8273" y="7755"/>
                  </a:moveTo>
                  <a:cubicBezTo>
                    <a:pt x="8266" y="7748"/>
                    <a:pt x="8253" y="7763"/>
                    <a:pt x="8244" y="7786"/>
                  </a:cubicBezTo>
                  <a:cubicBezTo>
                    <a:pt x="8232" y="7820"/>
                    <a:pt x="8234" y="7822"/>
                    <a:pt x="8256" y="7799"/>
                  </a:cubicBezTo>
                  <a:cubicBezTo>
                    <a:pt x="8271" y="7782"/>
                    <a:pt x="8280" y="7762"/>
                    <a:pt x="8273" y="7755"/>
                  </a:cubicBezTo>
                  <a:close/>
                  <a:moveTo>
                    <a:pt x="14992" y="7991"/>
                  </a:moveTo>
                  <a:cubicBezTo>
                    <a:pt x="14998" y="7993"/>
                    <a:pt x="15006" y="7997"/>
                    <a:pt x="15009" y="8004"/>
                  </a:cubicBezTo>
                  <a:cubicBezTo>
                    <a:pt x="15017" y="8016"/>
                    <a:pt x="15009" y="8033"/>
                    <a:pt x="14998" y="8041"/>
                  </a:cubicBezTo>
                  <a:cubicBezTo>
                    <a:pt x="14986" y="8049"/>
                    <a:pt x="14970" y="8047"/>
                    <a:pt x="14963" y="8035"/>
                  </a:cubicBezTo>
                  <a:cubicBezTo>
                    <a:pt x="14956" y="8022"/>
                    <a:pt x="14963" y="8005"/>
                    <a:pt x="14974" y="7997"/>
                  </a:cubicBezTo>
                  <a:cubicBezTo>
                    <a:pt x="14980" y="7994"/>
                    <a:pt x="14986" y="7990"/>
                    <a:pt x="14992" y="7991"/>
                  </a:cubicBezTo>
                  <a:close/>
                  <a:moveTo>
                    <a:pt x="14928" y="8010"/>
                  </a:moveTo>
                  <a:cubicBezTo>
                    <a:pt x="14939" y="8011"/>
                    <a:pt x="14951" y="8016"/>
                    <a:pt x="14957" y="8022"/>
                  </a:cubicBezTo>
                  <a:cubicBezTo>
                    <a:pt x="14971" y="8037"/>
                    <a:pt x="14966" y="8054"/>
                    <a:pt x="14945" y="8072"/>
                  </a:cubicBezTo>
                  <a:cubicBezTo>
                    <a:pt x="14921" y="8094"/>
                    <a:pt x="14909" y="8094"/>
                    <a:pt x="14887" y="8066"/>
                  </a:cubicBezTo>
                  <a:cubicBezTo>
                    <a:pt x="14864" y="8036"/>
                    <a:pt x="14868" y="8029"/>
                    <a:pt x="14899" y="8016"/>
                  </a:cubicBezTo>
                  <a:cubicBezTo>
                    <a:pt x="14909" y="8012"/>
                    <a:pt x="14917" y="8008"/>
                    <a:pt x="14928" y="8010"/>
                  </a:cubicBezTo>
                  <a:close/>
                  <a:moveTo>
                    <a:pt x="9013" y="8109"/>
                  </a:moveTo>
                  <a:cubicBezTo>
                    <a:pt x="9025" y="8105"/>
                    <a:pt x="9036" y="8110"/>
                    <a:pt x="9053" y="8128"/>
                  </a:cubicBezTo>
                  <a:cubicBezTo>
                    <a:pt x="9103" y="8180"/>
                    <a:pt x="9114" y="8362"/>
                    <a:pt x="9077" y="8439"/>
                  </a:cubicBezTo>
                  <a:cubicBezTo>
                    <a:pt x="9014" y="8565"/>
                    <a:pt x="8930" y="8499"/>
                    <a:pt x="8914" y="8314"/>
                  </a:cubicBezTo>
                  <a:cubicBezTo>
                    <a:pt x="8908" y="8248"/>
                    <a:pt x="8918" y="8211"/>
                    <a:pt x="8960" y="8159"/>
                  </a:cubicBezTo>
                  <a:cubicBezTo>
                    <a:pt x="8986" y="8127"/>
                    <a:pt x="9000" y="8113"/>
                    <a:pt x="9013" y="8109"/>
                  </a:cubicBezTo>
                  <a:close/>
                  <a:moveTo>
                    <a:pt x="9816" y="8252"/>
                  </a:moveTo>
                  <a:lnTo>
                    <a:pt x="9682" y="8501"/>
                  </a:lnTo>
                  <a:cubicBezTo>
                    <a:pt x="9608" y="8640"/>
                    <a:pt x="9556" y="8764"/>
                    <a:pt x="9566" y="8774"/>
                  </a:cubicBezTo>
                  <a:cubicBezTo>
                    <a:pt x="9576" y="8785"/>
                    <a:pt x="9781" y="8815"/>
                    <a:pt x="10020" y="8843"/>
                  </a:cubicBezTo>
                  <a:cubicBezTo>
                    <a:pt x="10795" y="8931"/>
                    <a:pt x="11629" y="9142"/>
                    <a:pt x="11959" y="9333"/>
                  </a:cubicBezTo>
                  <a:cubicBezTo>
                    <a:pt x="12249" y="9502"/>
                    <a:pt x="12047" y="9298"/>
                    <a:pt x="11662" y="9035"/>
                  </a:cubicBezTo>
                  <a:cubicBezTo>
                    <a:pt x="11090" y="8645"/>
                    <a:pt x="10522" y="8388"/>
                    <a:pt x="10043" y="8296"/>
                  </a:cubicBezTo>
                  <a:lnTo>
                    <a:pt x="9816" y="8252"/>
                  </a:lnTo>
                  <a:close/>
                  <a:moveTo>
                    <a:pt x="16494" y="8252"/>
                  </a:moveTo>
                  <a:lnTo>
                    <a:pt x="16290" y="8289"/>
                  </a:lnTo>
                  <a:cubicBezTo>
                    <a:pt x="15978" y="8351"/>
                    <a:pt x="15548" y="8512"/>
                    <a:pt x="15207" y="8693"/>
                  </a:cubicBezTo>
                  <a:cubicBezTo>
                    <a:pt x="14894" y="8860"/>
                    <a:pt x="14199" y="9336"/>
                    <a:pt x="14154" y="9414"/>
                  </a:cubicBezTo>
                  <a:cubicBezTo>
                    <a:pt x="14140" y="9438"/>
                    <a:pt x="14211" y="9416"/>
                    <a:pt x="14305" y="9364"/>
                  </a:cubicBezTo>
                  <a:cubicBezTo>
                    <a:pt x="14728" y="9135"/>
                    <a:pt x="15491" y="8935"/>
                    <a:pt x="16279" y="8849"/>
                  </a:cubicBezTo>
                  <a:cubicBezTo>
                    <a:pt x="16526" y="8822"/>
                    <a:pt x="16735" y="8790"/>
                    <a:pt x="16744" y="8780"/>
                  </a:cubicBezTo>
                  <a:cubicBezTo>
                    <a:pt x="16754" y="8770"/>
                    <a:pt x="16702" y="8647"/>
                    <a:pt x="16628" y="8507"/>
                  </a:cubicBezTo>
                  <a:lnTo>
                    <a:pt x="16494" y="8252"/>
                  </a:lnTo>
                  <a:close/>
                  <a:moveTo>
                    <a:pt x="10154" y="9128"/>
                  </a:moveTo>
                  <a:cubicBezTo>
                    <a:pt x="9970" y="9124"/>
                    <a:pt x="9946" y="9176"/>
                    <a:pt x="9880" y="9321"/>
                  </a:cubicBezTo>
                  <a:lnTo>
                    <a:pt x="9787" y="9520"/>
                  </a:lnTo>
                  <a:lnTo>
                    <a:pt x="10445" y="9507"/>
                  </a:lnTo>
                  <a:cubicBezTo>
                    <a:pt x="10808" y="9500"/>
                    <a:pt x="11255" y="9509"/>
                    <a:pt x="11435" y="9532"/>
                  </a:cubicBezTo>
                  <a:cubicBezTo>
                    <a:pt x="11900" y="9592"/>
                    <a:pt x="11936" y="9595"/>
                    <a:pt x="11889" y="9545"/>
                  </a:cubicBezTo>
                  <a:cubicBezTo>
                    <a:pt x="11798" y="9450"/>
                    <a:pt x="11133" y="9253"/>
                    <a:pt x="10695" y="9190"/>
                  </a:cubicBezTo>
                  <a:cubicBezTo>
                    <a:pt x="10427" y="9152"/>
                    <a:pt x="10264" y="9131"/>
                    <a:pt x="10154" y="9128"/>
                  </a:cubicBezTo>
                  <a:close/>
                  <a:moveTo>
                    <a:pt x="16360" y="9135"/>
                  </a:moveTo>
                  <a:lnTo>
                    <a:pt x="16005" y="9153"/>
                  </a:lnTo>
                  <a:cubicBezTo>
                    <a:pt x="15505" y="9186"/>
                    <a:pt x="14903" y="9326"/>
                    <a:pt x="14619" y="9470"/>
                  </a:cubicBezTo>
                  <a:cubicBezTo>
                    <a:pt x="14487" y="9537"/>
                    <a:pt x="14420" y="9580"/>
                    <a:pt x="14468" y="9563"/>
                  </a:cubicBezTo>
                  <a:cubicBezTo>
                    <a:pt x="14516" y="9547"/>
                    <a:pt x="14990" y="9517"/>
                    <a:pt x="15522" y="9501"/>
                  </a:cubicBezTo>
                  <a:lnTo>
                    <a:pt x="16488" y="9470"/>
                  </a:lnTo>
                  <a:lnTo>
                    <a:pt x="16424" y="9302"/>
                  </a:lnTo>
                  <a:lnTo>
                    <a:pt x="16360" y="9135"/>
                  </a:lnTo>
                  <a:close/>
                  <a:moveTo>
                    <a:pt x="18409" y="9625"/>
                  </a:moveTo>
                  <a:cubicBezTo>
                    <a:pt x="18389" y="9622"/>
                    <a:pt x="18377" y="9635"/>
                    <a:pt x="18363" y="9663"/>
                  </a:cubicBezTo>
                  <a:cubicBezTo>
                    <a:pt x="18344" y="9699"/>
                    <a:pt x="18299" y="9731"/>
                    <a:pt x="18264" y="9731"/>
                  </a:cubicBezTo>
                  <a:cubicBezTo>
                    <a:pt x="18186" y="9731"/>
                    <a:pt x="18185" y="9736"/>
                    <a:pt x="18258" y="9886"/>
                  </a:cubicBezTo>
                  <a:cubicBezTo>
                    <a:pt x="18290" y="9953"/>
                    <a:pt x="18326" y="9994"/>
                    <a:pt x="18340" y="9980"/>
                  </a:cubicBezTo>
                  <a:cubicBezTo>
                    <a:pt x="18353" y="9965"/>
                    <a:pt x="18401" y="9977"/>
                    <a:pt x="18444" y="10005"/>
                  </a:cubicBezTo>
                  <a:cubicBezTo>
                    <a:pt x="18548" y="10069"/>
                    <a:pt x="18550" y="10068"/>
                    <a:pt x="18520" y="9986"/>
                  </a:cubicBezTo>
                  <a:cubicBezTo>
                    <a:pt x="18506" y="9947"/>
                    <a:pt x="18520" y="9881"/>
                    <a:pt x="18549" y="9843"/>
                  </a:cubicBezTo>
                  <a:cubicBezTo>
                    <a:pt x="18593" y="9787"/>
                    <a:pt x="18581" y="9761"/>
                    <a:pt x="18497" y="9688"/>
                  </a:cubicBezTo>
                  <a:cubicBezTo>
                    <a:pt x="18454" y="9650"/>
                    <a:pt x="18430" y="9629"/>
                    <a:pt x="18409" y="9625"/>
                  </a:cubicBezTo>
                  <a:close/>
                  <a:moveTo>
                    <a:pt x="9583" y="9706"/>
                  </a:moveTo>
                  <a:lnTo>
                    <a:pt x="9863" y="10147"/>
                  </a:lnTo>
                  <a:cubicBezTo>
                    <a:pt x="10212" y="10695"/>
                    <a:pt x="10863" y="11398"/>
                    <a:pt x="11324" y="11726"/>
                  </a:cubicBezTo>
                  <a:cubicBezTo>
                    <a:pt x="12173" y="12330"/>
                    <a:pt x="13172" y="12715"/>
                    <a:pt x="14212" y="12844"/>
                  </a:cubicBezTo>
                  <a:cubicBezTo>
                    <a:pt x="14614" y="12894"/>
                    <a:pt x="15155" y="12901"/>
                    <a:pt x="15137" y="12857"/>
                  </a:cubicBezTo>
                  <a:cubicBezTo>
                    <a:pt x="15129" y="12837"/>
                    <a:pt x="14935" y="12447"/>
                    <a:pt x="14707" y="11993"/>
                  </a:cubicBezTo>
                  <a:cubicBezTo>
                    <a:pt x="14316" y="11214"/>
                    <a:pt x="14286" y="11173"/>
                    <a:pt x="14183" y="11198"/>
                  </a:cubicBezTo>
                  <a:cubicBezTo>
                    <a:pt x="14123" y="11212"/>
                    <a:pt x="13778" y="11232"/>
                    <a:pt x="13414" y="11247"/>
                  </a:cubicBezTo>
                  <a:cubicBezTo>
                    <a:pt x="12652" y="11279"/>
                    <a:pt x="12148" y="11207"/>
                    <a:pt x="11522" y="10974"/>
                  </a:cubicBezTo>
                  <a:cubicBezTo>
                    <a:pt x="10889" y="10738"/>
                    <a:pt x="10472" y="10476"/>
                    <a:pt x="9769" y="9868"/>
                  </a:cubicBezTo>
                  <a:lnTo>
                    <a:pt x="9583" y="9706"/>
                  </a:lnTo>
                  <a:close/>
                  <a:moveTo>
                    <a:pt x="12058" y="10166"/>
                  </a:moveTo>
                  <a:cubicBezTo>
                    <a:pt x="12045" y="10166"/>
                    <a:pt x="12031" y="10183"/>
                    <a:pt x="12005" y="10216"/>
                  </a:cubicBezTo>
                  <a:cubicBezTo>
                    <a:pt x="11974" y="10256"/>
                    <a:pt x="11915" y="10284"/>
                    <a:pt x="11877" y="10284"/>
                  </a:cubicBezTo>
                  <a:cubicBezTo>
                    <a:pt x="11824" y="10284"/>
                    <a:pt x="11819" y="10297"/>
                    <a:pt x="11860" y="10340"/>
                  </a:cubicBezTo>
                  <a:cubicBezTo>
                    <a:pt x="11888" y="10371"/>
                    <a:pt x="11912" y="10431"/>
                    <a:pt x="11912" y="10471"/>
                  </a:cubicBezTo>
                  <a:cubicBezTo>
                    <a:pt x="11912" y="10519"/>
                    <a:pt x="11959" y="10542"/>
                    <a:pt x="12046" y="10545"/>
                  </a:cubicBezTo>
                  <a:cubicBezTo>
                    <a:pt x="12140" y="10549"/>
                    <a:pt x="12174" y="10533"/>
                    <a:pt x="12174" y="10477"/>
                  </a:cubicBezTo>
                  <a:cubicBezTo>
                    <a:pt x="12174" y="10434"/>
                    <a:pt x="12198" y="10371"/>
                    <a:pt x="12226" y="10340"/>
                  </a:cubicBezTo>
                  <a:cubicBezTo>
                    <a:pt x="12267" y="10297"/>
                    <a:pt x="12265" y="10284"/>
                    <a:pt x="12209" y="10284"/>
                  </a:cubicBezTo>
                  <a:cubicBezTo>
                    <a:pt x="12169" y="10284"/>
                    <a:pt x="12119" y="10256"/>
                    <a:pt x="12098" y="10216"/>
                  </a:cubicBezTo>
                  <a:cubicBezTo>
                    <a:pt x="12081" y="10183"/>
                    <a:pt x="12071" y="10166"/>
                    <a:pt x="12058" y="10166"/>
                  </a:cubicBezTo>
                  <a:close/>
                  <a:moveTo>
                    <a:pt x="15161" y="11285"/>
                  </a:moveTo>
                  <a:cubicBezTo>
                    <a:pt x="14959" y="11289"/>
                    <a:pt x="14777" y="11309"/>
                    <a:pt x="14747" y="11341"/>
                  </a:cubicBezTo>
                  <a:cubicBezTo>
                    <a:pt x="14708" y="11383"/>
                    <a:pt x="14760" y="11545"/>
                    <a:pt x="14974" y="12030"/>
                  </a:cubicBezTo>
                  <a:lnTo>
                    <a:pt x="15254" y="12658"/>
                  </a:lnTo>
                  <a:lnTo>
                    <a:pt x="15498" y="12105"/>
                  </a:lnTo>
                  <a:cubicBezTo>
                    <a:pt x="15831" y="11361"/>
                    <a:pt x="15828" y="11366"/>
                    <a:pt x="15679" y="11322"/>
                  </a:cubicBezTo>
                  <a:cubicBezTo>
                    <a:pt x="15582" y="11293"/>
                    <a:pt x="15363" y="11281"/>
                    <a:pt x="15161" y="11285"/>
                  </a:cubicBezTo>
                  <a:close/>
                  <a:moveTo>
                    <a:pt x="21274" y="13932"/>
                  </a:moveTo>
                  <a:cubicBezTo>
                    <a:pt x="21239" y="13926"/>
                    <a:pt x="21206" y="13929"/>
                    <a:pt x="21181" y="13938"/>
                  </a:cubicBezTo>
                  <a:cubicBezTo>
                    <a:pt x="21084" y="13971"/>
                    <a:pt x="20954" y="14215"/>
                    <a:pt x="20936" y="14404"/>
                  </a:cubicBezTo>
                  <a:cubicBezTo>
                    <a:pt x="20926" y="14513"/>
                    <a:pt x="20883" y="14570"/>
                    <a:pt x="20709" y="14677"/>
                  </a:cubicBezTo>
                  <a:cubicBezTo>
                    <a:pt x="20402" y="14868"/>
                    <a:pt x="20297" y="14977"/>
                    <a:pt x="20179" y="15243"/>
                  </a:cubicBezTo>
                  <a:lnTo>
                    <a:pt x="20075" y="15479"/>
                  </a:lnTo>
                  <a:lnTo>
                    <a:pt x="20302" y="15510"/>
                  </a:lnTo>
                  <a:cubicBezTo>
                    <a:pt x="20557" y="15551"/>
                    <a:pt x="20658" y="15620"/>
                    <a:pt x="20529" y="15665"/>
                  </a:cubicBezTo>
                  <a:cubicBezTo>
                    <a:pt x="20112" y="15811"/>
                    <a:pt x="19956" y="15927"/>
                    <a:pt x="19871" y="16144"/>
                  </a:cubicBezTo>
                  <a:cubicBezTo>
                    <a:pt x="19807" y="16307"/>
                    <a:pt x="19400" y="16803"/>
                    <a:pt x="19329" y="16803"/>
                  </a:cubicBezTo>
                  <a:cubicBezTo>
                    <a:pt x="19309" y="16803"/>
                    <a:pt x="19257" y="16719"/>
                    <a:pt x="19219" y="16616"/>
                  </a:cubicBezTo>
                  <a:cubicBezTo>
                    <a:pt x="19160" y="16460"/>
                    <a:pt x="19132" y="16430"/>
                    <a:pt x="19027" y="16430"/>
                  </a:cubicBezTo>
                  <a:cubicBezTo>
                    <a:pt x="18887" y="16430"/>
                    <a:pt x="18810" y="16530"/>
                    <a:pt x="18724" y="16821"/>
                  </a:cubicBezTo>
                  <a:cubicBezTo>
                    <a:pt x="18660" y="17037"/>
                    <a:pt x="18723" y="17132"/>
                    <a:pt x="18939" y="17151"/>
                  </a:cubicBezTo>
                  <a:cubicBezTo>
                    <a:pt x="19014" y="17157"/>
                    <a:pt x="19087" y="17177"/>
                    <a:pt x="19102" y="17194"/>
                  </a:cubicBezTo>
                  <a:cubicBezTo>
                    <a:pt x="19147" y="17242"/>
                    <a:pt x="18940" y="17452"/>
                    <a:pt x="18660" y="17648"/>
                  </a:cubicBezTo>
                  <a:cubicBezTo>
                    <a:pt x="18371" y="17849"/>
                    <a:pt x="18419" y="17879"/>
                    <a:pt x="18788" y="17729"/>
                  </a:cubicBezTo>
                  <a:cubicBezTo>
                    <a:pt x="18988" y="17647"/>
                    <a:pt x="19051" y="17592"/>
                    <a:pt x="19120" y="17449"/>
                  </a:cubicBezTo>
                  <a:cubicBezTo>
                    <a:pt x="19166" y="17352"/>
                    <a:pt x="19201" y="17247"/>
                    <a:pt x="19201" y="17213"/>
                  </a:cubicBezTo>
                  <a:cubicBezTo>
                    <a:pt x="19201" y="17179"/>
                    <a:pt x="19320" y="17028"/>
                    <a:pt x="19463" y="16877"/>
                  </a:cubicBezTo>
                  <a:cubicBezTo>
                    <a:pt x="19707" y="16620"/>
                    <a:pt x="19730" y="16602"/>
                    <a:pt x="19836" y="16654"/>
                  </a:cubicBezTo>
                  <a:cubicBezTo>
                    <a:pt x="20004" y="16735"/>
                    <a:pt x="20103" y="16719"/>
                    <a:pt x="20179" y="16604"/>
                  </a:cubicBezTo>
                  <a:cubicBezTo>
                    <a:pt x="20273" y="16461"/>
                    <a:pt x="20270" y="16303"/>
                    <a:pt x="20168" y="16268"/>
                  </a:cubicBezTo>
                  <a:cubicBezTo>
                    <a:pt x="20122" y="16253"/>
                    <a:pt x="20057" y="16207"/>
                    <a:pt x="20028" y="16169"/>
                  </a:cubicBezTo>
                  <a:cubicBezTo>
                    <a:pt x="19942" y="16058"/>
                    <a:pt x="20081" y="15950"/>
                    <a:pt x="20494" y="15784"/>
                  </a:cubicBezTo>
                  <a:cubicBezTo>
                    <a:pt x="20846" y="15642"/>
                    <a:pt x="21035" y="15483"/>
                    <a:pt x="21035" y="15336"/>
                  </a:cubicBezTo>
                  <a:cubicBezTo>
                    <a:pt x="21035" y="15277"/>
                    <a:pt x="20690" y="15175"/>
                    <a:pt x="20488" y="15175"/>
                  </a:cubicBezTo>
                  <a:cubicBezTo>
                    <a:pt x="20431" y="15175"/>
                    <a:pt x="20374" y="15156"/>
                    <a:pt x="20360" y="15131"/>
                  </a:cubicBezTo>
                  <a:cubicBezTo>
                    <a:pt x="20316" y="15056"/>
                    <a:pt x="20686" y="14808"/>
                    <a:pt x="20989" y="14709"/>
                  </a:cubicBezTo>
                  <a:cubicBezTo>
                    <a:pt x="21146" y="14657"/>
                    <a:pt x="21309" y="14579"/>
                    <a:pt x="21355" y="14535"/>
                  </a:cubicBezTo>
                  <a:cubicBezTo>
                    <a:pt x="21463" y="14432"/>
                    <a:pt x="21568" y="14175"/>
                    <a:pt x="21536" y="14087"/>
                  </a:cubicBezTo>
                  <a:cubicBezTo>
                    <a:pt x="21511" y="14019"/>
                    <a:pt x="21380" y="13948"/>
                    <a:pt x="21274" y="13932"/>
                  </a:cubicBezTo>
                  <a:close/>
                  <a:moveTo>
                    <a:pt x="10951" y="14733"/>
                  </a:moveTo>
                  <a:lnTo>
                    <a:pt x="10882" y="14895"/>
                  </a:lnTo>
                  <a:cubicBezTo>
                    <a:pt x="10838" y="14998"/>
                    <a:pt x="10802" y="15275"/>
                    <a:pt x="10783" y="15647"/>
                  </a:cubicBezTo>
                  <a:cubicBezTo>
                    <a:pt x="10747" y="16314"/>
                    <a:pt x="10706" y="16418"/>
                    <a:pt x="10433" y="16567"/>
                  </a:cubicBezTo>
                  <a:cubicBezTo>
                    <a:pt x="10280" y="16650"/>
                    <a:pt x="10084" y="16880"/>
                    <a:pt x="10084" y="16970"/>
                  </a:cubicBezTo>
                  <a:cubicBezTo>
                    <a:pt x="10084" y="17073"/>
                    <a:pt x="9825" y="17332"/>
                    <a:pt x="9537" y="17523"/>
                  </a:cubicBezTo>
                  <a:cubicBezTo>
                    <a:pt x="9356" y="17643"/>
                    <a:pt x="9211" y="17754"/>
                    <a:pt x="9211" y="17766"/>
                  </a:cubicBezTo>
                  <a:cubicBezTo>
                    <a:pt x="9211" y="17788"/>
                    <a:pt x="9463" y="17749"/>
                    <a:pt x="9729" y="17691"/>
                  </a:cubicBezTo>
                  <a:cubicBezTo>
                    <a:pt x="9860" y="17663"/>
                    <a:pt x="9890" y="17629"/>
                    <a:pt x="9973" y="17405"/>
                  </a:cubicBezTo>
                  <a:cubicBezTo>
                    <a:pt x="10054" y="17187"/>
                    <a:pt x="10102" y="17132"/>
                    <a:pt x="10293" y="17020"/>
                  </a:cubicBezTo>
                  <a:cubicBezTo>
                    <a:pt x="10416" y="16949"/>
                    <a:pt x="10555" y="16836"/>
                    <a:pt x="10602" y="16765"/>
                  </a:cubicBezTo>
                  <a:cubicBezTo>
                    <a:pt x="10741" y="16557"/>
                    <a:pt x="10859" y="16107"/>
                    <a:pt x="10887" y="15684"/>
                  </a:cubicBezTo>
                  <a:cubicBezTo>
                    <a:pt x="10902" y="15467"/>
                    <a:pt x="10923" y="15167"/>
                    <a:pt x="10934" y="15013"/>
                  </a:cubicBezTo>
                  <a:lnTo>
                    <a:pt x="10951" y="14733"/>
                  </a:lnTo>
                  <a:close/>
                  <a:moveTo>
                    <a:pt x="7470" y="15137"/>
                  </a:moveTo>
                  <a:cubicBezTo>
                    <a:pt x="7439" y="15143"/>
                    <a:pt x="7403" y="15169"/>
                    <a:pt x="7353" y="15218"/>
                  </a:cubicBezTo>
                  <a:lnTo>
                    <a:pt x="7243" y="15330"/>
                  </a:lnTo>
                  <a:lnTo>
                    <a:pt x="7342" y="15442"/>
                  </a:lnTo>
                  <a:cubicBezTo>
                    <a:pt x="7426" y="15538"/>
                    <a:pt x="7442" y="15542"/>
                    <a:pt x="7522" y="15485"/>
                  </a:cubicBezTo>
                  <a:cubicBezTo>
                    <a:pt x="7632" y="15408"/>
                    <a:pt x="7642" y="15225"/>
                    <a:pt x="7540" y="15156"/>
                  </a:cubicBezTo>
                  <a:cubicBezTo>
                    <a:pt x="7525" y="15146"/>
                    <a:pt x="7512" y="15140"/>
                    <a:pt x="7499" y="15137"/>
                  </a:cubicBezTo>
                  <a:cubicBezTo>
                    <a:pt x="7489" y="15135"/>
                    <a:pt x="7480" y="15135"/>
                    <a:pt x="7470" y="15137"/>
                  </a:cubicBezTo>
                  <a:close/>
                  <a:moveTo>
                    <a:pt x="14223" y="15193"/>
                  </a:moveTo>
                  <a:cubicBezTo>
                    <a:pt x="14197" y="15198"/>
                    <a:pt x="14169" y="15217"/>
                    <a:pt x="14136" y="15249"/>
                  </a:cubicBezTo>
                  <a:cubicBezTo>
                    <a:pt x="14034" y="15348"/>
                    <a:pt x="14031" y="15400"/>
                    <a:pt x="14124" y="15510"/>
                  </a:cubicBezTo>
                  <a:cubicBezTo>
                    <a:pt x="14213" y="15614"/>
                    <a:pt x="14223" y="15613"/>
                    <a:pt x="14322" y="15516"/>
                  </a:cubicBezTo>
                  <a:cubicBezTo>
                    <a:pt x="14428" y="15414"/>
                    <a:pt x="14423" y="15282"/>
                    <a:pt x="14311" y="15218"/>
                  </a:cubicBezTo>
                  <a:cubicBezTo>
                    <a:pt x="14274" y="15197"/>
                    <a:pt x="14250" y="15189"/>
                    <a:pt x="14223" y="15193"/>
                  </a:cubicBezTo>
                  <a:close/>
                  <a:moveTo>
                    <a:pt x="11667" y="15498"/>
                  </a:moveTo>
                  <a:cubicBezTo>
                    <a:pt x="11659" y="15497"/>
                    <a:pt x="11645" y="15532"/>
                    <a:pt x="11621" y="15591"/>
                  </a:cubicBezTo>
                  <a:cubicBezTo>
                    <a:pt x="11577" y="15697"/>
                    <a:pt x="11540" y="16011"/>
                    <a:pt x="11516" y="16480"/>
                  </a:cubicBezTo>
                  <a:cubicBezTo>
                    <a:pt x="11496" y="16876"/>
                    <a:pt x="11470" y="17248"/>
                    <a:pt x="11458" y="17312"/>
                  </a:cubicBezTo>
                  <a:cubicBezTo>
                    <a:pt x="11442" y="17397"/>
                    <a:pt x="11456" y="17391"/>
                    <a:pt x="11504" y="17275"/>
                  </a:cubicBezTo>
                  <a:cubicBezTo>
                    <a:pt x="11574" y="17108"/>
                    <a:pt x="11631" y="16613"/>
                    <a:pt x="11667" y="15871"/>
                  </a:cubicBezTo>
                  <a:cubicBezTo>
                    <a:pt x="11681" y="15603"/>
                    <a:pt x="11682" y="15499"/>
                    <a:pt x="11667" y="15498"/>
                  </a:cubicBezTo>
                  <a:close/>
                  <a:moveTo>
                    <a:pt x="5613" y="15510"/>
                  </a:moveTo>
                  <a:cubicBezTo>
                    <a:pt x="5604" y="15501"/>
                    <a:pt x="5568" y="15604"/>
                    <a:pt x="5537" y="15740"/>
                  </a:cubicBezTo>
                  <a:cubicBezTo>
                    <a:pt x="5501" y="15892"/>
                    <a:pt x="5480" y="16280"/>
                    <a:pt x="5479" y="16747"/>
                  </a:cubicBezTo>
                  <a:cubicBezTo>
                    <a:pt x="5477" y="17446"/>
                    <a:pt x="5482" y="17512"/>
                    <a:pt x="5560" y="17573"/>
                  </a:cubicBezTo>
                  <a:cubicBezTo>
                    <a:pt x="5755" y="17726"/>
                    <a:pt x="5933" y="17643"/>
                    <a:pt x="6084" y="17325"/>
                  </a:cubicBezTo>
                  <a:cubicBezTo>
                    <a:pt x="6142" y="17202"/>
                    <a:pt x="6170" y="17183"/>
                    <a:pt x="6218" y="17225"/>
                  </a:cubicBezTo>
                  <a:cubicBezTo>
                    <a:pt x="6251" y="17254"/>
                    <a:pt x="6343" y="17271"/>
                    <a:pt x="6422" y="17262"/>
                  </a:cubicBezTo>
                  <a:cubicBezTo>
                    <a:pt x="6535" y="17251"/>
                    <a:pt x="6590" y="17204"/>
                    <a:pt x="6690" y="17045"/>
                  </a:cubicBezTo>
                  <a:cubicBezTo>
                    <a:pt x="6803" y="16865"/>
                    <a:pt x="6831" y="16843"/>
                    <a:pt x="6934" y="16877"/>
                  </a:cubicBezTo>
                  <a:cubicBezTo>
                    <a:pt x="7158" y="16951"/>
                    <a:pt x="7490" y="16925"/>
                    <a:pt x="7621" y="16821"/>
                  </a:cubicBezTo>
                  <a:cubicBezTo>
                    <a:pt x="7858" y="16634"/>
                    <a:pt x="8003" y="16362"/>
                    <a:pt x="8005" y="16094"/>
                  </a:cubicBezTo>
                  <a:cubicBezTo>
                    <a:pt x="8007" y="15853"/>
                    <a:pt x="8007" y="15848"/>
                    <a:pt x="7866" y="15833"/>
                  </a:cubicBezTo>
                  <a:cubicBezTo>
                    <a:pt x="7668" y="15813"/>
                    <a:pt x="7460" y="15961"/>
                    <a:pt x="7266" y="16262"/>
                  </a:cubicBezTo>
                  <a:cubicBezTo>
                    <a:pt x="7140" y="16457"/>
                    <a:pt x="7085" y="16506"/>
                    <a:pt x="7010" y="16492"/>
                  </a:cubicBezTo>
                  <a:cubicBezTo>
                    <a:pt x="6938" y="16478"/>
                    <a:pt x="6892" y="16517"/>
                    <a:pt x="6818" y="16641"/>
                  </a:cubicBezTo>
                  <a:cubicBezTo>
                    <a:pt x="6703" y="16833"/>
                    <a:pt x="6561" y="16904"/>
                    <a:pt x="6375" y="16865"/>
                  </a:cubicBezTo>
                  <a:cubicBezTo>
                    <a:pt x="6268" y="16842"/>
                    <a:pt x="6218" y="16863"/>
                    <a:pt x="6113" y="16983"/>
                  </a:cubicBezTo>
                  <a:cubicBezTo>
                    <a:pt x="5890" y="17237"/>
                    <a:pt x="5644" y="17155"/>
                    <a:pt x="5583" y="16803"/>
                  </a:cubicBezTo>
                  <a:cubicBezTo>
                    <a:pt x="5564" y="16689"/>
                    <a:pt x="5569" y="16351"/>
                    <a:pt x="5589" y="16057"/>
                  </a:cubicBezTo>
                  <a:cubicBezTo>
                    <a:pt x="5610" y="15763"/>
                    <a:pt x="5621" y="15519"/>
                    <a:pt x="5613" y="15510"/>
                  </a:cubicBezTo>
                  <a:close/>
                  <a:moveTo>
                    <a:pt x="8611" y="15510"/>
                  </a:moveTo>
                  <a:cubicBezTo>
                    <a:pt x="8564" y="15538"/>
                    <a:pt x="8495" y="16098"/>
                    <a:pt x="8477" y="16622"/>
                  </a:cubicBezTo>
                  <a:cubicBezTo>
                    <a:pt x="8453" y="17301"/>
                    <a:pt x="8473" y="17451"/>
                    <a:pt x="8582" y="17567"/>
                  </a:cubicBezTo>
                  <a:cubicBezTo>
                    <a:pt x="8662" y="17652"/>
                    <a:pt x="8783" y="17663"/>
                    <a:pt x="8908" y="17592"/>
                  </a:cubicBezTo>
                  <a:cubicBezTo>
                    <a:pt x="9010" y="17534"/>
                    <a:pt x="9163" y="17204"/>
                    <a:pt x="9164" y="17039"/>
                  </a:cubicBezTo>
                  <a:lnTo>
                    <a:pt x="9164" y="16927"/>
                  </a:lnTo>
                  <a:lnTo>
                    <a:pt x="9065" y="17026"/>
                  </a:lnTo>
                  <a:cubicBezTo>
                    <a:pt x="8879" y="17213"/>
                    <a:pt x="8666" y="17134"/>
                    <a:pt x="8593" y="16846"/>
                  </a:cubicBezTo>
                  <a:cubicBezTo>
                    <a:pt x="8559" y="16710"/>
                    <a:pt x="8561" y="16491"/>
                    <a:pt x="8593" y="16088"/>
                  </a:cubicBezTo>
                  <a:cubicBezTo>
                    <a:pt x="8618" y="15778"/>
                    <a:pt x="8631" y="15520"/>
                    <a:pt x="8623" y="15510"/>
                  </a:cubicBezTo>
                  <a:cubicBezTo>
                    <a:pt x="8620" y="15507"/>
                    <a:pt x="8614" y="15508"/>
                    <a:pt x="8611" y="15510"/>
                  </a:cubicBezTo>
                  <a:close/>
                  <a:moveTo>
                    <a:pt x="14357" y="15920"/>
                  </a:moveTo>
                  <a:cubicBezTo>
                    <a:pt x="14264" y="15920"/>
                    <a:pt x="14226" y="15960"/>
                    <a:pt x="14148" y="16132"/>
                  </a:cubicBezTo>
                  <a:cubicBezTo>
                    <a:pt x="14033" y="16384"/>
                    <a:pt x="14029" y="16446"/>
                    <a:pt x="14124" y="16548"/>
                  </a:cubicBezTo>
                  <a:cubicBezTo>
                    <a:pt x="14178" y="16605"/>
                    <a:pt x="14242" y="16618"/>
                    <a:pt x="14363" y="16598"/>
                  </a:cubicBezTo>
                  <a:cubicBezTo>
                    <a:pt x="14597" y="16558"/>
                    <a:pt x="14615" y="16638"/>
                    <a:pt x="14416" y="16840"/>
                  </a:cubicBezTo>
                  <a:cubicBezTo>
                    <a:pt x="14238" y="17020"/>
                    <a:pt x="13930" y="17160"/>
                    <a:pt x="13816" y="17113"/>
                  </a:cubicBezTo>
                  <a:cubicBezTo>
                    <a:pt x="13762" y="17091"/>
                    <a:pt x="13764" y="17066"/>
                    <a:pt x="13804" y="16952"/>
                  </a:cubicBezTo>
                  <a:cubicBezTo>
                    <a:pt x="13873" y="16756"/>
                    <a:pt x="13791" y="16666"/>
                    <a:pt x="13548" y="16666"/>
                  </a:cubicBezTo>
                  <a:cubicBezTo>
                    <a:pt x="13406" y="16666"/>
                    <a:pt x="13331" y="16694"/>
                    <a:pt x="13239" y="16784"/>
                  </a:cubicBezTo>
                  <a:cubicBezTo>
                    <a:pt x="13169" y="16853"/>
                    <a:pt x="13136" y="16914"/>
                    <a:pt x="13164" y="16927"/>
                  </a:cubicBezTo>
                  <a:cubicBezTo>
                    <a:pt x="13294" y="16986"/>
                    <a:pt x="13364" y="17073"/>
                    <a:pt x="13338" y="17144"/>
                  </a:cubicBezTo>
                  <a:cubicBezTo>
                    <a:pt x="13317" y="17204"/>
                    <a:pt x="13253" y="17225"/>
                    <a:pt x="13047" y="17225"/>
                  </a:cubicBezTo>
                  <a:cubicBezTo>
                    <a:pt x="12701" y="17225"/>
                    <a:pt x="12556" y="17305"/>
                    <a:pt x="12395" y="17604"/>
                  </a:cubicBezTo>
                  <a:cubicBezTo>
                    <a:pt x="12323" y="17738"/>
                    <a:pt x="12262" y="17865"/>
                    <a:pt x="12261" y="17884"/>
                  </a:cubicBezTo>
                  <a:cubicBezTo>
                    <a:pt x="12261" y="17943"/>
                    <a:pt x="12301" y="17922"/>
                    <a:pt x="12419" y="17797"/>
                  </a:cubicBezTo>
                  <a:cubicBezTo>
                    <a:pt x="12509" y="17701"/>
                    <a:pt x="12568" y="17683"/>
                    <a:pt x="12715" y="17691"/>
                  </a:cubicBezTo>
                  <a:cubicBezTo>
                    <a:pt x="13054" y="17710"/>
                    <a:pt x="13129" y="17691"/>
                    <a:pt x="13327" y="17530"/>
                  </a:cubicBezTo>
                  <a:cubicBezTo>
                    <a:pt x="13488" y="17398"/>
                    <a:pt x="13550" y="17372"/>
                    <a:pt x="13670" y="17393"/>
                  </a:cubicBezTo>
                  <a:cubicBezTo>
                    <a:pt x="14211" y="17487"/>
                    <a:pt x="14727" y="16906"/>
                    <a:pt x="14648" y="16293"/>
                  </a:cubicBezTo>
                  <a:cubicBezTo>
                    <a:pt x="14617" y="16045"/>
                    <a:pt x="14514" y="15920"/>
                    <a:pt x="14357" y="15920"/>
                  </a:cubicBezTo>
                  <a:close/>
                  <a:moveTo>
                    <a:pt x="3959" y="15989"/>
                  </a:moveTo>
                  <a:cubicBezTo>
                    <a:pt x="3935" y="15990"/>
                    <a:pt x="3909" y="16009"/>
                    <a:pt x="3872" y="16045"/>
                  </a:cubicBezTo>
                  <a:cubicBezTo>
                    <a:pt x="3811" y="16103"/>
                    <a:pt x="3776" y="16112"/>
                    <a:pt x="3720" y="16076"/>
                  </a:cubicBezTo>
                  <a:cubicBezTo>
                    <a:pt x="3557" y="15968"/>
                    <a:pt x="3387" y="16190"/>
                    <a:pt x="3517" y="16343"/>
                  </a:cubicBezTo>
                  <a:cubicBezTo>
                    <a:pt x="3607" y="16449"/>
                    <a:pt x="3625" y="16451"/>
                    <a:pt x="3732" y="16368"/>
                  </a:cubicBezTo>
                  <a:cubicBezTo>
                    <a:pt x="3794" y="16320"/>
                    <a:pt x="3832" y="16317"/>
                    <a:pt x="3889" y="16355"/>
                  </a:cubicBezTo>
                  <a:cubicBezTo>
                    <a:pt x="3948" y="16395"/>
                    <a:pt x="3988" y="16385"/>
                    <a:pt x="4058" y="16318"/>
                  </a:cubicBezTo>
                  <a:cubicBezTo>
                    <a:pt x="4173" y="16207"/>
                    <a:pt x="4172" y="16128"/>
                    <a:pt x="4052" y="16038"/>
                  </a:cubicBezTo>
                  <a:cubicBezTo>
                    <a:pt x="4009" y="16006"/>
                    <a:pt x="3983" y="15988"/>
                    <a:pt x="3959" y="15989"/>
                  </a:cubicBezTo>
                  <a:close/>
                  <a:moveTo>
                    <a:pt x="17833" y="16038"/>
                  </a:moveTo>
                  <a:cubicBezTo>
                    <a:pt x="17798" y="16041"/>
                    <a:pt x="17758" y="16049"/>
                    <a:pt x="17711" y="16063"/>
                  </a:cubicBezTo>
                  <a:cubicBezTo>
                    <a:pt x="17534" y="16115"/>
                    <a:pt x="17352" y="16301"/>
                    <a:pt x="17263" y="16529"/>
                  </a:cubicBezTo>
                  <a:cubicBezTo>
                    <a:pt x="17178" y="16745"/>
                    <a:pt x="17219" y="16879"/>
                    <a:pt x="17385" y="16970"/>
                  </a:cubicBezTo>
                  <a:lnTo>
                    <a:pt x="17513" y="17045"/>
                  </a:lnTo>
                  <a:lnTo>
                    <a:pt x="17408" y="17132"/>
                  </a:lnTo>
                  <a:cubicBezTo>
                    <a:pt x="17329" y="17197"/>
                    <a:pt x="17228" y="17218"/>
                    <a:pt x="17006" y="17219"/>
                  </a:cubicBezTo>
                  <a:cubicBezTo>
                    <a:pt x="16829" y="17220"/>
                    <a:pt x="16657" y="17252"/>
                    <a:pt x="16581" y="17294"/>
                  </a:cubicBezTo>
                  <a:cubicBezTo>
                    <a:pt x="16447" y="17368"/>
                    <a:pt x="16232" y="17712"/>
                    <a:pt x="16232" y="17853"/>
                  </a:cubicBezTo>
                  <a:cubicBezTo>
                    <a:pt x="16232" y="17924"/>
                    <a:pt x="16253" y="17912"/>
                    <a:pt x="16343" y="17809"/>
                  </a:cubicBezTo>
                  <a:cubicBezTo>
                    <a:pt x="16439" y="17699"/>
                    <a:pt x="16475" y="17692"/>
                    <a:pt x="16744" y="17697"/>
                  </a:cubicBezTo>
                  <a:cubicBezTo>
                    <a:pt x="16943" y="17701"/>
                    <a:pt x="17090" y="17673"/>
                    <a:pt x="17181" y="17623"/>
                  </a:cubicBezTo>
                  <a:cubicBezTo>
                    <a:pt x="17319" y="17547"/>
                    <a:pt x="18043" y="16741"/>
                    <a:pt x="18142" y="16554"/>
                  </a:cubicBezTo>
                  <a:cubicBezTo>
                    <a:pt x="18225" y="16397"/>
                    <a:pt x="18208" y="16357"/>
                    <a:pt x="18101" y="16461"/>
                  </a:cubicBezTo>
                  <a:cubicBezTo>
                    <a:pt x="17871" y="16685"/>
                    <a:pt x="17734" y="16709"/>
                    <a:pt x="17565" y="16554"/>
                  </a:cubicBezTo>
                  <a:cubicBezTo>
                    <a:pt x="17462" y="16459"/>
                    <a:pt x="17449" y="16436"/>
                    <a:pt x="17495" y="16343"/>
                  </a:cubicBezTo>
                  <a:cubicBezTo>
                    <a:pt x="17541" y="16252"/>
                    <a:pt x="17582" y="16236"/>
                    <a:pt x="17757" y="16250"/>
                  </a:cubicBezTo>
                  <a:cubicBezTo>
                    <a:pt x="17937" y="16263"/>
                    <a:pt x="17961" y="16256"/>
                    <a:pt x="17973" y="16169"/>
                  </a:cubicBezTo>
                  <a:cubicBezTo>
                    <a:pt x="17985" y="16075"/>
                    <a:pt x="17938" y="16031"/>
                    <a:pt x="17833" y="16038"/>
                  </a:cubicBezTo>
                  <a:close/>
                  <a:moveTo>
                    <a:pt x="7714" y="16175"/>
                  </a:moveTo>
                  <a:cubicBezTo>
                    <a:pt x="7814" y="16187"/>
                    <a:pt x="7908" y="16246"/>
                    <a:pt x="7889" y="16306"/>
                  </a:cubicBezTo>
                  <a:cubicBezTo>
                    <a:pt x="7880" y="16334"/>
                    <a:pt x="7821" y="16394"/>
                    <a:pt x="7761" y="16442"/>
                  </a:cubicBezTo>
                  <a:cubicBezTo>
                    <a:pt x="7627" y="16549"/>
                    <a:pt x="7310" y="16605"/>
                    <a:pt x="7266" y="16529"/>
                  </a:cubicBezTo>
                  <a:cubicBezTo>
                    <a:pt x="7227" y="16461"/>
                    <a:pt x="7469" y="16220"/>
                    <a:pt x="7615" y="16181"/>
                  </a:cubicBezTo>
                  <a:cubicBezTo>
                    <a:pt x="7647" y="16173"/>
                    <a:pt x="7681" y="16171"/>
                    <a:pt x="7714" y="16175"/>
                  </a:cubicBezTo>
                  <a:close/>
                  <a:moveTo>
                    <a:pt x="16669" y="16349"/>
                  </a:moveTo>
                  <a:cubicBezTo>
                    <a:pt x="16646" y="16349"/>
                    <a:pt x="16625" y="16369"/>
                    <a:pt x="16581" y="16411"/>
                  </a:cubicBezTo>
                  <a:cubicBezTo>
                    <a:pt x="16510" y="16480"/>
                    <a:pt x="16476" y="16485"/>
                    <a:pt x="16413" y="16442"/>
                  </a:cubicBezTo>
                  <a:cubicBezTo>
                    <a:pt x="16347" y="16398"/>
                    <a:pt x="16314" y="16411"/>
                    <a:pt x="16232" y="16504"/>
                  </a:cubicBezTo>
                  <a:cubicBezTo>
                    <a:pt x="16135" y="16614"/>
                    <a:pt x="16137" y="16619"/>
                    <a:pt x="16215" y="16709"/>
                  </a:cubicBezTo>
                  <a:cubicBezTo>
                    <a:pt x="16309" y="16820"/>
                    <a:pt x="16322" y="16825"/>
                    <a:pt x="16430" y="16740"/>
                  </a:cubicBezTo>
                  <a:cubicBezTo>
                    <a:pt x="16492" y="16692"/>
                    <a:pt x="16536" y="16690"/>
                    <a:pt x="16593" y="16728"/>
                  </a:cubicBezTo>
                  <a:cubicBezTo>
                    <a:pt x="16652" y="16767"/>
                    <a:pt x="16686" y="16758"/>
                    <a:pt x="16756" y="16691"/>
                  </a:cubicBezTo>
                  <a:cubicBezTo>
                    <a:pt x="16869" y="16582"/>
                    <a:pt x="16867" y="16512"/>
                    <a:pt x="16756" y="16405"/>
                  </a:cubicBezTo>
                  <a:cubicBezTo>
                    <a:pt x="16714" y="16364"/>
                    <a:pt x="16692" y="16349"/>
                    <a:pt x="16669" y="16349"/>
                  </a:cubicBezTo>
                  <a:close/>
                  <a:moveTo>
                    <a:pt x="12727" y="16361"/>
                  </a:moveTo>
                  <a:cubicBezTo>
                    <a:pt x="12703" y="16362"/>
                    <a:pt x="12682" y="16382"/>
                    <a:pt x="12646" y="16417"/>
                  </a:cubicBezTo>
                  <a:cubicBezTo>
                    <a:pt x="12576" y="16485"/>
                    <a:pt x="12551" y="16489"/>
                    <a:pt x="12471" y="16436"/>
                  </a:cubicBezTo>
                  <a:cubicBezTo>
                    <a:pt x="12387" y="16380"/>
                    <a:pt x="12368" y="16385"/>
                    <a:pt x="12279" y="16504"/>
                  </a:cubicBezTo>
                  <a:cubicBezTo>
                    <a:pt x="12187" y="16627"/>
                    <a:pt x="12184" y="16645"/>
                    <a:pt x="12250" y="16722"/>
                  </a:cubicBezTo>
                  <a:cubicBezTo>
                    <a:pt x="12334" y="16822"/>
                    <a:pt x="12396" y="16826"/>
                    <a:pt x="12506" y="16740"/>
                  </a:cubicBezTo>
                  <a:cubicBezTo>
                    <a:pt x="12568" y="16692"/>
                    <a:pt x="12606" y="16690"/>
                    <a:pt x="12663" y="16728"/>
                  </a:cubicBezTo>
                  <a:cubicBezTo>
                    <a:pt x="12722" y="16767"/>
                    <a:pt x="12756" y="16758"/>
                    <a:pt x="12826" y="16691"/>
                  </a:cubicBezTo>
                  <a:cubicBezTo>
                    <a:pt x="12941" y="16580"/>
                    <a:pt x="12940" y="16500"/>
                    <a:pt x="12820" y="16411"/>
                  </a:cubicBezTo>
                  <a:cubicBezTo>
                    <a:pt x="12777" y="16379"/>
                    <a:pt x="12751" y="16361"/>
                    <a:pt x="12727" y="16361"/>
                  </a:cubicBezTo>
                  <a:close/>
                  <a:moveTo>
                    <a:pt x="15731" y="16523"/>
                  </a:moveTo>
                  <a:cubicBezTo>
                    <a:pt x="15721" y="16523"/>
                    <a:pt x="15664" y="16635"/>
                    <a:pt x="15603" y="16772"/>
                  </a:cubicBezTo>
                  <a:cubicBezTo>
                    <a:pt x="15500" y="17004"/>
                    <a:pt x="15111" y="17451"/>
                    <a:pt x="14771" y="17729"/>
                  </a:cubicBezTo>
                  <a:cubicBezTo>
                    <a:pt x="14699" y="17787"/>
                    <a:pt x="14671" y="17827"/>
                    <a:pt x="14707" y="17816"/>
                  </a:cubicBezTo>
                  <a:cubicBezTo>
                    <a:pt x="15292" y="17634"/>
                    <a:pt x="15396" y="17561"/>
                    <a:pt x="15528" y="17231"/>
                  </a:cubicBezTo>
                  <a:cubicBezTo>
                    <a:pt x="15626" y="16986"/>
                    <a:pt x="15759" y="16523"/>
                    <a:pt x="15731" y="16523"/>
                  </a:cubicBezTo>
                  <a:close/>
                  <a:moveTo>
                    <a:pt x="5007" y="16585"/>
                  </a:moveTo>
                  <a:cubicBezTo>
                    <a:pt x="4986" y="16580"/>
                    <a:pt x="4930" y="16628"/>
                    <a:pt x="4838" y="16734"/>
                  </a:cubicBezTo>
                  <a:cubicBezTo>
                    <a:pt x="4690" y="16906"/>
                    <a:pt x="4595" y="16968"/>
                    <a:pt x="4303" y="17070"/>
                  </a:cubicBezTo>
                  <a:cubicBezTo>
                    <a:pt x="4005" y="17174"/>
                    <a:pt x="3868" y="17191"/>
                    <a:pt x="3441" y="17194"/>
                  </a:cubicBezTo>
                  <a:cubicBezTo>
                    <a:pt x="2988" y="17198"/>
                    <a:pt x="2916" y="17188"/>
                    <a:pt x="2806" y="17101"/>
                  </a:cubicBezTo>
                  <a:cubicBezTo>
                    <a:pt x="2738" y="17047"/>
                    <a:pt x="2673" y="16945"/>
                    <a:pt x="2661" y="16871"/>
                  </a:cubicBezTo>
                  <a:cubicBezTo>
                    <a:pt x="2627" y="16672"/>
                    <a:pt x="2573" y="16840"/>
                    <a:pt x="2573" y="17151"/>
                  </a:cubicBezTo>
                  <a:cubicBezTo>
                    <a:pt x="2573" y="17353"/>
                    <a:pt x="2597" y="17419"/>
                    <a:pt x="2690" y="17517"/>
                  </a:cubicBezTo>
                  <a:cubicBezTo>
                    <a:pt x="2752" y="17583"/>
                    <a:pt x="2841" y="17643"/>
                    <a:pt x="2894" y="17654"/>
                  </a:cubicBezTo>
                  <a:cubicBezTo>
                    <a:pt x="3118" y="17701"/>
                    <a:pt x="3707" y="17680"/>
                    <a:pt x="3959" y="17617"/>
                  </a:cubicBezTo>
                  <a:cubicBezTo>
                    <a:pt x="4281" y="17536"/>
                    <a:pt x="4611" y="17366"/>
                    <a:pt x="4745" y="17213"/>
                  </a:cubicBezTo>
                  <a:cubicBezTo>
                    <a:pt x="4854" y="17088"/>
                    <a:pt x="5017" y="16724"/>
                    <a:pt x="5019" y="16604"/>
                  </a:cubicBezTo>
                  <a:cubicBezTo>
                    <a:pt x="5019" y="16590"/>
                    <a:pt x="5014" y="16587"/>
                    <a:pt x="5007" y="16585"/>
                  </a:cubicBezTo>
                  <a:close/>
                  <a:moveTo>
                    <a:pt x="20593" y="16622"/>
                  </a:moveTo>
                  <a:cubicBezTo>
                    <a:pt x="20565" y="16630"/>
                    <a:pt x="20542" y="16661"/>
                    <a:pt x="20505" y="16709"/>
                  </a:cubicBezTo>
                  <a:cubicBezTo>
                    <a:pt x="20423" y="16818"/>
                    <a:pt x="20422" y="16819"/>
                    <a:pt x="20517" y="16927"/>
                  </a:cubicBezTo>
                  <a:cubicBezTo>
                    <a:pt x="20596" y="17017"/>
                    <a:pt x="20623" y="17024"/>
                    <a:pt x="20680" y="16977"/>
                  </a:cubicBezTo>
                  <a:cubicBezTo>
                    <a:pt x="20850" y="16835"/>
                    <a:pt x="20860" y="16729"/>
                    <a:pt x="20703" y="16654"/>
                  </a:cubicBezTo>
                  <a:cubicBezTo>
                    <a:pt x="20653" y="16629"/>
                    <a:pt x="20620" y="16615"/>
                    <a:pt x="20593" y="16622"/>
                  </a:cubicBezTo>
                  <a:close/>
                  <a:moveTo>
                    <a:pt x="6369" y="17890"/>
                  </a:moveTo>
                  <a:cubicBezTo>
                    <a:pt x="6344" y="17894"/>
                    <a:pt x="6319" y="17916"/>
                    <a:pt x="6288" y="17946"/>
                  </a:cubicBezTo>
                  <a:cubicBezTo>
                    <a:pt x="6221" y="18010"/>
                    <a:pt x="6193" y="18008"/>
                    <a:pt x="6119" y="17958"/>
                  </a:cubicBezTo>
                  <a:cubicBezTo>
                    <a:pt x="6044" y="17908"/>
                    <a:pt x="6015" y="17916"/>
                    <a:pt x="5939" y="17990"/>
                  </a:cubicBezTo>
                  <a:cubicBezTo>
                    <a:pt x="5823" y="18101"/>
                    <a:pt x="5825" y="18173"/>
                    <a:pt x="5944" y="18263"/>
                  </a:cubicBezTo>
                  <a:cubicBezTo>
                    <a:pt x="6032" y="18329"/>
                    <a:pt x="6047" y="18328"/>
                    <a:pt x="6131" y="18244"/>
                  </a:cubicBezTo>
                  <a:cubicBezTo>
                    <a:pt x="6212" y="18163"/>
                    <a:pt x="6231" y="18165"/>
                    <a:pt x="6288" y="18226"/>
                  </a:cubicBezTo>
                  <a:cubicBezTo>
                    <a:pt x="6345" y="18287"/>
                    <a:pt x="6365" y="18283"/>
                    <a:pt x="6451" y="18219"/>
                  </a:cubicBezTo>
                  <a:cubicBezTo>
                    <a:pt x="6573" y="18128"/>
                    <a:pt x="6575" y="17989"/>
                    <a:pt x="6457" y="17921"/>
                  </a:cubicBezTo>
                  <a:cubicBezTo>
                    <a:pt x="6421" y="17901"/>
                    <a:pt x="6395" y="17886"/>
                    <a:pt x="6369" y="17890"/>
                  </a:cubicBezTo>
                  <a:close/>
                  <a:moveTo>
                    <a:pt x="9024" y="18126"/>
                  </a:moveTo>
                  <a:cubicBezTo>
                    <a:pt x="8998" y="18133"/>
                    <a:pt x="8980" y="18149"/>
                    <a:pt x="8960" y="18170"/>
                  </a:cubicBezTo>
                  <a:cubicBezTo>
                    <a:pt x="8908" y="18225"/>
                    <a:pt x="8871" y="18230"/>
                    <a:pt x="8809" y="18188"/>
                  </a:cubicBezTo>
                  <a:cubicBezTo>
                    <a:pt x="8744" y="18145"/>
                    <a:pt x="8713" y="18153"/>
                    <a:pt x="8623" y="18244"/>
                  </a:cubicBezTo>
                  <a:lnTo>
                    <a:pt x="8512" y="18356"/>
                  </a:lnTo>
                  <a:lnTo>
                    <a:pt x="8605" y="18462"/>
                  </a:lnTo>
                  <a:cubicBezTo>
                    <a:pt x="8694" y="18563"/>
                    <a:pt x="8705" y="18567"/>
                    <a:pt x="8803" y="18499"/>
                  </a:cubicBezTo>
                  <a:cubicBezTo>
                    <a:pt x="8887" y="18440"/>
                    <a:pt x="8920" y="18434"/>
                    <a:pt x="8972" y="18480"/>
                  </a:cubicBezTo>
                  <a:cubicBezTo>
                    <a:pt x="9025" y="18528"/>
                    <a:pt x="9058" y="18519"/>
                    <a:pt x="9147" y="18424"/>
                  </a:cubicBezTo>
                  <a:cubicBezTo>
                    <a:pt x="9215" y="18352"/>
                    <a:pt x="9245" y="18280"/>
                    <a:pt x="9228" y="18232"/>
                  </a:cubicBezTo>
                  <a:cubicBezTo>
                    <a:pt x="9205" y="18168"/>
                    <a:pt x="9149" y="18133"/>
                    <a:pt x="9088" y="18126"/>
                  </a:cubicBezTo>
                  <a:cubicBezTo>
                    <a:pt x="9068" y="18124"/>
                    <a:pt x="9044" y="18121"/>
                    <a:pt x="9024" y="18126"/>
                  </a:cubicBezTo>
                  <a:close/>
                  <a:moveTo>
                    <a:pt x="5129" y="18804"/>
                  </a:moveTo>
                  <a:lnTo>
                    <a:pt x="5071" y="18928"/>
                  </a:lnTo>
                  <a:cubicBezTo>
                    <a:pt x="5033" y="19016"/>
                    <a:pt x="5019" y="19356"/>
                    <a:pt x="5019" y="20071"/>
                  </a:cubicBezTo>
                  <a:cubicBezTo>
                    <a:pt x="5019" y="21209"/>
                    <a:pt x="5042" y="21341"/>
                    <a:pt x="5286" y="21500"/>
                  </a:cubicBezTo>
                  <a:cubicBezTo>
                    <a:pt x="5430" y="21594"/>
                    <a:pt x="5494" y="21600"/>
                    <a:pt x="11906" y="21600"/>
                  </a:cubicBezTo>
                  <a:cubicBezTo>
                    <a:pt x="17687" y="21600"/>
                    <a:pt x="18375" y="21589"/>
                    <a:pt x="18375" y="21525"/>
                  </a:cubicBezTo>
                  <a:cubicBezTo>
                    <a:pt x="18375" y="21486"/>
                    <a:pt x="18397" y="21444"/>
                    <a:pt x="18427" y="21432"/>
                  </a:cubicBezTo>
                  <a:cubicBezTo>
                    <a:pt x="18469" y="21415"/>
                    <a:pt x="18479" y="21160"/>
                    <a:pt x="18462" y="20282"/>
                  </a:cubicBezTo>
                  <a:cubicBezTo>
                    <a:pt x="18450" y="19662"/>
                    <a:pt x="18424" y="19115"/>
                    <a:pt x="18404" y="19071"/>
                  </a:cubicBezTo>
                  <a:cubicBezTo>
                    <a:pt x="18383" y="19026"/>
                    <a:pt x="18302" y="18948"/>
                    <a:pt x="18223" y="18897"/>
                  </a:cubicBezTo>
                  <a:cubicBezTo>
                    <a:pt x="18082" y="18804"/>
                    <a:pt x="18025" y="18803"/>
                    <a:pt x="11603" y="18804"/>
                  </a:cubicBezTo>
                  <a:lnTo>
                    <a:pt x="5129" y="18804"/>
                  </a:lnTo>
                  <a:close/>
                </a:path>
              </a:pathLst>
            </a:custGeom>
            <a:ln w="12700" cap="flat">
              <a:noFill/>
              <a:miter lim="400000"/>
            </a:ln>
            <a:effectLst/>
          </p:spPr>
        </p:pic>
      </p:grpSp>
      <p:pic>
        <p:nvPicPr>
          <p:cNvPr id="783" name="IMG_1532.jpeg" descr="IMG_1532.jpeg"/>
          <p:cNvPicPr>
            <a:picLocks noChangeAspect="1"/>
          </p:cNvPicPr>
          <p:nvPr/>
        </p:nvPicPr>
        <p:blipFill>
          <a:blip r:embed="rId3">
            <a:alphaModFix amt="57762"/>
            <a:extLst/>
          </a:blip>
          <a:srcRect l="5248" t="647" r="6779" b="5017"/>
          <a:stretch>
            <a:fillRect/>
          </a:stretch>
        </p:blipFill>
        <p:spPr>
          <a:xfrm>
            <a:off x="401704" y="11727414"/>
            <a:ext cx="1292815" cy="1295560"/>
          </a:xfrm>
          <a:custGeom>
            <a:avLst/>
            <a:gdLst/>
            <a:ahLst/>
            <a:cxnLst>
              <a:cxn ang="0">
                <a:pos x="wd2" y="hd2"/>
              </a:cxn>
              <a:cxn ang="5400000">
                <a:pos x="wd2" y="hd2"/>
              </a:cxn>
              <a:cxn ang="10800000">
                <a:pos x="wd2" y="hd2"/>
              </a:cxn>
              <a:cxn ang="16200000">
                <a:pos x="wd2" y="hd2"/>
              </a:cxn>
            </a:cxnLst>
            <a:rect l="0" t="0" r="r" b="b"/>
            <a:pathLst>
              <a:path w="21569" h="21358" fill="norm" stroke="1" extrusionOk="0">
                <a:moveTo>
                  <a:pt x="11058" y="5"/>
                </a:moveTo>
                <a:cubicBezTo>
                  <a:pt x="10229" y="-19"/>
                  <a:pt x="9394" y="39"/>
                  <a:pt x="8641" y="188"/>
                </a:cubicBezTo>
                <a:cubicBezTo>
                  <a:pt x="5364" y="835"/>
                  <a:pt x="2603" y="2911"/>
                  <a:pt x="1099" y="5860"/>
                </a:cubicBezTo>
                <a:cubicBezTo>
                  <a:pt x="580" y="6879"/>
                  <a:pt x="302" y="7692"/>
                  <a:pt x="66" y="8955"/>
                </a:cubicBezTo>
                <a:cubicBezTo>
                  <a:pt x="-3" y="9323"/>
                  <a:pt x="-1" y="9623"/>
                  <a:pt x="0" y="10669"/>
                </a:cubicBezTo>
                <a:cubicBezTo>
                  <a:pt x="1" y="12063"/>
                  <a:pt x="36" y="12496"/>
                  <a:pt x="331" y="13542"/>
                </a:cubicBezTo>
                <a:cubicBezTo>
                  <a:pt x="1548" y="17857"/>
                  <a:pt x="5352" y="20954"/>
                  <a:pt x="9846" y="21321"/>
                </a:cubicBezTo>
                <a:cubicBezTo>
                  <a:pt x="13033" y="21581"/>
                  <a:pt x="16163" y="20452"/>
                  <a:pt x="18421" y="18226"/>
                </a:cubicBezTo>
                <a:cubicBezTo>
                  <a:pt x="20092" y="16577"/>
                  <a:pt x="21186" y="14410"/>
                  <a:pt x="21493" y="12089"/>
                </a:cubicBezTo>
                <a:cubicBezTo>
                  <a:pt x="21575" y="11471"/>
                  <a:pt x="21597" y="10025"/>
                  <a:pt x="21526" y="9420"/>
                </a:cubicBezTo>
                <a:cubicBezTo>
                  <a:pt x="21159" y="6310"/>
                  <a:pt x="19396" y="3502"/>
                  <a:pt x="16752" y="1771"/>
                </a:cubicBezTo>
                <a:cubicBezTo>
                  <a:pt x="15805" y="1151"/>
                  <a:pt x="14526" y="589"/>
                  <a:pt x="13448" y="319"/>
                </a:cubicBezTo>
                <a:cubicBezTo>
                  <a:pt x="12708" y="133"/>
                  <a:pt x="11886" y="28"/>
                  <a:pt x="11058" y="5"/>
                </a:cubicBezTo>
                <a:close/>
              </a:path>
            </a:pathLst>
          </a:custGeom>
          <a:ln w="12700">
            <a:miter lim="400000"/>
          </a:ln>
        </p:spPr>
      </p:pic>
      <p:grpSp>
        <p:nvGrpSpPr>
          <p:cNvPr id="792" name="Google Shape;4600;p60"/>
          <p:cNvGrpSpPr/>
          <p:nvPr/>
        </p:nvGrpSpPr>
        <p:grpSpPr>
          <a:xfrm>
            <a:off x="171138" y="10197125"/>
            <a:ext cx="4221976" cy="3071445"/>
            <a:chOff x="0" y="0"/>
            <a:chExt cx="4221975" cy="3071443"/>
          </a:xfrm>
        </p:grpSpPr>
        <p:sp>
          <p:nvSpPr>
            <p:cNvPr id="784" name="Google Shape;4601;p60"/>
            <p:cNvSpPr/>
            <p:nvPr/>
          </p:nvSpPr>
          <p:spPr>
            <a:xfrm flipH="1" rot="18398503">
              <a:off x="602529" y="-49376"/>
              <a:ext cx="844941" cy="192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1" y="0"/>
                  </a:moveTo>
                  <a:lnTo>
                    <a:pt x="6396" y="31"/>
                  </a:lnTo>
                  <a:cubicBezTo>
                    <a:pt x="6047" y="323"/>
                    <a:pt x="3110" y="3112"/>
                    <a:pt x="8424" y="7251"/>
                  </a:cubicBezTo>
                  <a:cubicBezTo>
                    <a:pt x="7935" y="13276"/>
                    <a:pt x="4195" y="17936"/>
                    <a:pt x="0" y="21309"/>
                  </a:cubicBezTo>
                  <a:cubicBezTo>
                    <a:pt x="0" y="21401"/>
                    <a:pt x="35" y="21509"/>
                    <a:pt x="35" y="21600"/>
                  </a:cubicBezTo>
                  <a:cubicBezTo>
                    <a:pt x="1888" y="20143"/>
                    <a:pt x="3424" y="18626"/>
                    <a:pt x="4684" y="17063"/>
                  </a:cubicBezTo>
                  <a:cubicBezTo>
                    <a:pt x="5311" y="17001"/>
                    <a:pt x="13281" y="16204"/>
                    <a:pt x="21600" y="11267"/>
                  </a:cubicBezTo>
                  <a:cubicBezTo>
                    <a:pt x="21600" y="11267"/>
                    <a:pt x="12162" y="11344"/>
                    <a:pt x="4892" y="16864"/>
                  </a:cubicBezTo>
                  <a:lnTo>
                    <a:pt x="4754" y="16955"/>
                  </a:lnTo>
                  <a:cubicBezTo>
                    <a:pt x="5347" y="16173"/>
                    <a:pt x="5942" y="15361"/>
                    <a:pt x="6431" y="14487"/>
                  </a:cubicBezTo>
                  <a:cubicBezTo>
                    <a:pt x="7305" y="12985"/>
                    <a:pt x="7935" y="11467"/>
                    <a:pt x="8319" y="9919"/>
                  </a:cubicBezTo>
                  <a:cubicBezTo>
                    <a:pt x="8879" y="9857"/>
                    <a:pt x="11883" y="9429"/>
                    <a:pt x="15623" y="7911"/>
                  </a:cubicBezTo>
                  <a:lnTo>
                    <a:pt x="16042" y="7727"/>
                  </a:lnTo>
                  <a:cubicBezTo>
                    <a:pt x="18000" y="6899"/>
                    <a:pt x="19712" y="5964"/>
                    <a:pt x="21216" y="4952"/>
                  </a:cubicBezTo>
                  <a:cubicBezTo>
                    <a:pt x="20132" y="5028"/>
                    <a:pt x="19117" y="5151"/>
                    <a:pt x="18138" y="5351"/>
                  </a:cubicBezTo>
                  <a:cubicBezTo>
                    <a:pt x="16986" y="5581"/>
                    <a:pt x="15867" y="5871"/>
                    <a:pt x="14855" y="6224"/>
                  </a:cubicBezTo>
                  <a:cubicBezTo>
                    <a:pt x="12686" y="6945"/>
                    <a:pt x="10344" y="8064"/>
                    <a:pt x="8354" y="9842"/>
                  </a:cubicBezTo>
                  <a:cubicBezTo>
                    <a:pt x="8527" y="9075"/>
                    <a:pt x="8668" y="8294"/>
                    <a:pt x="8738" y="7481"/>
                  </a:cubicBezTo>
                  <a:cubicBezTo>
                    <a:pt x="8843" y="7344"/>
                    <a:pt x="10939" y="4585"/>
                    <a:pt x="6431" y="31"/>
                  </a:cubicBezTo>
                  <a:cubicBezTo>
                    <a:pt x="6431" y="15"/>
                    <a:pt x="6431" y="15"/>
                    <a:pt x="6431"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85" name="Google Shape;4602;p60"/>
            <p:cNvSpPr/>
            <p:nvPr/>
          </p:nvSpPr>
          <p:spPr>
            <a:xfrm flipH="1" rot="18398503">
              <a:off x="2542459" y="956204"/>
              <a:ext cx="329429" cy="34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39" y="7487"/>
                    <a:pt x="7977" y="14369"/>
                    <a:pt x="90" y="20409"/>
                  </a:cubicBezTo>
                  <a:cubicBezTo>
                    <a:pt x="90" y="20837"/>
                    <a:pt x="0" y="21172"/>
                    <a:pt x="0" y="21600"/>
                  </a:cubicBezTo>
                  <a:cubicBezTo>
                    <a:pt x="7616" y="15817"/>
                    <a:pt x="14608" y="9270"/>
                    <a:pt x="20886" y="2040"/>
                  </a:cubicBezTo>
                  <a:cubicBezTo>
                    <a:pt x="21066" y="1362"/>
                    <a:pt x="21336" y="684"/>
                    <a:pt x="21600"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86" name="Google Shape;4603;p60"/>
            <p:cNvSpPr/>
            <p:nvPr/>
          </p:nvSpPr>
          <p:spPr>
            <a:xfrm flipH="1" rot="18398503">
              <a:off x="875105" y="251099"/>
              <a:ext cx="329510" cy="589248"/>
            </a:xfrm>
            <a:custGeom>
              <a:avLst/>
              <a:gdLst/>
              <a:ahLst/>
              <a:cxnLst>
                <a:cxn ang="0">
                  <a:pos x="wd2" y="hd2"/>
                </a:cxn>
                <a:cxn ang="5400000">
                  <a:pos x="wd2" y="hd2"/>
                </a:cxn>
                <a:cxn ang="10800000">
                  <a:pos x="wd2" y="hd2"/>
                </a:cxn>
                <a:cxn ang="16200000">
                  <a:pos x="wd2" y="hd2"/>
                </a:cxn>
              </a:cxnLst>
              <a:rect l="0" t="0" r="r" b="b"/>
              <a:pathLst>
                <a:path w="19283" h="21600" fill="norm" stroke="1" extrusionOk="0">
                  <a:moveTo>
                    <a:pt x="79" y="0"/>
                  </a:moveTo>
                  <a:cubicBezTo>
                    <a:pt x="79" y="0"/>
                    <a:pt x="-2317" y="11075"/>
                    <a:pt x="19283" y="21600"/>
                  </a:cubicBezTo>
                  <a:cubicBezTo>
                    <a:pt x="19283" y="21600"/>
                    <a:pt x="18887" y="11878"/>
                    <a:pt x="7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87" name="Google Shape;4604;p60"/>
            <p:cNvSpPr/>
            <p:nvPr/>
          </p:nvSpPr>
          <p:spPr>
            <a:xfrm flipH="1" rot="18398503">
              <a:off x="1434317" y="337230"/>
              <a:ext cx="341220" cy="773850"/>
            </a:xfrm>
            <a:custGeom>
              <a:avLst/>
              <a:gdLst/>
              <a:ahLst/>
              <a:cxnLst>
                <a:cxn ang="0">
                  <a:pos x="wd2" y="hd2"/>
                </a:cxn>
                <a:cxn ang="5400000">
                  <a:pos x="wd2" y="hd2"/>
                </a:cxn>
                <a:cxn ang="10800000">
                  <a:pos x="wd2" y="hd2"/>
                </a:cxn>
                <a:cxn ang="16200000">
                  <a:pos x="wd2" y="hd2"/>
                </a:cxn>
              </a:cxnLst>
              <a:rect l="0" t="0" r="r" b="b"/>
              <a:pathLst>
                <a:path w="17850" h="21600" fill="norm" stroke="1" extrusionOk="0">
                  <a:moveTo>
                    <a:pt x="374" y="0"/>
                  </a:moveTo>
                  <a:cubicBezTo>
                    <a:pt x="374" y="0"/>
                    <a:pt x="-2415" y="6449"/>
                    <a:pt x="7242" y="14729"/>
                  </a:cubicBezTo>
                  <a:cubicBezTo>
                    <a:pt x="7668" y="15074"/>
                    <a:pt x="8172" y="15455"/>
                    <a:pt x="8598" y="15836"/>
                  </a:cubicBezTo>
                  <a:cubicBezTo>
                    <a:pt x="11321" y="17897"/>
                    <a:pt x="14392" y="19843"/>
                    <a:pt x="17829" y="21600"/>
                  </a:cubicBezTo>
                  <a:cubicBezTo>
                    <a:pt x="17829" y="21600"/>
                    <a:pt x="19185" y="12364"/>
                    <a:pt x="374"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88" name="Google Shape;4605;p60"/>
            <p:cNvSpPr/>
            <p:nvPr/>
          </p:nvSpPr>
          <p:spPr>
            <a:xfrm flipH="1" rot="18398503">
              <a:off x="2049349" y="485085"/>
              <a:ext cx="222183" cy="730054"/>
            </a:xfrm>
            <a:custGeom>
              <a:avLst/>
              <a:gdLst/>
              <a:ahLst/>
              <a:cxnLst>
                <a:cxn ang="0">
                  <a:pos x="wd2" y="hd2"/>
                </a:cxn>
                <a:cxn ang="5400000">
                  <a:pos x="wd2" y="hd2"/>
                </a:cxn>
                <a:cxn ang="10800000">
                  <a:pos x="wd2" y="hd2"/>
                </a:cxn>
                <a:cxn ang="16200000">
                  <a:pos x="wd2" y="hd2"/>
                </a:cxn>
              </a:cxnLst>
              <a:rect l="0" t="0" r="r" b="b"/>
              <a:pathLst>
                <a:path w="20649" h="21600" fill="norm" stroke="1" extrusionOk="0">
                  <a:moveTo>
                    <a:pt x="2709" y="0"/>
                  </a:moveTo>
                  <a:cubicBezTo>
                    <a:pt x="1175" y="1293"/>
                    <a:pt x="418" y="2629"/>
                    <a:pt x="163" y="4003"/>
                  </a:cubicBezTo>
                  <a:cubicBezTo>
                    <a:pt x="-722" y="7847"/>
                    <a:pt x="1559" y="14116"/>
                    <a:pt x="18332" y="21600"/>
                  </a:cubicBezTo>
                  <a:cubicBezTo>
                    <a:pt x="18971" y="21033"/>
                    <a:pt x="19728" y="20467"/>
                    <a:pt x="20622" y="19860"/>
                  </a:cubicBezTo>
                  <a:cubicBezTo>
                    <a:pt x="20878" y="16827"/>
                    <a:pt x="19472" y="11165"/>
                    <a:pt x="8549" y="3681"/>
                  </a:cubicBezTo>
                  <a:cubicBezTo>
                    <a:pt x="6770" y="2466"/>
                    <a:pt x="4862" y="1293"/>
                    <a:pt x="2709" y="0"/>
                  </a:cubicBezTo>
                  <a:close/>
                </a:path>
              </a:pathLst>
            </a:custGeom>
            <a:solidFill>
              <a:srgbClr val="425B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89" name="Google Shape;4606;p60"/>
            <p:cNvSpPr/>
            <p:nvPr/>
          </p:nvSpPr>
          <p:spPr>
            <a:xfrm flipH="1" rot="18398503">
              <a:off x="1916031" y="1705173"/>
              <a:ext cx="596124" cy="175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49" y="0"/>
                  </a:moveTo>
                  <a:cubicBezTo>
                    <a:pt x="1679" y="0"/>
                    <a:pt x="0" y="1714"/>
                    <a:pt x="0" y="1714"/>
                  </a:cubicBezTo>
                  <a:cubicBezTo>
                    <a:pt x="6976" y="17587"/>
                    <a:pt x="12929" y="21600"/>
                    <a:pt x="17165" y="21600"/>
                  </a:cubicBezTo>
                  <a:cubicBezTo>
                    <a:pt x="18974" y="21600"/>
                    <a:pt x="20473" y="20860"/>
                    <a:pt x="21600" y="20002"/>
                  </a:cubicBezTo>
                  <a:cubicBezTo>
                    <a:pt x="21401" y="17651"/>
                    <a:pt x="21305" y="15314"/>
                    <a:pt x="21205" y="13118"/>
                  </a:cubicBezTo>
                  <a:cubicBezTo>
                    <a:pt x="14060" y="2442"/>
                    <a:pt x="8414" y="0"/>
                    <a:pt x="474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90" name="Google Shape;4607;p60"/>
            <p:cNvSpPr/>
            <p:nvPr/>
          </p:nvSpPr>
          <p:spPr>
            <a:xfrm flipH="1" rot="18398503">
              <a:off x="1697993" y="580028"/>
              <a:ext cx="2131446" cy="2049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0"/>
                  </a:moveTo>
                  <a:cubicBezTo>
                    <a:pt x="14811" y="2680"/>
                    <a:pt x="14174" y="5231"/>
                    <a:pt x="14104" y="5591"/>
                  </a:cubicBezTo>
                  <a:cubicBezTo>
                    <a:pt x="12109" y="6528"/>
                    <a:pt x="10224" y="7695"/>
                    <a:pt x="8493" y="9063"/>
                  </a:cubicBezTo>
                  <a:cubicBezTo>
                    <a:pt x="10598" y="6643"/>
                    <a:pt x="11250" y="4439"/>
                    <a:pt x="11403" y="2911"/>
                  </a:cubicBezTo>
                  <a:cubicBezTo>
                    <a:pt x="11416" y="2695"/>
                    <a:pt x="11430" y="2493"/>
                    <a:pt x="11430" y="2306"/>
                  </a:cubicBezTo>
                  <a:lnTo>
                    <a:pt x="11430" y="1902"/>
                  </a:lnTo>
                  <a:cubicBezTo>
                    <a:pt x="11430" y="1802"/>
                    <a:pt x="11430" y="1715"/>
                    <a:pt x="11416" y="1629"/>
                  </a:cubicBezTo>
                  <a:cubicBezTo>
                    <a:pt x="11403" y="1340"/>
                    <a:pt x="11361" y="1053"/>
                    <a:pt x="11292" y="778"/>
                  </a:cubicBezTo>
                  <a:cubicBezTo>
                    <a:pt x="10558" y="1845"/>
                    <a:pt x="9934" y="2969"/>
                    <a:pt x="9435" y="4164"/>
                  </a:cubicBezTo>
                  <a:cubicBezTo>
                    <a:pt x="9338" y="4381"/>
                    <a:pt x="9255" y="4597"/>
                    <a:pt x="9185" y="4799"/>
                  </a:cubicBezTo>
                  <a:cubicBezTo>
                    <a:pt x="9089" y="5044"/>
                    <a:pt x="9019" y="5274"/>
                    <a:pt x="8950" y="5505"/>
                  </a:cubicBezTo>
                  <a:cubicBezTo>
                    <a:pt x="8909" y="5620"/>
                    <a:pt x="8867" y="5735"/>
                    <a:pt x="8839" y="5850"/>
                  </a:cubicBezTo>
                  <a:cubicBezTo>
                    <a:pt x="8299" y="7767"/>
                    <a:pt x="8409" y="8963"/>
                    <a:pt x="8423" y="9121"/>
                  </a:cubicBezTo>
                  <a:cubicBezTo>
                    <a:pt x="6954" y="10289"/>
                    <a:pt x="5625" y="11600"/>
                    <a:pt x="4419" y="13055"/>
                  </a:cubicBezTo>
                  <a:cubicBezTo>
                    <a:pt x="4447" y="13013"/>
                    <a:pt x="4461" y="12969"/>
                    <a:pt x="4475" y="12926"/>
                  </a:cubicBezTo>
                  <a:cubicBezTo>
                    <a:pt x="4419" y="12984"/>
                    <a:pt x="4364" y="13040"/>
                    <a:pt x="4309" y="13098"/>
                  </a:cubicBezTo>
                  <a:cubicBezTo>
                    <a:pt x="4309" y="13127"/>
                    <a:pt x="4323" y="13142"/>
                    <a:pt x="4337" y="13156"/>
                  </a:cubicBezTo>
                  <a:cubicBezTo>
                    <a:pt x="3796" y="13819"/>
                    <a:pt x="3338" y="14453"/>
                    <a:pt x="2950" y="15044"/>
                  </a:cubicBezTo>
                  <a:cubicBezTo>
                    <a:pt x="2050" y="16370"/>
                    <a:pt x="1288" y="17781"/>
                    <a:pt x="679" y="19281"/>
                  </a:cubicBezTo>
                  <a:cubicBezTo>
                    <a:pt x="471" y="20087"/>
                    <a:pt x="249" y="20865"/>
                    <a:pt x="0" y="21600"/>
                  </a:cubicBezTo>
                  <a:lnTo>
                    <a:pt x="55" y="21514"/>
                  </a:lnTo>
                  <a:cubicBezTo>
                    <a:pt x="152" y="21125"/>
                    <a:pt x="845" y="18503"/>
                    <a:pt x="2924" y="15332"/>
                  </a:cubicBezTo>
                  <a:cubicBezTo>
                    <a:pt x="4293" y="15800"/>
                    <a:pt x="5485" y="15972"/>
                    <a:pt x="6497" y="15972"/>
                  </a:cubicBezTo>
                  <a:cubicBezTo>
                    <a:pt x="9285" y="15972"/>
                    <a:pt x="10710" y="14669"/>
                    <a:pt x="10710" y="14669"/>
                  </a:cubicBezTo>
                  <a:cubicBezTo>
                    <a:pt x="9476" y="14416"/>
                    <a:pt x="8389" y="14320"/>
                    <a:pt x="7448" y="14320"/>
                  </a:cubicBezTo>
                  <a:cubicBezTo>
                    <a:pt x="4740" y="14320"/>
                    <a:pt x="3239" y="15118"/>
                    <a:pt x="2950" y="15289"/>
                  </a:cubicBezTo>
                  <a:lnTo>
                    <a:pt x="3048" y="15117"/>
                  </a:lnTo>
                  <a:cubicBezTo>
                    <a:pt x="5209" y="11902"/>
                    <a:pt x="9269" y="7508"/>
                    <a:pt x="16377" y="4770"/>
                  </a:cubicBezTo>
                  <a:cubicBezTo>
                    <a:pt x="17111" y="4914"/>
                    <a:pt x="17873" y="4986"/>
                    <a:pt x="18635" y="4986"/>
                  </a:cubicBezTo>
                  <a:cubicBezTo>
                    <a:pt x="18676" y="4813"/>
                    <a:pt x="18718" y="4655"/>
                    <a:pt x="18774" y="4497"/>
                  </a:cubicBezTo>
                  <a:cubicBezTo>
                    <a:pt x="18871" y="4655"/>
                    <a:pt x="18940" y="4813"/>
                    <a:pt x="19009" y="4957"/>
                  </a:cubicBezTo>
                  <a:cubicBezTo>
                    <a:pt x="19909" y="4914"/>
                    <a:pt x="20783" y="4684"/>
                    <a:pt x="21600" y="4295"/>
                  </a:cubicBezTo>
                  <a:cubicBezTo>
                    <a:pt x="21406" y="3963"/>
                    <a:pt x="21240" y="3660"/>
                    <a:pt x="21101" y="3358"/>
                  </a:cubicBezTo>
                  <a:cubicBezTo>
                    <a:pt x="17804" y="3430"/>
                    <a:pt x="16225" y="4626"/>
                    <a:pt x="16127" y="4712"/>
                  </a:cubicBezTo>
                  <a:cubicBezTo>
                    <a:pt x="15504" y="4957"/>
                    <a:pt x="14894" y="5217"/>
                    <a:pt x="14312" y="5490"/>
                  </a:cubicBezTo>
                  <a:cubicBezTo>
                    <a:pt x="18219" y="3084"/>
                    <a:pt x="18261" y="0"/>
                    <a:pt x="18261"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91" name="Google Shape;4608;p60"/>
            <p:cNvSpPr/>
            <p:nvPr/>
          </p:nvSpPr>
          <p:spPr>
            <a:xfrm flipH="1" rot="18398503">
              <a:off x="2346457" y="1564559"/>
              <a:ext cx="839546" cy="184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9" y="0"/>
                  </a:moveTo>
                  <a:cubicBezTo>
                    <a:pt x="2444" y="0"/>
                    <a:pt x="0" y="4605"/>
                    <a:pt x="0" y="4605"/>
                  </a:cubicBezTo>
                  <a:cubicBezTo>
                    <a:pt x="5422" y="17713"/>
                    <a:pt x="10013" y="21600"/>
                    <a:pt x="13549" y="21600"/>
                  </a:cubicBezTo>
                  <a:cubicBezTo>
                    <a:pt x="18688" y="21600"/>
                    <a:pt x="21600" y="13406"/>
                    <a:pt x="21600" y="13406"/>
                  </a:cubicBezTo>
                  <a:cubicBezTo>
                    <a:pt x="15520" y="2921"/>
                    <a:pt x="10588" y="0"/>
                    <a:pt x="6979" y="0"/>
                  </a:cubicBezTo>
                  <a:close/>
                </a:path>
              </a:pathLst>
            </a:custGeom>
            <a:solidFill>
              <a:srgbClr val="52A2A5"/>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95" name="تجميع"/>
          <p:cNvGrpSpPr/>
          <p:nvPr/>
        </p:nvGrpSpPr>
        <p:grpSpPr>
          <a:xfrm>
            <a:off x="76276" y="8104467"/>
            <a:ext cx="857101" cy="3313621"/>
            <a:chOff x="176594" y="0"/>
            <a:chExt cx="857100" cy="3313620"/>
          </a:xfrm>
        </p:grpSpPr>
        <p:sp>
          <p:nvSpPr>
            <p:cNvPr id="793" name="Google Shape;632;p19"/>
            <p:cNvSpPr/>
            <p:nvPr/>
          </p:nvSpPr>
          <p:spPr>
            <a:xfrm rot="5400000">
              <a:off x="-369365" y="1910561"/>
              <a:ext cx="28061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797" tIns="243797" rIns="243797" bIns="243797" numCol="1" anchor="t">
              <a:spAutoFit/>
            </a:bodyPr>
            <a:lstStyle>
              <a:lvl1pPr algn="l" defTabSz="2438400" rtl="0">
                <a:defRPr sz="3600">
                  <a:solidFill>
                    <a:srgbClr val="B6CCC9"/>
                  </a:solidFill>
                  <a:latin typeface="Barlow Condensed"/>
                  <a:ea typeface="Barlow Condensed"/>
                  <a:cs typeface="Barlow Condensed"/>
                  <a:sym typeface="Barlow Condensed"/>
                </a:defRPr>
              </a:lvl1pPr>
            </a:lstStyle>
            <a:p>
              <a:pPr/>
              <a:r>
                <a:t>hasnaa-2</a:t>
              </a:r>
            </a:p>
          </p:txBody>
        </p:sp>
        <p:sp>
          <p:nvSpPr>
            <p:cNvPr id="794" name="Google Shape;1105;p42"/>
            <p:cNvSpPr/>
            <p:nvPr/>
          </p:nvSpPr>
          <p:spPr>
            <a:xfrm>
              <a:off x="176594" y="0"/>
              <a:ext cx="650865" cy="583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0"/>
                  </a:moveTo>
                  <a:cubicBezTo>
                    <a:pt x="12092" y="0"/>
                    <a:pt x="9990" y="3286"/>
                    <a:pt x="10646" y="6679"/>
                  </a:cubicBezTo>
                  <a:cubicBezTo>
                    <a:pt x="6966" y="6464"/>
                    <a:pt x="3680" y="4308"/>
                    <a:pt x="1491" y="1024"/>
                  </a:cubicBezTo>
                  <a:cubicBezTo>
                    <a:pt x="351" y="3448"/>
                    <a:pt x="921" y="6679"/>
                    <a:pt x="2892" y="8295"/>
                  </a:cubicBezTo>
                  <a:cubicBezTo>
                    <a:pt x="2147" y="8240"/>
                    <a:pt x="1491" y="8026"/>
                    <a:pt x="877" y="7595"/>
                  </a:cubicBezTo>
                  <a:cubicBezTo>
                    <a:pt x="833" y="10127"/>
                    <a:pt x="2279" y="12497"/>
                    <a:pt x="4426" y="12982"/>
                  </a:cubicBezTo>
                  <a:cubicBezTo>
                    <a:pt x="4054" y="13112"/>
                    <a:pt x="3651" y="13183"/>
                    <a:pt x="3235" y="13183"/>
                  </a:cubicBezTo>
                  <a:cubicBezTo>
                    <a:pt x="2963" y="13183"/>
                    <a:pt x="2687" y="13153"/>
                    <a:pt x="2410" y="13090"/>
                  </a:cubicBezTo>
                  <a:cubicBezTo>
                    <a:pt x="2980" y="15244"/>
                    <a:pt x="4601" y="16806"/>
                    <a:pt x="6572" y="16860"/>
                  </a:cubicBezTo>
                  <a:cubicBezTo>
                    <a:pt x="4971" y="18417"/>
                    <a:pt x="3054" y="19196"/>
                    <a:pt x="1061" y="19196"/>
                  </a:cubicBezTo>
                  <a:cubicBezTo>
                    <a:pt x="709" y="19196"/>
                    <a:pt x="356" y="19171"/>
                    <a:pt x="0" y="19123"/>
                  </a:cubicBezTo>
                  <a:cubicBezTo>
                    <a:pt x="1973" y="20684"/>
                    <a:pt x="4293" y="21600"/>
                    <a:pt x="6792" y="21600"/>
                  </a:cubicBezTo>
                  <a:cubicBezTo>
                    <a:pt x="15028" y="21600"/>
                    <a:pt x="19672" y="13035"/>
                    <a:pt x="19365" y="5387"/>
                  </a:cubicBezTo>
                  <a:cubicBezTo>
                    <a:pt x="20241" y="4633"/>
                    <a:pt x="20987" y="3662"/>
                    <a:pt x="21600" y="2585"/>
                  </a:cubicBezTo>
                  <a:cubicBezTo>
                    <a:pt x="20767" y="3017"/>
                    <a:pt x="19935" y="3286"/>
                    <a:pt x="19059" y="3448"/>
                  </a:cubicBezTo>
                  <a:cubicBezTo>
                    <a:pt x="19935" y="2747"/>
                    <a:pt x="20636" y="1670"/>
                    <a:pt x="20987" y="431"/>
                  </a:cubicBezTo>
                  <a:cubicBezTo>
                    <a:pt x="20109" y="1024"/>
                    <a:pt x="19190" y="1508"/>
                    <a:pt x="18183" y="1723"/>
                  </a:cubicBezTo>
                  <a:cubicBezTo>
                    <a:pt x="17350" y="699"/>
                    <a:pt x="16211" y="0"/>
                    <a:pt x="14940" y="0"/>
                  </a:cubicBezTo>
                  <a:close/>
                </a:path>
              </a:pathLst>
            </a:custGeom>
            <a:solidFill>
              <a:srgbClr val="52A2A5"/>
            </a:solidFill>
            <a:ln w="12700" cap="flat">
              <a:noFill/>
              <a:miter lim="400000"/>
            </a:ln>
            <a:effectLst>
              <a:outerShdw sx="100000" sy="100000" kx="0" ky="0" algn="b" rotWithShape="0" blurRad="127000" dist="165100" dir="2700000">
                <a:srgbClr val="000000">
                  <a:alpha val="50000"/>
                </a:srgbClr>
              </a:outerShdw>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799" name="Google Shape;3367;p59"/>
          <p:cNvGrpSpPr/>
          <p:nvPr/>
        </p:nvGrpSpPr>
        <p:grpSpPr>
          <a:xfrm>
            <a:off x="16076686" y="3849824"/>
            <a:ext cx="1311264" cy="1515763"/>
            <a:chOff x="0" y="0"/>
            <a:chExt cx="1311262" cy="1515761"/>
          </a:xfrm>
        </p:grpSpPr>
        <p:sp>
          <p:nvSpPr>
            <p:cNvPr id="796" name="Google Shape;3368;p59"/>
            <p:cNvSpPr/>
            <p:nvPr/>
          </p:nvSpPr>
          <p:spPr>
            <a:xfrm rot="14520909">
              <a:off x="803536" y="81374"/>
              <a:ext cx="437721" cy="421639"/>
            </a:xfrm>
            <a:custGeom>
              <a:avLst/>
              <a:gdLst/>
              <a:ahLst/>
              <a:cxnLst>
                <a:cxn ang="0">
                  <a:pos x="wd2" y="hd2"/>
                </a:cxn>
                <a:cxn ang="5400000">
                  <a:pos x="wd2" y="hd2"/>
                </a:cxn>
                <a:cxn ang="10800000">
                  <a:pos x="wd2" y="hd2"/>
                </a:cxn>
                <a:cxn ang="16200000">
                  <a:pos x="wd2" y="hd2"/>
                </a:cxn>
              </a:cxnLst>
              <a:rect l="0" t="0" r="r" b="b"/>
              <a:pathLst>
                <a:path w="21197" h="21600" fill="norm" stroke="1" extrusionOk="0">
                  <a:moveTo>
                    <a:pt x="9076" y="0"/>
                  </a:moveTo>
                  <a:cubicBezTo>
                    <a:pt x="8508" y="0"/>
                    <a:pt x="8026" y="400"/>
                    <a:pt x="7847" y="979"/>
                  </a:cubicBezTo>
                  <a:cubicBezTo>
                    <a:pt x="7569" y="1859"/>
                    <a:pt x="7408" y="2743"/>
                    <a:pt x="7408" y="3623"/>
                  </a:cubicBezTo>
                  <a:cubicBezTo>
                    <a:pt x="7369" y="4927"/>
                    <a:pt x="7569" y="6226"/>
                    <a:pt x="7647" y="7530"/>
                  </a:cubicBezTo>
                  <a:cubicBezTo>
                    <a:pt x="7686" y="8078"/>
                    <a:pt x="7765" y="8622"/>
                    <a:pt x="7804" y="9378"/>
                  </a:cubicBezTo>
                  <a:lnTo>
                    <a:pt x="6415" y="8958"/>
                  </a:lnTo>
                  <a:cubicBezTo>
                    <a:pt x="4908" y="8497"/>
                    <a:pt x="3479" y="8032"/>
                    <a:pt x="1969" y="7613"/>
                  </a:cubicBezTo>
                  <a:cubicBezTo>
                    <a:pt x="1729" y="7519"/>
                    <a:pt x="1494" y="7473"/>
                    <a:pt x="1236" y="7473"/>
                  </a:cubicBezTo>
                  <a:cubicBezTo>
                    <a:pt x="1151" y="7473"/>
                    <a:pt x="1065" y="7477"/>
                    <a:pt x="976" y="7488"/>
                  </a:cubicBezTo>
                  <a:cubicBezTo>
                    <a:pt x="619" y="7572"/>
                    <a:pt x="301" y="7783"/>
                    <a:pt x="104" y="8078"/>
                  </a:cubicBezTo>
                  <a:cubicBezTo>
                    <a:pt x="-135" y="8497"/>
                    <a:pt x="61" y="9041"/>
                    <a:pt x="461" y="9253"/>
                  </a:cubicBezTo>
                  <a:cubicBezTo>
                    <a:pt x="819" y="9461"/>
                    <a:pt x="1215" y="9631"/>
                    <a:pt x="1611" y="9755"/>
                  </a:cubicBezTo>
                  <a:cubicBezTo>
                    <a:pt x="3079" y="10133"/>
                    <a:pt x="4511" y="10511"/>
                    <a:pt x="5940" y="10889"/>
                  </a:cubicBezTo>
                  <a:cubicBezTo>
                    <a:pt x="6415" y="11017"/>
                    <a:pt x="6894" y="11183"/>
                    <a:pt x="7569" y="11437"/>
                  </a:cubicBezTo>
                  <a:cubicBezTo>
                    <a:pt x="7129" y="11939"/>
                    <a:pt x="6854" y="12275"/>
                    <a:pt x="6615" y="12612"/>
                  </a:cubicBezTo>
                  <a:cubicBezTo>
                    <a:pt x="5583" y="14040"/>
                    <a:pt x="4511" y="15426"/>
                    <a:pt x="3597" y="16938"/>
                  </a:cubicBezTo>
                  <a:cubicBezTo>
                    <a:pt x="3240" y="17610"/>
                    <a:pt x="3079" y="18324"/>
                    <a:pt x="3122" y="19125"/>
                  </a:cubicBezTo>
                  <a:cubicBezTo>
                    <a:pt x="3122" y="19813"/>
                    <a:pt x="3544" y="20202"/>
                    <a:pt x="4076" y="20202"/>
                  </a:cubicBezTo>
                  <a:cubicBezTo>
                    <a:pt x="4290" y="20202"/>
                    <a:pt x="4519" y="20138"/>
                    <a:pt x="4747" y="20006"/>
                  </a:cubicBezTo>
                  <a:cubicBezTo>
                    <a:pt x="5147" y="19798"/>
                    <a:pt x="5461" y="19503"/>
                    <a:pt x="5701" y="19125"/>
                  </a:cubicBezTo>
                  <a:cubicBezTo>
                    <a:pt x="6654" y="17652"/>
                    <a:pt x="7569" y="16140"/>
                    <a:pt x="8479" y="14629"/>
                  </a:cubicBezTo>
                  <a:cubicBezTo>
                    <a:pt x="8719" y="14210"/>
                    <a:pt x="8958" y="13832"/>
                    <a:pt x="9315" y="13159"/>
                  </a:cubicBezTo>
                  <a:cubicBezTo>
                    <a:pt x="9554" y="13832"/>
                    <a:pt x="9711" y="14210"/>
                    <a:pt x="9829" y="14546"/>
                  </a:cubicBezTo>
                  <a:cubicBezTo>
                    <a:pt x="10386" y="16647"/>
                    <a:pt x="11183" y="18619"/>
                    <a:pt x="12215" y="20512"/>
                  </a:cubicBezTo>
                  <a:cubicBezTo>
                    <a:pt x="12683" y="21237"/>
                    <a:pt x="13222" y="21600"/>
                    <a:pt x="13722" y="21600"/>
                  </a:cubicBezTo>
                  <a:cubicBezTo>
                    <a:pt x="13858" y="21600"/>
                    <a:pt x="13994" y="21574"/>
                    <a:pt x="14119" y="21517"/>
                  </a:cubicBezTo>
                  <a:cubicBezTo>
                    <a:pt x="14676" y="21268"/>
                    <a:pt x="14954" y="20678"/>
                    <a:pt x="14676" y="19503"/>
                  </a:cubicBezTo>
                  <a:cubicBezTo>
                    <a:pt x="14319" y="17822"/>
                    <a:pt x="13761" y="16140"/>
                    <a:pt x="13326" y="14463"/>
                  </a:cubicBezTo>
                  <a:cubicBezTo>
                    <a:pt x="13208" y="14127"/>
                    <a:pt x="13086" y="13749"/>
                    <a:pt x="12929" y="13243"/>
                  </a:cubicBezTo>
                  <a:cubicBezTo>
                    <a:pt x="13565" y="13326"/>
                    <a:pt x="14001" y="13367"/>
                    <a:pt x="14397" y="13413"/>
                  </a:cubicBezTo>
                  <a:cubicBezTo>
                    <a:pt x="15629" y="13537"/>
                    <a:pt x="16858" y="13704"/>
                    <a:pt x="18090" y="13704"/>
                  </a:cubicBezTo>
                  <a:cubicBezTo>
                    <a:pt x="18883" y="13704"/>
                    <a:pt x="19679" y="13579"/>
                    <a:pt x="20472" y="13284"/>
                  </a:cubicBezTo>
                  <a:cubicBezTo>
                    <a:pt x="21308" y="13031"/>
                    <a:pt x="21465" y="11856"/>
                    <a:pt x="20711" y="11395"/>
                  </a:cubicBezTo>
                  <a:cubicBezTo>
                    <a:pt x="20233" y="11017"/>
                    <a:pt x="19640" y="10806"/>
                    <a:pt x="19083" y="10723"/>
                  </a:cubicBezTo>
                  <a:cubicBezTo>
                    <a:pt x="17376" y="10511"/>
                    <a:pt x="15669" y="10345"/>
                    <a:pt x="14001" y="10175"/>
                  </a:cubicBezTo>
                  <a:lnTo>
                    <a:pt x="12969" y="10050"/>
                  </a:lnTo>
                  <a:cubicBezTo>
                    <a:pt x="13565" y="9506"/>
                    <a:pt x="14001" y="9083"/>
                    <a:pt x="14397" y="8663"/>
                  </a:cubicBezTo>
                  <a:cubicBezTo>
                    <a:pt x="15986" y="7235"/>
                    <a:pt x="17376" y="5599"/>
                    <a:pt x="18569" y="3793"/>
                  </a:cubicBezTo>
                  <a:cubicBezTo>
                    <a:pt x="18844" y="3370"/>
                    <a:pt x="19044" y="2909"/>
                    <a:pt x="19161" y="2448"/>
                  </a:cubicBezTo>
                  <a:cubicBezTo>
                    <a:pt x="19479" y="1481"/>
                    <a:pt x="18769" y="548"/>
                    <a:pt x="17886" y="548"/>
                  </a:cubicBezTo>
                  <a:cubicBezTo>
                    <a:pt x="17772" y="548"/>
                    <a:pt x="17654" y="567"/>
                    <a:pt x="17533" y="601"/>
                  </a:cubicBezTo>
                  <a:cubicBezTo>
                    <a:pt x="16940" y="684"/>
                    <a:pt x="16383" y="933"/>
                    <a:pt x="15908" y="1315"/>
                  </a:cubicBezTo>
                  <a:cubicBezTo>
                    <a:pt x="14436" y="2656"/>
                    <a:pt x="13008" y="4084"/>
                    <a:pt x="11579" y="5471"/>
                  </a:cubicBezTo>
                  <a:cubicBezTo>
                    <a:pt x="11340" y="5682"/>
                    <a:pt x="11101" y="5936"/>
                    <a:pt x="10904" y="6143"/>
                  </a:cubicBezTo>
                  <a:lnTo>
                    <a:pt x="10586" y="6060"/>
                  </a:lnTo>
                  <a:cubicBezTo>
                    <a:pt x="10586" y="5346"/>
                    <a:pt x="10586" y="4632"/>
                    <a:pt x="10547" y="3960"/>
                  </a:cubicBezTo>
                  <a:cubicBezTo>
                    <a:pt x="10504" y="3075"/>
                    <a:pt x="10465" y="2154"/>
                    <a:pt x="10347" y="1269"/>
                  </a:cubicBezTo>
                  <a:cubicBezTo>
                    <a:pt x="10229" y="642"/>
                    <a:pt x="9951" y="53"/>
                    <a:pt x="9236" y="11"/>
                  </a:cubicBezTo>
                  <a:cubicBezTo>
                    <a:pt x="9183" y="4"/>
                    <a:pt x="9126" y="0"/>
                    <a:pt x="9076"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97" name="Google Shape;3369;p59"/>
            <p:cNvSpPr/>
            <p:nvPr/>
          </p:nvSpPr>
          <p:spPr>
            <a:xfrm rot="14520829">
              <a:off x="739179" y="1198293"/>
              <a:ext cx="263936" cy="273517"/>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sp>
          <p:nvSpPr>
            <p:cNvPr id="798" name="Google Shape;3370;p59"/>
            <p:cNvSpPr/>
            <p:nvPr/>
          </p:nvSpPr>
          <p:spPr>
            <a:xfrm rot="14520829">
              <a:off x="50724" y="714590"/>
              <a:ext cx="263936" cy="273516"/>
            </a:xfrm>
            <a:custGeom>
              <a:avLst/>
              <a:gdLst/>
              <a:ahLst/>
              <a:cxnLst>
                <a:cxn ang="0">
                  <a:pos x="wd2" y="hd2"/>
                </a:cxn>
                <a:cxn ang="5400000">
                  <a:pos x="wd2" y="hd2"/>
                </a:cxn>
                <a:cxn ang="10800000">
                  <a:pos x="wd2" y="hd2"/>
                </a:cxn>
                <a:cxn ang="16200000">
                  <a:pos x="wd2" y="hd2"/>
                </a:cxn>
              </a:cxnLst>
              <a:rect l="0" t="0" r="r" b="b"/>
              <a:pathLst>
                <a:path w="20706" h="21600" fill="norm" stroke="1" extrusionOk="0">
                  <a:moveTo>
                    <a:pt x="9971" y="0"/>
                  </a:moveTo>
                  <a:cubicBezTo>
                    <a:pt x="9506" y="0"/>
                    <a:pt x="9033" y="281"/>
                    <a:pt x="8847" y="850"/>
                  </a:cubicBezTo>
                  <a:cubicBezTo>
                    <a:pt x="8847" y="3019"/>
                    <a:pt x="8847" y="5289"/>
                    <a:pt x="8940" y="7466"/>
                  </a:cubicBezTo>
                  <a:cubicBezTo>
                    <a:pt x="7530" y="6140"/>
                    <a:pt x="6026" y="5009"/>
                    <a:pt x="4531" y="3878"/>
                  </a:cubicBezTo>
                  <a:cubicBezTo>
                    <a:pt x="4353" y="3784"/>
                    <a:pt x="4159" y="3742"/>
                    <a:pt x="3973" y="3742"/>
                  </a:cubicBezTo>
                  <a:cubicBezTo>
                    <a:pt x="3542" y="3742"/>
                    <a:pt x="3129" y="3954"/>
                    <a:pt x="2934" y="4346"/>
                  </a:cubicBezTo>
                  <a:cubicBezTo>
                    <a:pt x="2647" y="4915"/>
                    <a:pt x="2833" y="5579"/>
                    <a:pt x="3306" y="5953"/>
                  </a:cubicBezTo>
                  <a:cubicBezTo>
                    <a:pt x="5283" y="7466"/>
                    <a:pt x="6972" y="9167"/>
                    <a:pt x="8569" y="11064"/>
                  </a:cubicBezTo>
                  <a:cubicBezTo>
                    <a:pt x="6026" y="11251"/>
                    <a:pt x="3399" y="11718"/>
                    <a:pt x="958" y="12195"/>
                  </a:cubicBezTo>
                  <a:cubicBezTo>
                    <a:pt x="-639" y="12458"/>
                    <a:pt x="-56" y="14678"/>
                    <a:pt x="1363" y="14678"/>
                  </a:cubicBezTo>
                  <a:cubicBezTo>
                    <a:pt x="1448" y="14678"/>
                    <a:pt x="1532" y="14669"/>
                    <a:pt x="1616" y="14652"/>
                  </a:cubicBezTo>
                  <a:cubicBezTo>
                    <a:pt x="3686" y="14372"/>
                    <a:pt x="5840" y="14083"/>
                    <a:pt x="8003" y="13895"/>
                  </a:cubicBezTo>
                  <a:cubicBezTo>
                    <a:pt x="7344" y="14839"/>
                    <a:pt x="6685" y="15690"/>
                    <a:pt x="6026" y="16642"/>
                  </a:cubicBezTo>
                  <a:cubicBezTo>
                    <a:pt x="5181" y="17773"/>
                    <a:pt x="3779" y="19100"/>
                    <a:pt x="4058" y="20605"/>
                  </a:cubicBezTo>
                  <a:cubicBezTo>
                    <a:pt x="4151" y="20894"/>
                    <a:pt x="4429" y="21175"/>
                    <a:pt x="4810" y="21175"/>
                  </a:cubicBezTo>
                  <a:cubicBezTo>
                    <a:pt x="6313" y="21175"/>
                    <a:pt x="7344" y="19287"/>
                    <a:pt x="8189" y="18147"/>
                  </a:cubicBezTo>
                  <a:cubicBezTo>
                    <a:pt x="8476" y="17773"/>
                    <a:pt x="8847" y="17297"/>
                    <a:pt x="9126" y="16829"/>
                  </a:cubicBezTo>
                  <a:cubicBezTo>
                    <a:pt x="9126" y="18343"/>
                    <a:pt x="8940" y="20044"/>
                    <a:pt x="9785" y="21175"/>
                  </a:cubicBezTo>
                  <a:cubicBezTo>
                    <a:pt x="9971" y="21464"/>
                    <a:pt x="10283" y="21600"/>
                    <a:pt x="10571" y="21600"/>
                  </a:cubicBezTo>
                  <a:cubicBezTo>
                    <a:pt x="10866" y="21600"/>
                    <a:pt x="11145" y="21464"/>
                    <a:pt x="11289" y="21175"/>
                  </a:cubicBezTo>
                  <a:cubicBezTo>
                    <a:pt x="12226" y="19857"/>
                    <a:pt x="11762" y="18054"/>
                    <a:pt x="11762" y="16447"/>
                  </a:cubicBezTo>
                  <a:lnTo>
                    <a:pt x="11762" y="15316"/>
                  </a:lnTo>
                  <a:lnTo>
                    <a:pt x="11855" y="15503"/>
                  </a:lnTo>
                  <a:cubicBezTo>
                    <a:pt x="12319" y="16166"/>
                    <a:pt x="12699" y="16829"/>
                    <a:pt x="13451" y="17016"/>
                  </a:cubicBezTo>
                  <a:cubicBezTo>
                    <a:pt x="13553" y="17050"/>
                    <a:pt x="13646" y="17067"/>
                    <a:pt x="13747" y="17067"/>
                  </a:cubicBezTo>
                  <a:cubicBezTo>
                    <a:pt x="14203" y="17067"/>
                    <a:pt x="14609" y="16727"/>
                    <a:pt x="14761" y="16260"/>
                  </a:cubicBezTo>
                  <a:cubicBezTo>
                    <a:pt x="14862" y="15503"/>
                    <a:pt x="14575" y="14746"/>
                    <a:pt x="14110" y="14083"/>
                  </a:cubicBezTo>
                  <a:cubicBezTo>
                    <a:pt x="14017" y="13895"/>
                    <a:pt x="13916" y="13802"/>
                    <a:pt x="13823" y="13615"/>
                  </a:cubicBezTo>
                  <a:lnTo>
                    <a:pt x="15512" y="13521"/>
                  </a:lnTo>
                  <a:cubicBezTo>
                    <a:pt x="15985" y="13521"/>
                    <a:pt x="16526" y="13538"/>
                    <a:pt x="17084" y="13538"/>
                  </a:cubicBezTo>
                  <a:cubicBezTo>
                    <a:pt x="18199" y="13538"/>
                    <a:pt x="19364" y="13453"/>
                    <a:pt x="20116" y="12951"/>
                  </a:cubicBezTo>
                  <a:cubicBezTo>
                    <a:pt x="20961" y="12569"/>
                    <a:pt x="20868" y="11344"/>
                    <a:pt x="20023" y="11064"/>
                  </a:cubicBezTo>
                  <a:cubicBezTo>
                    <a:pt x="19364" y="10681"/>
                    <a:pt x="18613" y="10494"/>
                    <a:pt x="17768" y="10494"/>
                  </a:cubicBezTo>
                  <a:cubicBezTo>
                    <a:pt x="17269" y="10494"/>
                    <a:pt x="16729" y="10451"/>
                    <a:pt x="16171" y="10451"/>
                  </a:cubicBezTo>
                  <a:cubicBezTo>
                    <a:pt x="15893" y="10451"/>
                    <a:pt x="15614" y="10460"/>
                    <a:pt x="15327" y="10494"/>
                  </a:cubicBezTo>
                  <a:cubicBezTo>
                    <a:pt x="14904" y="10536"/>
                    <a:pt x="14549" y="10536"/>
                    <a:pt x="14212" y="10536"/>
                  </a:cubicBezTo>
                  <a:cubicBezTo>
                    <a:pt x="13874" y="10536"/>
                    <a:pt x="13544" y="10536"/>
                    <a:pt x="13164" y="10587"/>
                  </a:cubicBezTo>
                  <a:cubicBezTo>
                    <a:pt x="14017" y="9167"/>
                    <a:pt x="14862" y="7654"/>
                    <a:pt x="15614" y="6140"/>
                  </a:cubicBezTo>
                  <a:cubicBezTo>
                    <a:pt x="16121" y="5238"/>
                    <a:pt x="15318" y="4380"/>
                    <a:pt x="14516" y="4380"/>
                  </a:cubicBezTo>
                  <a:cubicBezTo>
                    <a:pt x="14152" y="4380"/>
                    <a:pt x="13781" y="4558"/>
                    <a:pt x="13544" y="5009"/>
                  </a:cubicBezTo>
                  <a:cubicBezTo>
                    <a:pt x="12792" y="6335"/>
                    <a:pt x="12133" y="7466"/>
                    <a:pt x="11475" y="8597"/>
                  </a:cubicBezTo>
                  <a:cubicBezTo>
                    <a:pt x="11289" y="6046"/>
                    <a:pt x="11196" y="3402"/>
                    <a:pt x="11103" y="850"/>
                  </a:cubicBezTo>
                  <a:cubicBezTo>
                    <a:pt x="10917" y="281"/>
                    <a:pt x="10444" y="0"/>
                    <a:pt x="9971" y="0"/>
                  </a:cubicBezTo>
                  <a:close/>
                </a:path>
              </a:pathLst>
            </a:custGeom>
            <a:solidFill>
              <a:srgbClr val="29486D"/>
            </a:solidFill>
            <a:ln w="12700" cap="flat">
              <a:noFill/>
              <a:miter lim="400000"/>
            </a:ln>
            <a:effectLst/>
          </p:spPr>
          <p:txBody>
            <a:bodyPr wrap="square" lIns="0" tIns="0" rIns="0" bIns="0" numCol="1" anchor="ctr">
              <a:noAutofit/>
            </a:bodyPr>
            <a:lstStyle/>
            <a:p>
              <a:pPr algn="l" defTabSz="2438400" rtl="0">
                <a:defRPr sz="3600">
                  <a:latin typeface="Arial"/>
                  <a:ea typeface="Arial"/>
                  <a:cs typeface="Arial"/>
                  <a:sym typeface="Arial"/>
                </a:defRPr>
              </a:pPr>
            </a:p>
          </p:txBody>
        </p:sp>
      </p:grpSp>
      <p:grpSp>
        <p:nvGrpSpPr>
          <p:cNvPr id="802" name="تجميع"/>
          <p:cNvGrpSpPr/>
          <p:nvPr/>
        </p:nvGrpSpPr>
        <p:grpSpPr>
          <a:xfrm>
            <a:off x="8721211" y="3508862"/>
            <a:ext cx="7462603" cy="6409194"/>
            <a:chOff x="0" y="0"/>
            <a:chExt cx="7462602" cy="6409192"/>
          </a:xfrm>
        </p:grpSpPr>
        <p:pic>
          <p:nvPicPr>
            <p:cNvPr id="800" name="IMG_0973.png" descr="IMG_0973.png"/>
            <p:cNvPicPr>
              <a:picLocks noChangeAspect="1"/>
            </p:cNvPicPr>
            <p:nvPr/>
          </p:nvPicPr>
          <p:blipFill>
            <a:blip r:embed="rId4">
              <a:extLst/>
            </a:blip>
            <a:srcRect l="23167" t="15825" r="5602" b="2607"/>
            <a:stretch>
              <a:fillRect/>
            </a:stretch>
          </p:blipFill>
          <p:spPr>
            <a:xfrm>
              <a:off x="0" y="0"/>
              <a:ext cx="7462603" cy="6409193"/>
            </a:xfrm>
            <a:prstGeom prst="rect">
              <a:avLst/>
            </a:prstGeom>
            <a:ln w="12700" cap="flat">
              <a:solidFill>
                <a:srgbClr val="526E66"/>
              </a:solidFill>
              <a:prstDash val="solid"/>
              <a:miter lim="400000"/>
            </a:ln>
            <a:effectLst>
              <a:outerShdw sx="100000" sy="100000" kx="0" ky="0" algn="b" rotWithShape="0" blurRad="190500" dist="12700" dir="5400000">
                <a:srgbClr val="000000">
                  <a:alpha val="75000"/>
                </a:srgbClr>
              </a:outerShdw>
            </a:effectLst>
          </p:spPr>
        </p:pic>
        <p:sp>
          <p:nvSpPr>
            <p:cNvPr id="801" name="يتشابهان في الرؤية والهدف وحب الوطن"/>
            <p:cNvSpPr txBox="1"/>
            <p:nvPr/>
          </p:nvSpPr>
          <p:spPr>
            <a:xfrm>
              <a:off x="937503" y="4780266"/>
              <a:ext cx="6462433" cy="1001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defTabSz="914400" rtl="0">
                <a:defRPr b="1" sz="3500">
                  <a:latin typeface="Arial"/>
                  <a:ea typeface="Arial"/>
                  <a:cs typeface="Arial"/>
                  <a:sym typeface="Arial"/>
                </a:defRPr>
              </a:pPr>
              <a:r>
                <a:t>يتشابهان في الرؤية والهدف وحب الوطن </a:t>
              </a:r>
            </a:p>
            <a:p>
              <a:pPr algn="l" defTabSz="914400" rtl="0">
                <a:defRPr b="1" sz="3500">
                  <a:latin typeface="Arial"/>
                  <a:ea typeface="Arial"/>
                  <a:cs typeface="Arial"/>
                  <a:sym typeface="Arial"/>
                </a:defRPr>
              </a:pPr>
              <a:r>
                <a:t> </a:t>
              </a:r>
            </a:p>
          </p:txBody>
        </p:sp>
      </p:grpSp>
      <p:pic>
        <p:nvPicPr>
          <p:cNvPr id="803" name="لن ننكسر وفينا انت 2 (بدون موسيقى).mp3" descr="لن ننكسر وفينا انت 2 (بدون موسيقى).mp3"/>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03108" y="8863151"/>
            <a:ext cx="1" cy="1"/>
          </a:xfrm>
          <a:prstGeom prst="rect">
            <a:avLst/>
          </a:prstGeom>
          <a:ln w="12700">
            <a:miter lim="400000"/>
          </a:ln>
        </p:spPr>
      </p:pic>
      <p:pic>
        <p:nvPicPr>
          <p:cNvPr id="804" name="IMG_8028.jpeg" descr="IMG_8028.jpeg"/>
          <p:cNvPicPr>
            <a:picLocks noChangeAspect="1"/>
          </p:cNvPicPr>
          <p:nvPr/>
        </p:nvPicPr>
        <p:blipFill>
          <a:blip r:embed="rId8">
            <a:extLst/>
          </a:blip>
          <a:srcRect l="0" t="0" r="0" b="0"/>
          <a:stretch>
            <a:fillRect/>
          </a:stretch>
        </p:blipFill>
        <p:spPr>
          <a:xfrm>
            <a:off x="19923642" y="3982285"/>
            <a:ext cx="2808434" cy="1625936"/>
          </a:xfrm>
          <a:prstGeom prst="rect">
            <a:avLst/>
          </a:prstGeom>
          <a:ln w="12700">
            <a:miter lim="400000"/>
          </a:ln>
        </p:spPr>
      </p:pic>
      <p:pic>
        <p:nvPicPr>
          <p:cNvPr id="805" name="IMG_2290.png" descr="IMG_2290.png"/>
          <p:cNvPicPr>
            <a:picLocks noChangeAspect="1"/>
          </p:cNvPicPr>
          <p:nvPr/>
        </p:nvPicPr>
        <p:blipFill>
          <a:blip r:embed="rId9">
            <a:extLst/>
          </a:blip>
          <a:stretch>
            <a:fillRect/>
          </a:stretch>
        </p:blipFill>
        <p:spPr>
          <a:xfrm>
            <a:off x="2054792" y="4986702"/>
            <a:ext cx="4676643" cy="31177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93"/>
                                        </p:tgtEl>
                                        <p:attrNameLst>
                                          <p:attrName>style.visibility</p:attrName>
                                        </p:attrNameLst>
                                      </p:cBhvr>
                                      <p:to>
                                        <p:strVal val="visible"/>
                                      </p:to>
                                    </p:set>
                                    <p:animEffect filter="fade" transition="in">
                                      <p:cBhvr>
                                        <p:cTn id="7" dur="1000"/>
                                        <p:tgtEl>
                                          <p:spTgt spid="69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763"/>
                                        </p:tgtEl>
                                        <p:attrNameLst>
                                          <p:attrName>style.visibility</p:attrName>
                                        </p:attrNameLst>
                                      </p:cBhvr>
                                      <p:to>
                                        <p:strVal val="visible"/>
                                      </p:to>
                                    </p:set>
                                    <p:animEffect filter="fade" transition="in">
                                      <p:cBhvr>
                                        <p:cTn id="11" dur="1000"/>
                                        <p:tgtEl>
                                          <p:spTgt spid="763"/>
                                        </p:tgtEl>
                                      </p:cBhvr>
                                    </p:animEffect>
                                  </p:childTnLst>
                                </p:cTn>
                              </p:par>
                            </p:childTnLst>
                          </p:cTn>
                        </p:par>
                      </p:childTnLst>
                    </p:cTn>
                  </p:par>
                  <p:par>
                    <p:cTn id="12" fill="hold">
                      <p:stCondLst>
                        <p:cond delay="indefinite"/>
                      </p:stCondLst>
                      <p:childTnLst>
                        <p:par>
                          <p:cTn id="13" fill="hold">
                            <p:stCondLst>
                              <p:cond delay="0"/>
                            </p:stCondLst>
                            <p:childTnLst>
                              <p:par>
                                <p:cTn id="14" presetClass="mediacall" nodeType="clickEffect" presetSubtype="0" presetID="1" grpId="3" fill="hold">
                                  <p:stCondLst>
                                    <p:cond delay="0"/>
                                  </p:stCondLst>
                                  <p:childTnLst>
                                    <p:cmd type="call" cmd="playFrom(0.0)">
                                      <p:cBhvr>
                                        <p:cTn id="15" dur="32574" fill="hold"/>
                                        <p:tgtEl>
                                          <p:spTgt spid="80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6" fill="hold" display="0">
                  <p:stCondLst>
                    <p:cond delay="indefinite"/>
                  </p:stCondLst>
                </p:cTn>
                <p:tgtEl>
                  <p:spTgt spid="803"/>
                </p:tgtEl>
              </p:cMediaNode>
            </p:audio>
          </p:childTnLst>
        </p:cTn>
      </p:par>
    </p:tnLst>
    <p:bldLst>
      <p:bldP build="whole" bldLvl="1" animBg="1" rev="0" advAuto="0" spid="763" grpId="2"/>
      <p:bldP build="whole" bldLvl="1" animBg="1" rev="0" advAuto="0" spid="693"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eza Pro Regular"/>
        <a:ea typeface="Geeza Pro Regular"/>
        <a:cs typeface="Geeza Pro Regular"/>
      </a:majorFont>
      <a:minorFont>
        <a:latin typeface="Geeza Pro Regular"/>
        <a:ea typeface="Geeza Pro Regular"/>
        <a:cs typeface="Geeza Pr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eza Pro Regular"/>
        <a:ea typeface="Geeza Pro Regular"/>
        <a:cs typeface="Geeza Pro Regular"/>
      </a:majorFont>
      <a:minorFont>
        <a:latin typeface="Geeza Pro Regular"/>
        <a:ea typeface="Geeza Pro Regular"/>
        <a:cs typeface="Geeza Pr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Geeza Pro Bold"/>
            <a:ea typeface="Geeza Pro Bold"/>
            <a:cs typeface="Geeza Pro Bold"/>
            <a:sym typeface="Geeza Pro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