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4" r:id="rId4"/>
    <p:sldId id="267" r:id="rId5"/>
    <p:sldId id="268" r:id="rId6"/>
    <p:sldId id="262" r:id="rId7"/>
    <p:sldId id="263" r:id="rId8"/>
    <p:sldId id="266" r:id="rId9"/>
    <p:sldId id="269" r:id="rId10"/>
    <p:sldId id="270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B65E0D-3AB0-40ED-B6CA-74722B3AC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44F9E0F-7C5E-401D-9AB9-B04DA09FB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303F30-6446-4600-8D42-C617D991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FB6-A1B3-44E7-AF86-600C3ADE5118}" type="datetimeFigureOut">
              <a:rPr lang="ar-SA" smtClean="0"/>
              <a:t>12/05/43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1BF7BA7-1D8D-4192-88BA-6A11B300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BB68CB-9DBE-41E7-A7FF-5EA9F589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3BE1-A241-41D0-B1C2-D3C5C47BF1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449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B7C77E-339E-4EBD-B84D-68D97D2C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0453D31-3163-489D-9C62-741DE458A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9055D5-49FC-45F0-9003-6998EC7E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FB6-A1B3-44E7-AF86-600C3ADE5118}" type="datetimeFigureOut">
              <a:rPr lang="ar-SA" smtClean="0"/>
              <a:t>12/05/43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16F19C-C176-4733-A536-EA36157D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8813A7-50EC-4C63-BA39-59CFEFB9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3BE1-A241-41D0-B1C2-D3C5C47BF1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932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ED1E387-54FD-4189-AD92-CC49060AF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9FAEAC1-CB31-4A00-8789-4E8D17EA3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FF3D9D-DB9C-4043-AC33-C1D477C0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FB6-A1B3-44E7-AF86-600C3ADE5118}" type="datetimeFigureOut">
              <a:rPr lang="ar-SA" smtClean="0"/>
              <a:t>12/05/43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CAB31F-346B-4BCF-9BDC-FCD70CEB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B169AF-0924-473A-93C9-C726001B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3BE1-A241-41D0-B1C2-D3C5C47BF1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355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4F17AA-214B-4D01-8EFD-A6B11F09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FBC031F-0AB0-4005-9116-2E1C0C42D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557138-0433-46B7-AD3A-D9AC858D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FB6-A1B3-44E7-AF86-600C3ADE5118}" type="datetimeFigureOut">
              <a:rPr lang="ar-SA" smtClean="0"/>
              <a:t>12/05/43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AAFE4C-DD42-4070-96D5-3CB5A692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829045-6367-4CD4-943E-987FC179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3BE1-A241-41D0-B1C2-D3C5C47BF1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721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8A36C3-969A-48EF-8C71-69D730B3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04CB7C5-D715-4AB2-8788-CAA973C5F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8CAB08-DF1F-417F-99AD-787E3E50A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FB6-A1B3-44E7-AF86-600C3ADE5118}" type="datetimeFigureOut">
              <a:rPr lang="ar-SA" smtClean="0"/>
              <a:t>12/05/43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337B74-0BEB-450C-8BB0-EB43A2993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111-512C-4411-B49F-2343B168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3BE1-A241-41D0-B1C2-D3C5C47BF1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063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6E5AE9-0513-4910-B4C0-79546052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F340CB4-74DF-4914-8055-D43AF00E9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5C236AD-5EF3-4568-9A69-BED369D60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19501C7-8412-41CB-9761-55493B3B5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FB6-A1B3-44E7-AF86-600C3ADE5118}" type="datetimeFigureOut">
              <a:rPr lang="ar-SA" smtClean="0"/>
              <a:t>12/05/43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71949C-397E-456E-8434-C73A1DD0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2E15BD5-10F4-49A0-9608-90814FDC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3BE1-A241-41D0-B1C2-D3C5C47BF1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081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3FE97F-8651-4284-ABA1-CA0E14EA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99A07A5-3B7F-4ADE-B432-A928A015A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58CC31E-A97A-4D79-B38D-B63DA910C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82C3247-CE36-4DB1-9CC9-BAB2990F9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7ED9D54-EBD5-4ED5-85D1-8241C106F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1FCF764-396C-41C2-BD89-5D9DE604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FB6-A1B3-44E7-AF86-600C3ADE5118}" type="datetimeFigureOut">
              <a:rPr lang="ar-SA" smtClean="0"/>
              <a:t>12/05/43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5D7909-034A-4D9D-A398-8BE985AC1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4238EE6-D83B-4CC0-BDDE-DE1B25BF3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3BE1-A241-41D0-B1C2-D3C5C47BF1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567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EDF5E4-543C-4F2A-AD1E-F7B03315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E329A3A-6F68-46EA-9945-20AC88F7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FB6-A1B3-44E7-AF86-600C3ADE5118}" type="datetimeFigureOut">
              <a:rPr lang="ar-SA" smtClean="0"/>
              <a:t>12/05/43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B91AD4F-BA57-45D1-9B4F-DD247F18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4B87840-95DA-4237-9DDC-35199D0D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3BE1-A241-41D0-B1C2-D3C5C47BF1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19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132FCCF-1B0E-4C22-951E-9A09E156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FB6-A1B3-44E7-AF86-600C3ADE5118}" type="datetimeFigureOut">
              <a:rPr lang="ar-SA" smtClean="0"/>
              <a:t>12/05/43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506A81F-62EC-44A3-86A6-05A38693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CE94706-E0B6-4F49-9281-AFD93452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3BE1-A241-41D0-B1C2-D3C5C47BF1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136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B5DC96-DE1F-4D6A-B926-464F21171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729982A-EAD5-4CDC-928D-1A361F01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D53CF83-B816-4268-8057-4143424F9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ED0E9B7-EED3-4238-A91C-446A0D01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FB6-A1B3-44E7-AF86-600C3ADE5118}" type="datetimeFigureOut">
              <a:rPr lang="ar-SA" smtClean="0"/>
              <a:t>12/05/43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112D6C1-E5E6-4181-9955-4CD74DE6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6FA1C7-B67A-46D4-B205-C31E5D2E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3BE1-A241-41D0-B1C2-D3C5C47BF1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866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B01F75-3828-4AFA-B394-0316A904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6466A6B-7BB4-41BA-9B0D-38FA555DE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7039A2B-DB31-41DC-B66D-E3C874B5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6BACAD4-BBAC-45C4-B7E2-6EA34372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FB6-A1B3-44E7-AF86-600C3ADE5118}" type="datetimeFigureOut">
              <a:rPr lang="ar-SA" smtClean="0"/>
              <a:t>12/05/43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EFC12B0-D7CE-4AB2-8188-33064D68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E15F9E4-AFA6-4169-B4F9-03CA0676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3BE1-A241-41D0-B1C2-D3C5C47BF1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207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B3871B6-DD3E-4028-B93B-1C7C0F324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BEAF1B9-09F6-49DC-A41F-1C29B7D0E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04C547B-4273-4311-808C-C6AA374D0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FCFB6-A1B3-44E7-AF86-600C3ADE5118}" type="datetimeFigureOut">
              <a:rPr lang="ar-SA" smtClean="0"/>
              <a:t>12/05/43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8E5366-C955-4CE2-988C-954CD726D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EDF9C7-0CB2-4C15-A165-1F386958C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A3BE1-A241-41D0-B1C2-D3C5C47BF1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035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776016" y="1595706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5 - 6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الضرب في 9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F343C0E0-FB11-453F-9F60-2FB6E1ADF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49" y="1435895"/>
            <a:ext cx="8265319" cy="28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1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615362" y="2178844"/>
            <a:ext cx="2235412" cy="2221706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أجد ناتج الضرب في العدد 9</a:t>
            </a:r>
          </a:p>
          <a:p>
            <a:pPr algn="ctr"/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D521EDC-A6F3-48E4-B3C8-3AA7BE2DF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1971678"/>
            <a:ext cx="4014787" cy="213598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2F03BEB-7931-422C-BD16-21603A7C0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574" y="1971678"/>
            <a:ext cx="2753276" cy="222170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FA1C5A8-E21C-41E3-8591-F23E5EF26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076" y="4167190"/>
            <a:ext cx="3628473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715108E9-E38D-40ED-989C-77C85BA7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581" y="783431"/>
            <a:ext cx="4893468" cy="4762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E340EF7-3F0F-4D20-A6A6-5465FD144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449" y="1440656"/>
            <a:ext cx="504825" cy="3619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0DDD26B-AC9F-4029-9C7B-DCA0CCF06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5" y="1366837"/>
            <a:ext cx="5479256" cy="14097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E3A6DD5-5B0C-42DD-8D46-1184CE564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11" y="2071687"/>
            <a:ext cx="3777852" cy="11620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6AC11F0-2FF0-43C1-9044-10E0E76BC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11" y="3369470"/>
            <a:ext cx="3777852" cy="11620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769AE7D-004F-40B2-AB2A-201A9E10C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743" y="4591052"/>
            <a:ext cx="2743200" cy="107632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4FA7D95-6840-49BE-A0AF-FED54B042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363" y="4205287"/>
            <a:ext cx="418862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0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4E1FB97-6941-42FC-937E-439406760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581" y="1147762"/>
            <a:ext cx="68770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7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B1646B1-9A55-4DAF-A0E5-8DDADADE4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713" y="800099"/>
            <a:ext cx="5124449" cy="5429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3245FA9-6EBF-43B0-94B8-C46F8D27B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543" y="1562100"/>
            <a:ext cx="381000" cy="3905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0760430-489C-4C11-9243-6135E481B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131" y="1502568"/>
            <a:ext cx="61531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7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C51398B-AE8C-403A-AD77-52CC7B13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06" y="760456"/>
            <a:ext cx="1309398" cy="6754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85719C6-B249-470A-808A-AE63B058A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8" y="1502568"/>
            <a:ext cx="8398668" cy="8667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330D8C2-4884-420F-88E5-070EC8A50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424" y="798136"/>
            <a:ext cx="4943475" cy="6000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0F2E26D-1832-4696-88DD-803C56213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275" y="3214687"/>
            <a:ext cx="8784431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7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486C2316-2BE1-489A-B1F1-24AC3B60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992" y="906796"/>
            <a:ext cx="1743076" cy="40109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A20E3EA-4207-4A5B-BD79-962720F54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080" y="807304"/>
            <a:ext cx="4943475" cy="6000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84A258D-F716-45FD-B69F-9E34D16C4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893" y="1614487"/>
            <a:ext cx="8362950" cy="8001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4336EAA-7EA6-475C-983E-606DFE9FF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068" y="3121819"/>
            <a:ext cx="8867775" cy="106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E074879-9091-4ABB-BE9D-1F16E9A81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4" y="797718"/>
            <a:ext cx="4562475" cy="6191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D6BBE68-3B0F-42E7-A095-951029B82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162" y="1495426"/>
            <a:ext cx="4381500" cy="10668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385A8C5-C3BE-4249-8127-6904D1F51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1257299"/>
            <a:ext cx="3971924" cy="2078832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BBED53A3-5641-4A81-89E5-058D6C371440}"/>
              </a:ext>
            </a:extLst>
          </p:cNvPr>
          <p:cNvCxnSpPr>
            <a:cxnSpLocks/>
          </p:cNvCxnSpPr>
          <p:nvPr/>
        </p:nvCxnSpPr>
        <p:spPr>
          <a:xfrm>
            <a:off x="6557962" y="1557338"/>
            <a:ext cx="0" cy="42576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78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B20DCCD-9014-4B62-8225-D3BFD88CF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5" y="864394"/>
            <a:ext cx="4683919" cy="14859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F14EFC2-CA7A-4630-A1DE-F64D3EF7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44" y="4014788"/>
            <a:ext cx="6115050" cy="5715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E2A3B03-61D7-4223-82D8-3D744D75D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563" y="3242072"/>
            <a:ext cx="3774281" cy="70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9213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</Words>
  <Application>Microsoft Office PowerPoint</Application>
  <PresentationFormat>شاشة عريضة</PresentationFormat>
  <Paragraphs>7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2021-12-16T10:51:38Z</dcterms:created>
  <dcterms:modified xsi:type="dcterms:W3CDTF">2021-12-16T11:10:10Z</dcterms:modified>
</cp:coreProperties>
</file>