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B9ED066-73B4-42C4-8986-2577296F7D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1A56B96-2669-4C22-9FB2-1D13D16E62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8A9F4D0-5DF6-4509-AADD-71C01C822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787B-CA66-4E39-9EE1-451366A8AD57}" type="datetimeFigureOut">
              <a:rPr lang="ar-SA" smtClean="0"/>
              <a:t>15/05/43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BEE5199-C31C-4469-92F1-16F0E3159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95050AA-9E61-4683-BEED-6229DA603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9D1D-D3FF-42B6-9C8C-CC71A571A0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01489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10482B5-18A9-4536-870B-ED97B1A19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6090FAD-C56B-40BB-B181-B0F62ABABE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B9253E9-2961-48B9-A7AC-283667845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787B-CA66-4E39-9EE1-451366A8AD57}" type="datetimeFigureOut">
              <a:rPr lang="ar-SA" smtClean="0"/>
              <a:t>15/05/43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90F4FF2-627A-4732-A757-BC425A3F5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583DF99-2BDD-47D6-B833-162CE160E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9D1D-D3FF-42B6-9C8C-CC71A571A0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65481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98916DEE-2A15-4E0C-A1C2-43C61D7BE7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A2F9111-A558-4173-85D3-AA1AA0257F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EED01C4-2AF9-4649-B7B1-7E46BBF8D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787B-CA66-4E39-9EE1-451366A8AD57}" type="datetimeFigureOut">
              <a:rPr lang="ar-SA" smtClean="0"/>
              <a:t>15/05/43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2ED44D3-9925-4160-BEB0-D1F649533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2CB9198-951E-40E7-9B67-A9364AA6E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9D1D-D3FF-42B6-9C8C-CC71A571A0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33485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FEC886E-CFAB-4999-A08E-40FAD57D7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E03F4E8-074F-44E0-94AC-06A4E9ADC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AB6E9F4-8C51-464B-B488-6AD5E2193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787B-CA66-4E39-9EE1-451366A8AD57}" type="datetimeFigureOut">
              <a:rPr lang="ar-SA" smtClean="0"/>
              <a:t>15/05/43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C690DE5-B294-41F8-98CB-B9DDBE044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BCC6729-5DFC-4D66-8724-BF9081E94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9D1D-D3FF-42B6-9C8C-CC71A571A0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15414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0FF801B-8F8B-4C72-9172-D38238345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5E27A79-B7E8-44C9-9B2C-77A9EE99EB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894EC6C-30DC-4D16-8F80-32221CAF0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787B-CA66-4E39-9EE1-451366A8AD57}" type="datetimeFigureOut">
              <a:rPr lang="ar-SA" smtClean="0"/>
              <a:t>15/05/43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B773A8F-E2F8-4497-BCAD-87FA7487E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3CA3ED0-61FC-4A78-AECA-95BB87281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9D1D-D3FF-42B6-9C8C-CC71A571A0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81346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9A5C364-B973-4874-B10D-1C84B7B71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E4C90D5-CA59-4B7D-B035-92E69B55E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92BEB19-226C-42EC-A7B4-82022A31D7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AB518E5-7FDC-4251-8BDA-0B98BC69B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787B-CA66-4E39-9EE1-451366A8AD57}" type="datetimeFigureOut">
              <a:rPr lang="ar-SA" smtClean="0"/>
              <a:t>15/05/43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09F6904-8F51-41ED-A911-BB3F96847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B282691-CFF4-4238-B0FD-8F9A3BCA0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9D1D-D3FF-42B6-9C8C-CC71A571A0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9625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AEF17A7-E18E-4E8C-A12D-91BE62C29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333EBAE-33DF-4348-834A-30633A6737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6E8A2D9-DAEB-4441-AE04-C974AC9EB9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49C83EF4-DEA8-4A69-8DF7-93F240009E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1E577918-8F42-4B60-A508-3E968B6F9C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9D205611-BBD6-426F-BC4F-7F41BE941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787B-CA66-4E39-9EE1-451366A8AD57}" type="datetimeFigureOut">
              <a:rPr lang="ar-SA" smtClean="0"/>
              <a:t>15/05/43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A7D8A151-DC9D-4C83-BCD2-90EC7F732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19F36CD6-D4F7-49F1-AFF9-E41314940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9D1D-D3FF-42B6-9C8C-CC71A571A0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44743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6D4C26A-A477-4704-9988-F28E3C325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8A6B1246-BE2B-4B3F-9278-93E815200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787B-CA66-4E39-9EE1-451366A8AD57}" type="datetimeFigureOut">
              <a:rPr lang="ar-SA" smtClean="0"/>
              <a:t>15/05/43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368CF38F-EF81-404A-9CFD-0971A43CF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FD6239EB-80E7-4617-8B70-CF3FE61FB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9D1D-D3FF-42B6-9C8C-CC71A571A0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35407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133D906-FF1D-42C6-B67F-D730F4A7C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787B-CA66-4E39-9EE1-451366A8AD57}" type="datetimeFigureOut">
              <a:rPr lang="ar-SA" smtClean="0"/>
              <a:t>15/05/43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A53B45C1-DFA7-46A0-B772-34C9FD238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6F6A13E5-12C0-4835-B2B7-58A40CF68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9D1D-D3FF-42B6-9C8C-CC71A571A0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35993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2A103D3-A335-4490-8FDC-E25994C91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61A3878-3B82-4D87-8D9A-CEE853214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A337E98-1245-4E36-B2E2-CCC4ACE2D4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7B72136-EAC4-4DFF-B219-184A2D383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787B-CA66-4E39-9EE1-451366A8AD57}" type="datetimeFigureOut">
              <a:rPr lang="ar-SA" smtClean="0"/>
              <a:t>15/05/43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0736EA3-6B2F-4415-9E7D-2ACEA2007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B8FA17E-9FA8-4CB4-8437-1838E1B27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9D1D-D3FF-42B6-9C8C-CC71A571A0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53701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C10E613-A273-48D4-A548-EE9EC66F1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73814CD4-6551-4268-A536-C1ABF1AE76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91C5078-0729-4D41-B919-1C6766FE07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2713D86-8F3E-4480-B3D6-6A375BECD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787B-CA66-4E39-9EE1-451366A8AD57}" type="datetimeFigureOut">
              <a:rPr lang="ar-SA" smtClean="0"/>
              <a:t>15/05/43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11979E2-DC72-422C-BAEA-F03771B3A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2162634-616A-41FA-A2ED-C4A73AE11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9D1D-D3FF-42B6-9C8C-CC71A571A0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53011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D4E5C53A-0DB7-406C-8CC7-247C2482E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6676E48-2142-4608-B3E6-02DE0A67D7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9B5EC28-7B23-4CD1-8AEE-BBD6936D4B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9787B-CA66-4E39-9EE1-451366A8AD57}" type="datetimeFigureOut">
              <a:rPr lang="ar-SA" smtClean="0"/>
              <a:t>15/05/43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CC22DE9-9EB4-4EF4-8411-FD593FCBCF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D1F97A1-0FF5-4ABE-BAAF-94DF75A017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F9D1D-D3FF-42B6-9C8C-CC71A571A0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1605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773215" y="2293513"/>
            <a:ext cx="3292079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ar-SA" sz="66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الفصل</a:t>
            </a: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E6DEA56D-F178-46DD-BC8D-36F2580C9E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4825" y="1017141"/>
            <a:ext cx="3323910" cy="1327364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181519F1-2953-44BA-AA59-F4DFC67D9B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9066" y="1470287"/>
            <a:ext cx="3152040" cy="874218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CA8ACFF8-D644-4C5C-B9B7-2462803717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91082" y="2922663"/>
            <a:ext cx="3897653" cy="905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197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96C1E5B7-364E-4DE9-9C20-6555E76BFB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9059" y="835357"/>
            <a:ext cx="4409607" cy="1970596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0CBCD876-1438-4958-9637-FB8F48BE7A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2152" y="2891118"/>
            <a:ext cx="4203419" cy="2321859"/>
          </a:xfrm>
          <a:prstGeom prst="rect">
            <a:avLst/>
          </a:prstGeom>
        </p:spPr>
      </p:pic>
      <p:cxnSp>
        <p:nvCxnSpPr>
          <p:cNvPr id="10" name="رابط مستقيم 9">
            <a:extLst>
              <a:ext uri="{FF2B5EF4-FFF2-40B4-BE49-F238E27FC236}">
                <a16:creationId xmlns:a16="http://schemas.microsoft.com/office/drawing/2014/main" id="{B698CC07-20B8-4D2A-819A-4E55E5B15495}"/>
              </a:ext>
            </a:extLst>
          </p:cNvPr>
          <p:cNvCxnSpPr/>
          <p:nvPr/>
        </p:nvCxnSpPr>
        <p:spPr>
          <a:xfrm flipH="1">
            <a:off x="6358778" y="987659"/>
            <a:ext cx="80682" cy="473336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2" name="صورة 11">
            <a:extLst>
              <a:ext uri="{FF2B5EF4-FFF2-40B4-BE49-F238E27FC236}">
                <a16:creationId xmlns:a16="http://schemas.microsoft.com/office/drawing/2014/main" id="{6918A327-61A8-4F63-B9FB-F8DDBD6D60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32340" y="876679"/>
            <a:ext cx="3676839" cy="2228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298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رابط مستقيم 9">
            <a:extLst>
              <a:ext uri="{FF2B5EF4-FFF2-40B4-BE49-F238E27FC236}">
                <a16:creationId xmlns:a16="http://schemas.microsoft.com/office/drawing/2014/main" id="{B698CC07-20B8-4D2A-819A-4E55E5B15495}"/>
              </a:ext>
            </a:extLst>
          </p:cNvPr>
          <p:cNvCxnSpPr/>
          <p:nvPr/>
        </p:nvCxnSpPr>
        <p:spPr>
          <a:xfrm flipH="1">
            <a:off x="6587378" y="987659"/>
            <a:ext cx="80682" cy="473336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" name="صورة 2">
            <a:extLst>
              <a:ext uri="{FF2B5EF4-FFF2-40B4-BE49-F238E27FC236}">
                <a16:creationId xmlns:a16="http://schemas.microsoft.com/office/drawing/2014/main" id="{4B03855E-2613-479A-8F95-EDAD21C473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9445" y="784974"/>
            <a:ext cx="3957736" cy="175904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4E05E998-94CD-44AF-AED2-A84FA5213F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5286" y="987659"/>
            <a:ext cx="3886400" cy="955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865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رابط مستقيم 9">
            <a:extLst>
              <a:ext uri="{FF2B5EF4-FFF2-40B4-BE49-F238E27FC236}">
                <a16:creationId xmlns:a16="http://schemas.microsoft.com/office/drawing/2014/main" id="{B698CC07-20B8-4D2A-819A-4E55E5B15495}"/>
              </a:ext>
            </a:extLst>
          </p:cNvPr>
          <p:cNvCxnSpPr>
            <a:cxnSpLocks/>
          </p:cNvCxnSpPr>
          <p:nvPr/>
        </p:nvCxnSpPr>
        <p:spPr>
          <a:xfrm>
            <a:off x="6708401" y="987659"/>
            <a:ext cx="0" cy="4741629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4" name="صورة 3">
            <a:extLst>
              <a:ext uri="{FF2B5EF4-FFF2-40B4-BE49-F238E27FC236}">
                <a16:creationId xmlns:a16="http://schemas.microsoft.com/office/drawing/2014/main" id="{0B8356BB-4D9B-4356-B624-682D3EE675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8683" y="930241"/>
            <a:ext cx="3998216" cy="1341471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15311C36-0AB6-4833-9DD9-514BA17CC6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1737" y="930241"/>
            <a:ext cx="3947131" cy="285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98984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</Words>
  <Application>Microsoft Office PowerPoint</Application>
  <PresentationFormat>شاشة عريضة</PresentationFormat>
  <Paragraphs>1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2021-12-19T19:35:26Z</dcterms:created>
  <dcterms:modified xsi:type="dcterms:W3CDTF">2021-12-19T19:42:56Z</dcterms:modified>
</cp:coreProperties>
</file>