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6T12:01:38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6 3073,'-2'-5'6928,"-4"9"-2861,-4 11-1477,5-3-2440,4-8-126,0-1 0,-1 1 0,1-1 0,1 1 0,-1 0 0,0-1 0,1 6 0,-1-3 9,1 0 0,-1 0 0,0 0 0,-1 0 0,1 0 0,-1-1 1,0 1-1,-1 0 0,0-1 0,1 0 0,-7 9 0,1-4 0,1 0 0,-2-1 0,1 0 1,-17 13-1,11-10 6,12-10-35,-1 1 0,0-1-1,1 0 1,-1 1 0,0-1-1,-1-1 1,-3 3 0,5-3 44,1-1 1,0 0 0,-1 0 0,1 0-1,0 0 1,-1 0 0,1 0 0,0 0 0,-1 0-1,1 0 1,0-1 0,0 1 0,-1-1-1,1 1 1,0-1 0,0 1 0,0-1-1,0 1 1,-1-1 0,1 0 0,0 0-1,0 0 1,0 0 0,1 0 0,-2-1-1,-5-5 116,0 0 0,1-1-1,0 1 1,0-1-1,-6-14 1,9 18-157,1 0 0,-1-1 0,-1 1 1,1 0-1,0 1 0,-1-1 0,0 1 0,-7-6 0,9 9-4,2 0 5,0 0-14,-1 0 12,0 0-6,1 0 2,-1 1 1,1 0-3,-1 0 1,1-1-1,0 1 0,-1 0 0,1-1 1,0 1-1,0 0 0,0-1 1,0 1-1,0 0 0,0-1 0,0 1 1,0 0-1,0-1 0,0 1 0,0 0 1,0 0-1,0-1 0,0 1 1,1 0-1,-1 0 0,1 0 0,-1-1 1,0 1-1,0-1 0,0 1 0,0-1 0,1 1 1,-1-1-1,0 0 0,0 1 0,0-1 0,0 1 1,0-1-1,0 1 0,0-1 0,0 1 1,0-1-1,-1 1 0,1-1 0,0 1 0,0-1 1,-1 1-1,2 14-84,-1-14 57,1 1 1,-1-1-1,0 1 0,0-1 0,0 1 1,1 0-1,-1-1 0,-1 1 0,1-1 0,0 1 1,0-1-1,-1 1 0,1-1 0,-1 1 1,1-1-1,-1 1 0,0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16T12:01:43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367 0 2401,'-8'2'6185,"8"-1"-6032,0-1 0,0 0 0,0 0 0,0 0 0,0 0 0,0 1 0,0-1 0,0 0 0,0 0 0,0 0 0,0 1 0,0-1 1,0 0-1,0 0 0,0 0 0,1 1 459,-1-1-459,0 1 15,7 33 2463,-7-28-2523,1-1 1,-1 1 0,2-1 0,2 10 0,-3-11-75,1-1 0,-1 0 0,0 0 0,-1 1 0,1-1 0,0 0 0,-1 1 0,0-1 0,0 1 0,0-1 0,0 1 0,-1-1 1,1 0-1,-1 1 0,0-1 0,-2 7 0,-4 1 87,-1 0 0,1-1 0,-2 1 0,-13 11 0,16-17-115,0-1-1,-1 1 0,1-2 1,-1 1-1,-8 2 0,13-5 7,0-1-1,0 0 1,0 1-1,0-1 1,0 0-1,0 0 1,0-1-1,0 1 0,0 0 1,0-1-1,0 1 1,0-1-1,1 1 1,-1-1-1,0 0 1,0 0-1,0 0 0,-2-2 1,-29-26 213,29 26-195,0-1 0,1 0-1,-1 0 1,1 0-1,0 0 1,0-1 0,1 0-1,-1 1 1,-2-9-1,-32-58 241,37 69-269,-1 0-1,1 0 1,0-1 0,0 1-1,0 0 1,0 0 0,0 0 0,0-1-1,1 1 1,-1 0 0,0 0-1,1 0 1,1-3 0,3-23 5,-3 28-6,-1 0 0,-1 0 0,1 0 0,0-1 0,0 1 0,-1 0 0,1 0 0,0 0 0,0 0 0,0 1 0,-1-1 0,1 0 0,0 0 0,0 0 0,-1 1 0,1-1 0,0 0 0,-1 0 0,1 1 0,0-1 0,-1 1 0,2 0 0,-2 22 16,-6 12-12,6-28-3,-1 1 1,0-1-1,-1 1 0,-5 13 1,5-15-2,-1 0 1,1-1-1,-1 1 0,-1-1 1,1 0-1,-1 0 1,0 0-1,0 0 1,-1-1-1,1 1 1,-10 5-1,13-9 0,0-1 0,1 0 0,-1 0 1,0 1-1,1-1 0,-1 0 0,0 0 0,0 0 0,1 0 0,-1 0 0,0 0 1,1 0-1,-1 0 0,0-1 0,0 1 0,1 0 0,-1 0 0,0 0 1,1-1-1,-1 1 0,0 0 0,1-1 0,-1 1 0,1-1 0,-1 1 1,1-1-1,-1 1 0,1-1 0,-1 1 0,1-1 0,-1 1 0,1-1 1,-1-1-1,-13-27 4,9 18-8,-33-62 4,35 68 3,-5-10 19,14 34-9,3 10-10,0 1 1,-2-1-1,-1 2 1,-2-1-1,1 36 1,-5-44-1,1-13-1,-1 1 1,0-1 0,-1 0-1,-2 14 1,2-15 2,0 0 0,0 0 0,1 0-1,1 13 1,1 5 3,-1 31 8,-2-13 51,1-44-59,2 10-745,-2-10 658,0 1 1,0-1 0,0 0-1,0 0 1,0 1 0,0-1-1,0 0 1,0 0-1,1 1 1,-1-1 0,0 0-1,0 0 1,0 0 0,0 1-1,0-1 1,0 0 0,0 0-1,1 1 1,-1-1-1,0 0 1,0 0 0,0 0-1,1 0 1,-1 1 0,0-1-1,0 0 1,0 0 0,1 0-1,-1 0 1,0 0 0,0 0-1,1 0 1,-1 1-1,0-1 1,0 0 0,1 0-1,-1 0 1,0 0 0,0 0-1,1 0 1,-1 0 0,0 0-1,0 0 1,1-1-1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62EDBE-F4E2-4F0E-A789-08E4A611A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3F405F6-547A-496A-8E40-7CCCED12A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FE8252-F901-478E-8E79-B261447C8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408EE4-693A-4711-A6E8-4DA377E4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1A3FC4-4FEC-4143-9F41-AA93D150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38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727ADA-8954-4D85-B93E-1F8DD6B0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622DBCF-E785-486C-AA18-79EDB3E56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E6C094-B79C-46D2-9EE2-56BEA424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E5D9929-0DFA-4DB3-9EBF-B92CE6E55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926367-CF26-47BD-8F2F-FCFFAA921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50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16F2D95-C089-4B5B-8ADF-3AC7E40AE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7481CC6-261A-44E1-8893-D6D9980B6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586042-FE3C-4CA6-94DE-D10A38C03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73166B-C5B7-4B55-B545-121529F5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9D2EFD-1F65-43B1-B198-F461C363F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47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145D63-17F6-42D5-8397-4CE9E190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1B4060-67D1-4AF9-B6EF-1BC083E98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C2D52B-4A82-4CFD-9F6B-FCB5ED2C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17E3B8-5D27-4F45-AF70-E5D2FDA47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148BA7-C9D7-47A0-B28A-DB085596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17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AB9033-F3D5-475F-9F0D-838CBAFF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73462C-5F3E-462A-9A7A-07FA51BCA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4EE0ED-4E56-43D7-9DA1-ECAEBBC55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6A8AF8-727B-42A6-ACA6-496B2134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CAAC84-88BC-4E70-B433-04920D6F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380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93BC5E-DED2-496E-9212-3F38AF2EE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1D262C-681E-4BCB-943C-CD478FEFD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138D2B6-B07B-4533-9DB9-7F3AEE85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00F9817-93ED-4231-8159-D64122F3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FD04A0-1C17-4C47-A1A6-EF89E412A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BFAF02D-FF22-4579-999C-AC494F05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006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AA7D9A-FC45-48D9-9004-35B30D4B4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75ACE9-6454-40C0-83E4-51835496B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4F8DF9E-2E9D-45EE-B03A-86A6BC025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A24A922-4152-4D45-B19F-548C74FC7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A58515C-61DE-4055-9E29-C02222D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8101D34-626B-4256-BC70-46B7A731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6C6B675-086C-4597-8439-92FBA3C7F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6943F99-5CDD-4915-9444-A6764621A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20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BFEA7B-2A41-41AD-AFC5-A795224A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9980A93-7FF3-4D7F-961E-C8057CED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8910C29-5E10-411A-A348-0400CA47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0EE5217-A7E6-4257-AA5E-7854C42A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269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B0670DB-9966-436A-9E4A-FD3BF299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31CE1B-D38A-4E9B-80BD-3163806C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AB17C44-6082-4C89-AEF4-F21E8432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616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B5B644-DACD-4E42-81F2-AFF0A3B4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CE9804-D612-4891-A3C4-ECFFD6261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0F5C93-F453-4526-89C6-00EB8EB3C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793F55-94C4-4CD7-B5BD-857DB0B00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A8A2E54-C4E9-4D91-A903-4E2F5FEA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FAAB7E-03A8-46DA-87AD-2FB14033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901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E1B9DA-B042-42FD-92B8-A2E2926F8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01E08BB-077F-46A8-8465-D56763087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A99359F-F3F6-474B-AB2B-E3FDB19C3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532527-57C5-4282-AEB9-52738B97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FB2B71-0F57-4624-B0CA-1964BAD3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E0EA14-010E-469E-B6E3-1AEFC1F1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495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0603E6D-703C-4C69-91A0-CC177612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5B8B53C-7647-43AC-A1CE-7C1623269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141EFB-9276-4B89-9B15-CCB1F87BD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B9252-22EE-436F-9908-CBF46680F4FA}" type="datetimeFigureOut">
              <a:rPr lang="ar-SA" smtClean="0"/>
              <a:t>05/05/44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6465F5-04A7-4C82-8509-BDB70FB5C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3D9037-2541-43BA-AD64-BDED9B71EE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060E2-0E94-475E-9435-EA782A3524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601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customXml" Target="../ink/ink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776016" y="1595706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الخاصية التجميعية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97C5822-B2B6-4DD9-93AE-9DCCB7DE3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882" y="1473984"/>
            <a:ext cx="7179541" cy="4508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1FDB110-45BD-4758-A768-3FCA336A4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1026" y="864394"/>
            <a:ext cx="2736128" cy="45086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E17E33F-03AB-422D-B116-C2DB3CF62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313" y="2161349"/>
            <a:ext cx="8301110" cy="1531971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DCCCD1BB-8ECD-488C-BD6F-F3E1FC23B2D5}"/>
              </a:ext>
            </a:extLst>
          </p:cNvPr>
          <p:cNvCxnSpPr>
            <a:cxnSpLocks/>
          </p:cNvCxnSpPr>
          <p:nvPr/>
        </p:nvCxnSpPr>
        <p:spPr>
          <a:xfrm flipH="1">
            <a:off x="6722269" y="2286000"/>
            <a:ext cx="57150" cy="362188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2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51151EF-9604-41EF-A43D-97E8FBF258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081" y="1661308"/>
            <a:ext cx="4499693" cy="47467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31F9226-402B-4189-9D0C-DEF9D3E8C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148" y="3229743"/>
            <a:ext cx="6617626" cy="134225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B5D4D52-30B0-4E77-9644-F6E1597B06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106" y="831059"/>
            <a:ext cx="3233738" cy="58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32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529638" y="1414463"/>
            <a:ext cx="2321136" cy="298608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الخاصية التجميعية لعملية الضرب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 </a:t>
            </a:r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الخاصية التجميعية لعملية الضرب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153356A-7757-452B-83FA-803CB5F1B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870" y="1454943"/>
            <a:ext cx="60579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9D746CC-E02F-49AB-A0EC-0DE5557D8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881062"/>
            <a:ext cx="6534150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6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53BC40C-7715-4AEF-B4E8-59C83E1CC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112" y="850107"/>
            <a:ext cx="4241005" cy="5143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AE46C89-EBE8-4F92-ACBE-00AAD8908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62" y="1666875"/>
            <a:ext cx="5476875" cy="3524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59255BF-1BD8-49C9-9322-343B40092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4437" y="1731168"/>
            <a:ext cx="428625" cy="3524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حبر 8">
                <a:extLst>
                  <a:ext uri="{FF2B5EF4-FFF2-40B4-BE49-F238E27FC236}">
                    <a16:creationId xmlns:a16="http://schemas.microsoft.com/office/drawing/2014/main" id="{93D01765-AF65-425D-BDF9-CE2429337572}"/>
                  </a:ext>
                </a:extLst>
              </p14:cNvPr>
              <p14:cNvContentPartPr/>
              <p14:nvPr/>
            </p14:nvContentPartPr>
            <p14:xfrm>
              <a:off x="3792836" y="4228582"/>
              <a:ext cx="99720" cy="84960"/>
            </p14:xfrm>
          </p:contentPart>
        </mc:Choice>
        <mc:Fallback xmlns="">
          <p:pic>
            <p:nvPicPr>
              <p:cNvPr id="9" name="حبر 8">
                <a:extLst>
                  <a:ext uri="{FF2B5EF4-FFF2-40B4-BE49-F238E27FC236}">
                    <a16:creationId xmlns:a16="http://schemas.microsoft.com/office/drawing/2014/main" id="{93D01765-AF65-425D-BDF9-CE242933757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84196" y="4219942"/>
                <a:ext cx="117360" cy="1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حبر 9">
                <a:extLst>
                  <a:ext uri="{FF2B5EF4-FFF2-40B4-BE49-F238E27FC236}">
                    <a16:creationId xmlns:a16="http://schemas.microsoft.com/office/drawing/2014/main" id="{672FE43C-FAEC-4646-A0D1-575EF4AAAAD2}"/>
                  </a:ext>
                </a:extLst>
              </p14:cNvPr>
              <p14:cNvContentPartPr/>
              <p14:nvPr/>
            </p14:nvContentPartPr>
            <p14:xfrm>
              <a:off x="3755756" y="4223902"/>
              <a:ext cx="137520" cy="204480"/>
            </p14:xfrm>
          </p:contentPart>
        </mc:Choice>
        <mc:Fallback xmlns="">
          <p:pic>
            <p:nvPicPr>
              <p:cNvPr id="10" name="حبر 9">
                <a:extLst>
                  <a:ext uri="{FF2B5EF4-FFF2-40B4-BE49-F238E27FC236}">
                    <a16:creationId xmlns:a16="http://schemas.microsoft.com/office/drawing/2014/main" id="{672FE43C-FAEC-4646-A0D1-575EF4AAAAD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46756" y="4214902"/>
                <a:ext cx="155160" cy="22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854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6F63767-D898-4469-9B5A-49143F31F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893" y="729657"/>
            <a:ext cx="2370310" cy="462721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236B4757-1849-4A8B-A95B-0DE4A3BD11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916" y="1489953"/>
            <a:ext cx="4991532" cy="292111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780D5F2-8DA4-479A-B3C2-6D0572AEDB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9600" y="1554624"/>
            <a:ext cx="342094" cy="32654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27E592A-820B-46AB-B71D-25E5BCB7B0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2636" y="2318602"/>
            <a:ext cx="1525609" cy="154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3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6F63767-D898-4469-9B5A-49143F31F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099" y="1541645"/>
            <a:ext cx="2370310" cy="46272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9D65FCC-F6FF-4055-903A-508D0F054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625" y="791320"/>
            <a:ext cx="4958113" cy="66678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381BC04-D9CD-4A13-8D79-75EC1F5E3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8041" y="2124482"/>
            <a:ext cx="434017" cy="34805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188E4EF0-911F-42B3-A16D-6E219A53E8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4147" y="1664444"/>
            <a:ext cx="1776590" cy="374669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D36F55B6-766C-4A9C-8A8D-4D84561083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6051" y="2092995"/>
            <a:ext cx="4671990" cy="2760639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EE24D9D6-0CA3-4CE0-A6B8-441D97EEB7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1076" y="2092995"/>
            <a:ext cx="4070958" cy="2760639"/>
          </a:xfrm>
          <a:prstGeom prst="rect">
            <a:avLst/>
          </a:prstGeom>
        </p:spPr>
      </p:pic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BCE41D11-8F51-46A8-8948-A111119103A5}"/>
              </a:ext>
            </a:extLst>
          </p:cNvPr>
          <p:cNvCxnSpPr/>
          <p:nvPr/>
        </p:nvCxnSpPr>
        <p:spPr>
          <a:xfrm>
            <a:off x="5765006" y="1735931"/>
            <a:ext cx="0" cy="392191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01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83E5A59-8A43-4A2B-BC00-33F2A4680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419" y="1524785"/>
            <a:ext cx="7460513" cy="554047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D04AFD20-C206-4799-8572-E7037F825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D2127A3D-1CE4-4E15-8F07-FEA15DC9D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9063" y="882667"/>
            <a:ext cx="1547843" cy="48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3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696CEF65-21D3-4AE9-86DD-0088ADE17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026" y="864394"/>
            <a:ext cx="2736128" cy="45086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7733D5DD-9241-43B4-A1B5-B0134D855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376" y="1423205"/>
            <a:ext cx="7667777" cy="55404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94250BE-470F-43E3-BFBE-925401287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9563" y="2750343"/>
            <a:ext cx="3150465" cy="117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9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63F5FE32-61A5-449A-ACCA-A9347BF7F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149" y="906796"/>
            <a:ext cx="1547843" cy="48816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C306BEF-BE14-4E8A-8FDB-4E4E4288F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1F394B2-D055-4184-8FFA-FAD2A79BAD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9006" y="1679567"/>
            <a:ext cx="7358062" cy="40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845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19</Words>
  <Application>Microsoft Office PowerPoint</Application>
  <PresentationFormat>شاشة عريضة</PresentationFormat>
  <Paragraphs>12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2021-12-16T11:52:42Z</dcterms:created>
  <dcterms:modified xsi:type="dcterms:W3CDTF">2022-11-28T18:27:49Z</dcterms:modified>
</cp:coreProperties>
</file>