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3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6"/>
  </p:notesMasterIdLst>
  <p:sldIdLst>
    <p:sldId id="271" r:id="rId2"/>
    <p:sldId id="260" r:id="rId3"/>
    <p:sldId id="1983" r:id="rId4"/>
    <p:sldId id="2178" r:id="rId5"/>
    <p:sldId id="379" r:id="rId6"/>
    <p:sldId id="454" r:id="rId7"/>
    <p:sldId id="256" r:id="rId8"/>
    <p:sldId id="2210" r:id="rId9"/>
    <p:sldId id="257" r:id="rId10"/>
    <p:sldId id="350" r:id="rId11"/>
    <p:sldId id="2215" r:id="rId12"/>
    <p:sldId id="1856" r:id="rId13"/>
    <p:sldId id="335" r:id="rId14"/>
    <p:sldId id="339" r:id="rId15"/>
    <p:sldId id="2214" r:id="rId16"/>
    <p:sldId id="352" r:id="rId17"/>
    <p:sldId id="340" r:id="rId18"/>
    <p:sldId id="2208" r:id="rId19"/>
    <p:sldId id="341" r:id="rId20"/>
    <p:sldId id="258" r:id="rId21"/>
    <p:sldId id="1940" r:id="rId22"/>
    <p:sldId id="351" r:id="rId23"/>
    <p:sldId id="2219" r:id="rId24"/>
    <p:sldId id="2207" r:id="rId25"/>
    <p:sldId id="353" r:id="rId26"/>
    <p:sldId id="337" r:id="rId27"/>
    <p:sldId id="1047" r:id="rId28"/>
    <p:sldId id="344" r:id="rId29"/>
    <p:sldId id="354" r:id="rId30"/>
    <p:sldId id="336" r:id="rId31"/>
    <p:sldId id="343" r:id="rId32"/>
    <p:sldId id="2220" r:id="rId33"/>
    <p:sldId id="2228" r:id="rId34"/>
    <p:sldId id="2229" r:id="rId35"/>
    <p:sldId id="338" r:id="rId36"/>
    <p:sldId id="2222" r:id="rId37"/>
    <p:sldId id="2211" r:id="rId38"/>
    <p:sldId id="2223" r:id="rId39"/>
    <p:sldId id="2230" r:id="rId40"/>
    <p:sldId id="2221" r:id="rId41"/>
    <p:sldId id="2231" r:id="rId42"/>
    <p:sldId id="2224" r:id="rId43"/>
    <p:sldId id="2225" r:id="rId44"/>
    <p:sldId id="2226" r:id="rId45"/>
    <p:sldId id="2227" r:id="rId46"/>
    <p:sldId id="2232" r:id="rId47"/>
    <p:sldId id="2233" r:id="rId48"/>
    <p:sldId id="342" r:id="rId49"/>
    <p:sldId id="347" r:id="rId50"/>
    <p:sldId id="346" r:id="rId51"/>
    <p:sldId id="2212" r:id="rId52"/>
    <p:sldId id="1071" r:id="rId53"/>
    <p:sldId id="2234" r:id="rId54"/>
    <p:sldId id="2235" r:id="rId55"/>
    <p:sldId id="2236" r:id="rId56"/>
    <p:sldId id="2237" r:id="rId57"/>
    <p:sldId id="2213" r:id="rId58"/>
    <p:sldId id="2238" r:id="rId59"/>
    <p:sldId id="348" r:id="rId60"/>
    <p:sldId id="1925" r:id="rId61"/>
    <p:sldId id="2218" r:id="rId62"/>
    <p:sldId id="2191" r:id="rId63"/>
    <p:sldId id="426" r:id="rId64"/>
    <p:sldId id="2200" r:id="rId6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322A"/>
    <a:srgbClr val="376191"/>
    <a:srgbClr val="035928"/>
    <a:srgbClr val="F04857"/>
    <a:srgbClr val="D7473E"/>
    <a:srgbClr val="F8743D"/>
    <a:srgbClr val="FF7977"/>
    <a:srgbClr val="9CB53A"/>
    <a:srgbClr val="FFFFFF"/>
    <a:srgbClr val="D158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51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4-11T06:23:14.3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1 16208 0 0,'-13'20'1439'0'0,"5"6"-1151"0"0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4-13T08:28:18.04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681 1 10592 0 0,'0'0'5788'0'0,"0"2"-5622"0"0,-1 11-254 0 0,-1-1-1 0 0,-2 15 1 0 0,4-26-274 0 0,-1 6 262 0 0,-22-1-4767 0 0</inkml:trace>
  <inkml:trace contextRef="#ctx0" brushRef="#br0" timeOffset="1">1 66 15632 0 0,'0'0'1571'0'0,"0"2"-1437"0"0,0 14 354 0 0,0-15-234 0 0,0 1-40 0 0,3 17-349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4-13T08:28:18.45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 10592 0 0,'0'0'9973'0'0,"0"2"-9835"0"0,0 0-151 0 0,0 1-1 0 0,1 0 1 0 0,0-1-1 0 0,-1 1 1 0 0,1-1-1 0 0,0 1 0 0 0,0-1 1 0 0,0 1-1 0 0,1-1 1 0 0,-1 0-1 0 0,0 1 1 0 0,1-1-1 0 0,2 2 0 0 0,29 30-2236 0 0,-10-11-3763 0 0,-14-10 715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4-11T06:31:36.6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6912 0 0,'32'84'16657'0'0,"-33"-70"-16178"0"0,0-10-361 0 0,1-2-594 0 0,-2-1-247 0 0,2 0 669 0 0,0-1-1 0 0,0 1 1 0 0,0-1 0 0 0,0 0-1 0 0,0 1 1 0 0,0-1-1 0 0,0 1 1 0 0,-1-1-1 0 0,1 0 1 0 0,0 1 0 0 0,0-1-1 0 0,-1 1 1 0 0,1-1-1 0 0,0 0 1 0 0,0 0 0 0 0,-1 1-1 0 0,1-1 1 0 0,0 0-1 0 0,-1 1 1 0 0,1-1 0 0 0,0 0-1 0 0,-1 0 1 0 0,1 0-1 0 0,-1 1 1 0 0,1-1-1 0 0,0 0 1 0 0,-1 0 0 0 0,1 0-1 0 0,-1 0 1 0 0,1 0-1 0 0,-1 0 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4-13T07:55:58.79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 1 24623 0 0,'0'0'2636'0'0,"0"8"-2574"0"0,-1-5-172 0 0,1 0 0 0 0,0 0 1 0 0,0 1-1 0 0,0-1 0 0 0,0 0 1 0 0,1 0-1 0 0,-1 0 0 0 0,1 0 1 0 0,0 0-1 0 0,1 3 0 0 0,14 34-2729 0 0,-10-27 1237 0 0,3 7-3943 0 0,-1-4-1431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4-13T08:28:17.33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44 0 12840 0 0,'0'0'970'0'0,"-5"7"-544"0"0,2-3-414 0 0,-7 16-12 0 0,-4 17 0 0 0,14-35-24 0 0,0 0 0 0 0,-1 0 0 0 0,1 0 1 0 0,-1 0-1 0 0,0 0 0 0 0,0 0 0 0 0,0 0 1 0 0,0 0-1 0 0,-1 2 0 0 0,-1 0-266 0 0,3-2-272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4-13T08:28:17.67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0 6448 0 0,'0'0'3696'0'0,"0"10"206"0"0,0 16-3834 0 0,0-24-765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4-13T08:28:18.04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681 1 10592 0 0,'0'0'5788'0'0,"0"2"-5622"0"0,-1 11-254 0 0,-1-1-1 0 0,-2 15 1 0 0,4-26-274 0 0,-1 6 262 0 0,-22-1-4767 0 0</inkml:trace>
  <inkml:trace contextRef="#ctx0" brushRef="#br0" timeOffset="1">1 66 15632 0 0,'0'0'1571'0'0,"0"2"-1437"0"0,0 14 354 0 0,0-15-234 0 0,0 1-40 0 0,3 17-349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4-13T08:28:18.45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 10592 0 0,'0'0'9973'0'0,"0"2"-9835"0"0,0 0-151 0 0,0 1-1 0 0,1 0 1 0 0,0-1-1 0 0,-1 1 1 0 0,1-1-1 0 0,0 1 0 0 0,0-1 1 0 0,0 1-1 0 0,1-1 1 0 0,-1 0-1 0 0,0 1 1 0 0,1-1-1 0 0,2 2 0 0 0,29 30-2236 0 0,-10-11-3763 0 0,-14-10 715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4-13T08:28:17.33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44 0 12840 0 0,'0'0'970'0'0,"-5"7"-544"0"0,2-3-414 0 0,-7 16-12 0 0,-4 17 0 0 0,14-35-24 0 0,0 0 0 0 0,-1 0 0 0 0,1 0 1 0 0,-1 0-1 0 0,0 0 0 0 0,0 0 0 0 0,0 0 1 0 0,0 0-1 0 0,-1 2 0 0 0,-1 0-266 0 0,3-2-272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4-13T08:28:17.67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0 6448 0 0,'0'0'3696'0'0,"0"10"206"0"0,0 16-3834 0 0,0-24-765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8F354BC-C17D-4D54-A763-82C9537F08EA}" type="datetimeFigureOut">
              <a:rPr lang="ar-SA" smtClean="0"/>
              <a:t>09/10/44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D0A7470-DDC1-4B01-B575-852B0FBCD4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6304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C6D2-7673-47F7-83E0-C201AB0B6A0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90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7824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9789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5449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083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1299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55B36-EFEE-47E3-9569-BFA68C807141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93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74ed90e5f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74ed90e5f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955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g8582fade18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2" name="Google Shape;1332;g8582fade18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0256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7989b4430a_1_24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7989b4430a_1_24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0624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7989b4430a_1_24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7989b4430a_1_24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9962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8582fade1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8582fade1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3A6F0E-55BD-4733-A422-258AFFC99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85B6EE7-008E-4912-9A84-D1C94366C7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E3781D1-77DC-4FED-8D5B-184FBDA5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768C-45E6-4DFB-9E0F-010F0C07226B}" type="datetimeFigureOut">
              <a:rPr lang="ar-SA" smtClean="0"/>
              <a:t>09/10/44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3635CB6-4AFD-4F89-8B96-D699C9908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D1C0A2D-F18F-413D-960C-0F20D8042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7080-1272-4FC8-9F21-5FA1B0A699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4507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7BFBFC-F9E8-4D06-8C80-83D87A271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CA0A915-563D-4A23-B426-5467CF83B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B10B05-24E2-498E-8053-D37A6DAB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768C-45E6-4DFB-9E0F-010F0C07226B}" type="datetimeFigureOut">
              <a:rPr lang="ar-SA" smtClean="0"/>
              <a:t>09/10/44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A0F582-67C2-436B-85BF-D1B813A6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33FC241-06DD-4C66-84D4-A121C422B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7080-1272-4FC8-9F21-5FA1B0A699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923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1B6775C-F88E-42BF-A6A3-5BC252D080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A871900-18E6-4A86-A276-E4136AFBC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C3AA464-C7D7-4EDD-9B17-DDB273F2C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768C-45E6-4DFB-9E0F-010F0C07226B}" type="datetimeFigureOut">
              <a:rPr lang="ar-SA" smtClean="0"/>
              <a:t>09/10/44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573C604-A116-4404-BCD7-79AA7B3BE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22B2DDA-5417-4D0A-99DA-5B880054A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7080-1272-4FC8-9F21-5FA1B0A699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3149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 kern="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 kern="0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 kern="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 kern="0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 kern="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 kern="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 kern="0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 kern="0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600" b="1" kern="0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434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436"/>
            <a:ext cx="1548518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5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1"/>
          <p:cNvSpPr txBox="1">
            <a:spLocks noGrp="1"/>
          </p:cNvSpPr>
          <p:nvPr>
            <p:ph type="subTitle" idx="1"/>
          </p:nvPr>
        </p:nvSpPr>
        <p:spPr>
          <a:xfrm>
            <a:off x="6428034" y="3425967"/>
            <a:ext cx="4337599" cy="14004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21"/>
          <p:cNvSpPr txBox="1">
            <a:spLocks noGrp="1"/>
          </p:cNvSpPr>
          <p:nvPr>
            <p:ph type="title"/>
          </p:nvPr>
        </p:nvSpPr>
        <p:spPr>
          <a:xfrm>
            <a:off x="7112001" y="1530767"/>
            <a:ext cx="34288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4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4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4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4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4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4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4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40"/>
            </a:lvl9pPr>
          </a:lstStyle>
          <a:p>
            <a:endParaRPr/>
          </a:p>
        </p:txBody>
      </p:sp>
      <p:sp>
        <p:nvSpPr>
          <p:cNvPr id="810" name="Google Shape;810;p21"/>
          <p:cNvSpPr/>
          <p:nvPr/>
        </p:nvSpPr>
        <p:spPr>
          <a:xfrm rot="10800000">
            <a:off x="11337673" y="5415742"/>
            <a:ext cx="854326" cy="13142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6785" tIns="96785" rIns="96785" bIns="9678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7"/>
          </a:p>
        </p:txBody>
      </p:sp>
      <p:sp>
        <p:nvSpPr>
          <p:cNvPr id="811" name="Google Shape;811;p21"/>
          <p:cNvSpPr/>
          <p:nvPr/>
        </p:nvSpPr>
        <p:spPr>
          <a:xfrm>
            <a:off x="11340968" y="5086080"/>
            <a:ext cx="333456" cy="32964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6785" tIns="96785" rIns="96785" bIns="9678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7"/>
          </a:p>
        </p:txBody>
      </p:sp>
      <p:sp>
        <p:nvSpPr>
          <p:cNvPr id="812" name="Google Shape;812;p21"/>
          <p:cNvSpPr/>
          <p:nvPr/>
        </p:nvSpPr>
        <p:spPr>
          <a:xfrm>
            <a:off x="11026632" y="6432053"/>
            <a:ext cx="214400" cy="211932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6785" tIns="96785" rIns="96785" bIns="9678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7"/>
          </a:p>
        </p:txBody>
      </p:sp>
      <p:sp>
        <p:nvSpPr>
          <p:cNvPr id="813" name="Google Shape;813;p21"/>
          <p:cNvSpPr/>
          <p:nvPr/>
        </p:nvSpPr>
        <p:spPr>
          <a:xfrm>
            <a:off x="11241050" y="1072937"/>
            <a:ext cx="376668" cy="32735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6785" tIns="96785" rIns="96785" bIns="9678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7"/>
          </a:p>
        </p:txBody>
      </p:sp>
      <p:sp>
        <p:nvSpPr>
          <p:cNvPr id="814" name="Google Shape;814;p21"/>
          <p:cNvSpPr/>
          <p:nvPr/>
        </p:nvSpPr>
        <p:spPr>
          <a:xfrm rot="-2401151">
            <a:off x="10738933" y="5759757"/>
            <a:ext cx="299861" cy="173891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6785" tIns="96785" rIns="96785" bIns="9678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7"/>
          </a:p>
        </p:txBody>
      </p:sp>
      <p:sp>
        <p:nvSpPr>
          <p:cNvPr id="815" name="Google Shape;815;p21"/>
          <p:cNvSpPr/>
          <p:nvPr/>
        </p:nvSpPr>
        <p:spPr>
          <a:xfrm>
            <a:off x="661200" y="2732818"/>
            <a:ext cx="214400" cy="211932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6785" tIns="96785" rIns="96785" bIns="9678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7"/>
          </a:p>
        </p:txBody>
      </p:sp>
      <p:grpSp>
        <p:nvGrpSpPr>
          <p:cNvPr id="816" name="Google Shape;816;p21"/>
          <p:cNvGrpSpPr/>
          <p:nvPr/>
        </p:nvGrpSpPr>
        <p:grpSpPr>
          <a:xfrm>
            <a:off x="573379" y="356768"/>
            <a:ext cx="1465439" cy="1484495"/>
            <a:chOff x="918850" y="1629150"/>
            <a:chExt cx="442250" cy="453124"/>
          </a:xfrm>
        </p:grpSpPr>
        <p:sp>
          <p:nvSpPr>
            <p:cNvPr id="817" name="Google Shape;817;p21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7"/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7"/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7"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7"/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7"/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7"/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7"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7"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7"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7"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7"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7"/>
            </a:p>
          </p:txBody>
        </p:sp>
      </p:grpSp>
      <p:sp>
        <p:nvSpPr>
          <p:cNvPr id="829" name="Google Shape;829;p21"/>
          <p:cNvSpPr/>
          <p:nvPr/>
        </p:nvSpPr>
        <p:spPr>
          <a:xfrm>
            <a:off x="-5830" y="1479345"/>
            <a:ext cx="964972" cy="1484473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6785" tIns="96785" rIns="96785" bIns="9678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7"/>
          </a:p>
        </p:txBody>
      </p:sp>
      <p:sp>
        <p:nvSpPr>
          <p:cNvPr id="830" name="Google Shape;830;p21"/>
          <p:cNvSpPr/>
          <p:nvPr/>
        </p:nvSpPr>
        <p:spPr>
          <a:xfrm>
            <a:off x="2386337" y="323900"/>
            <a:ext cx="292764" cy="289416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6785" tIns="96785" rIns="96785" bIns="9678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7"/>
          </a:p>
        </p:txBody>
      </p:sp>
    </p:spTree>
    <p:extLst>
      <p:ext uri="{BB962C8B-B14F-4D97-AF65-F5344CB8AC3E}">
        <p14:creationId xmlns:p14="http://schemas.microsoft.com/office/powerpoint/2010/main" val="1432492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2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1"/>
          </p:nvPr>
        </p:nvSpPr>
        <p:spPr>
          <a:xfrm>
            <a:off x="1318432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2"/>
          </p:nvPr>
        </p:nvSpPr>
        <p:spPr>
          <a:xfrm>
            <a:off x="1363032" y="3398151"/>
            <a:ext cx="2969600" cy="11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3"/>
          </p:nvPr>
        </p:nvSpPr>
        <p:spPr>
          <a:xfrm>
            <a:off x="4560751" y="2924641"/>
            <a:ext cx="3058800" cy="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4"/>
          </p:nvPr>
        </p:nvSpPr>
        <p:spPr>
          <a:xfrm>
            <a:off x="4602751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5"/>
          </p:nvPr>
        </p:nvSpPr>
        <p:spPr>
          <a:xfrm>
            <a:off x="7803116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9" name="Google Shape;399;p22"/>
          <p:cNvSpPr txBox="1">
            <a:spLocks noGrp="1"/>
          </p:cNvSpPr>
          <p:nvPr>
            <p:ph type="subTitle" idx="6"/>
          </p:nvPr>
        </p:nvSpPr>
        <p:spPr>
          <a:xfrm>
            <a:off x="7845116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32357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1"/>
          </p:nvPr>
        </p:nvSpPr>
        <p:spPr>
          <a:xfrm>
            <a:off x="1325133" y="2239117"/>
            <a:ext cx="46504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2"/>
          </p:nvPr>
        </p:nvSpPr>
        <p:spPr>
          <a:xfrm>
            <a:off x="1325133" y="4235033"/>
            <a:ext cx="4736800" cy="10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27356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6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7396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1"/>
          </p:nvPr>
        </p:nvSpPr>
        <p:spPr>
          <a:xfrm>
            <a:off x="2099033" y="166210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2"/>
          </p:nvPr>
        </p:nvSpPr>
        <p:spPr>
          <a:xfrm>
            <a:off x="2099033" y="2794964"/>
            <a:ext cx="8328400" cy="4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3"/>
          </p:nvPr>
        </p:nvSpPr>
        <p:spPr>
          <a:xfrm>
            <a:off x="2099033" y="391524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subTitle" idx="4"/>
          </p:nvPr>
        </p:nvSpPr>
        <p:spPr>
          <a:xfrm>
            <a:off x="2099033" y="503618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5"/>
          </p:nvPr>
        </p:nvSpPr>
        <p:spPr>
          <a:xfrm>
            <a:off x="2099033" y="2035137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3" name="Google Shape;503;p26"/>
          <p:cNvSpPr txBox="1">
            <a:spLocks noGrp="1"/>
          </p:cNvSpPr>
          <p:nvPr>
            <p:ph type="subTitle" idx="6"/>
          </p:nvPr>
        </p:nvSpPr>
        <p:spPr>
          <a:xfrm>
            <a:off x="2099033" y="3160949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4" name="Google Shape;504;p26"/>
          <p:cNvSpPr txBox="1">
            <a:spLocks noGrp="1"/>
          </p:cNvSpPr>
          <p:nvPr>
            <p:ph type="subTitle" idx="7"/>
          </p:nvPr>
        </p:nvSpPr>
        <p:spPr>
          <a:xfrm>
            <a:off x="2099033" y="427816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subTitle" idx="8"/>
          </p:nvPr>
        </p:nvSpPr>
        <p:spPr>
          <a:xfrm>
            <a:off x="2099033" y="540284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16702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rgbClr val="5BC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rgbClr val="5BC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537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1EF3B0C-5923-44EE-B26F-EA1D2ADE2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9E0AD3-ADEB-41B0-8B91-33CC82D2D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D70E67B-06E8-444D-A989-9C66BB383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768C-45E6-4DFB-9E0F-010F0C07226B}" type="datetimeFigureOut">
              <a:rPr lang="ar-SA" smtClean="0"/>
              <a:t>09/10/44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2F85F8F-0D48-4532-9C99-1872880C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3038708-D7B3-4970-AF34-00ED73B1F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7080-1272-4FC8-9F21-5FA1B0A699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15552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311B46-A067-40FB-87FC-D11152ABA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665B011-1583-46A4-B237-F135003BE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BED5305-A953-4CA6-ABF1-C052F5B3B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768C-45E6-4DFB-9E0F-010F0C07226B}" type="datetimeFigureOut">
              <a:rPr lang="ar-SA" smtClean="0"/>
              <a:t>09/10/44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D6BA728-5D86-4F4D-9266-0CB0CDE30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3DF46C6-64C9-429B-A944-0F032ACA1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7080-1272-4FC8-9F21-5FA1B0A699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113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D062D-8077-41F6-9323-DA64B6C4F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94CD5AC-A929-45F4-AB15-7422FFE99A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BA94D4D-3D8D-4D98-B7D6-0732774E3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7735C21-45C7-466E-B34A-3A6E25B70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768C-45E6-4DFB-9E0F-010F0C07226B}" type="datetimeFigureOut">
              <a:rPr lang="ar-SA" smtClean="0"/>
              <a:t>09/10/44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9B869AA-0040-4361-B439-2C09A698C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E332958-E94A-41DD-9598-530A28A3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7080-1272-4FC8-9F21-5FA1B0A699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8649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744386-DF09-4A2D-BCBE-2ED52A29B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95C2BAB-015C-474A-A86B-56BF01F23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8E24E71-EFA9-4D22-85A9-4DF342398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99A46E0-D41B-4849-8DB1-6B571387F1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049D4EF-5A36-4C0A-A686-D0BE59FA5C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722709B-5164-4B74-B50D-0A50085BF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768C-45E6-4DFB-9E0F-010F0C07226B}" type="datetimeFigureOut">
              <a:rPr lang="ar-SA" smtClean="0"/>
              <a:t>09/10/44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80C6795-05E5-454B-A5BD-41556CB1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F62AC14-DEE4-4D84-9858-698D4BA2E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7080-1272-4FC8-9F21-5FA1B0A699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9864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0F1E70-6614-4AED-9C15-A6A3520BB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ABA1130-0212-45CC-B70D-D3A18658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768C-45E6-4DFB-9E0F-010F0C07226B}" type="datetimeFigureOut">
              <a:rPr lang="ar-SA" smtClean="0"/>
              <a:t>09/10/44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B911E89-30D2-433C-AB81-CB2E7C7CC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01264E2-AE9A-4866-BA05-2580BD6A3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7080-1272-4FC8-9F21-5FA1B0A699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59658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F9D267B-1F21-4DAD-AD9D-245EF099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768C-45E6-4DFB-9E0F-010F0C07226B}" type="datetimeFigureOut">
              <a:rPr lang="ar-SA" smtClean="0"/>
              <a:t>09/10/44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6576600-467D-4D28-BFBE-31EB26E40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8067DCC-F0F0-417F-AC07-67D8ED5B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7080-1272-4FC8-9F21-5FA1B0A699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5338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F8DB50C-F736-4B30-8ED9-E93727E51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8730C11-F3FB-45F7-B09F-99263CAAC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B89EC8E-20AE-4121-BDF2-3FF78F214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5178FE9-19F0-48EA-889A-F2DB4CBDA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768C-45E6-4DFB-9E0F-010F0C07226B}" type="datetimeFigureOut">
              <a:rPr lang="ar-SA" smtClean="0"/>
              <a:t>09/10/44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A3CFE68-7A24-405F-8E5D-5DBB8092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81C36B2-091F-4749-AE48-510885500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7080-1272-4FC8-9F21-5FA1B0A699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41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FED3865-9831-41C5-BAAE-56504733A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8462513-860B-4F1A-AE30-1ABE40D7A2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3A3C3AE-A94D-4F92-81EF-159E02598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945B810-A56D-42B9-8B49-6E0B1C3F5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768C-45E6-4DFB-9E0F-010F0C07226B}" type="datetimeFigureOut">
              <a:rPr lang="ar-SA" smtClean="0"/>
              <a:t>09/10/44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9EB027E-9B1E-4DEA-8EB7-5A5CD10EC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6824EAE-5F50-421A-9082-98246986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7080-1272-4FC8-9F21-5FA1B0A699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30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7BC8787-B6EC-47A8-B437-25B92283D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79D35F7-8482-418D-9596-45949C5B6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0A9ECE1-2442-4CA0-BEB0-52B836CDA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B768C-45E6-4DFB-9E0F-010F0C07226B}" type="datetimeFigureOut">
              <a:rPr lang="ar-SA" smtClean="0"/>
              <a:t>09/10/44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739CF45-47F3-472F-A5B3-1E66FA5654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1E15A9C-24A9-4ED6-9B77-C135B5008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A7080-1272-4FC8-9F21-5FA1B0A699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0092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17" Type="http://schemas.openxmlformats.org/officeDocument/2006/relationships/image" Target="../media/image27.png"/><Relationship Id="rId2" Type="http://schemas.openxmlformats.org/officeDocument/2006/relationships/image" Target="../media/image24.jp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customXml" Target="../ink/ink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09" Type="http://schemas.openxmlformats.org/officeDocument/2006/relationships/image" Target="../media/image29.png"/><Relationship Id="rId3" Type="http://schemas.openxmlformats.org/officeDocument/2006/relationships/customXml" Target="../ink/ink2.xml"/><Relationship Id="rId108" Type="http://schemas.openxmlformats.org/officeDocument/2006/relationships/image" Target="../media/image11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9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0.png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1.pn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44.png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44.png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44.png"/><Relationship Id="rId4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44.png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44.png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customXml" Target="../ink/ink5.xml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openxmlformats.org/officeDocument/2006/relationships/customXml" Target="../ink/ink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customXml" Target="../ink/ink8.xml"/><Relationship Id="rId7" Type="http://schemas.openxmlformats.org/officeDocument/2006/relationships/image" Target="../media/image204.png"/><Relationship Id="rId12" Type="http://schemas.openxmlformats.org/officeDocument/2006/relationships/image" Target="../media/image75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.xml"/><Relationship Id="rId11" Type="http://schemas.openxmlformats.org/officeDocument/2006/relationships/image" Target="../media/image206.png"/><Relationship Id="rId5" Type="http://schemas.openxmlformats.org/officeDocument/2006/relationships/image" Target="../media/image203.png"/><Relationship Id="rId10" Type="http://schemas.openxmlformats.org/officeDocument/2006/relationships/customXml" Target="../ink/ink11.xml"/><Relationship Id="rId9" Type="http://schemas.openxmlformats.org/officeDocument/2006/relationships/image" Target="../media/image20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0BCEFD5F-1774-43EA-A5EB-D75BEF3E3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عنوان 2">
            <a:extLst>
              <a:ext uri="{FF2B5EF4-FFF2-40B4-BE49-F238E27FC236}">
                <a16:creationId xmlns:a16="http://schemas.microsoft.com/office/drawing/2014/main" id="{70F9136B-20BE-4A5E-A1A3-EA01B5154CBC}"/>
              </a:ext>
            </a:extLst>
          </p:cNvPr>
          <p:cNvSpPr txBox="1">
            <a:spLocks/>
          </p:cNvSpPr>
          <p:nvPr/>
        </p:nvSpPr>
        <p:spPr>
          <a:xfrm>
            <a:off x="3155924" y="1262867"/>
            <a:ext cx="5880152" cy="89700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4000" b="1" dirty="0">
                <a:solidFill>
                  <a:srgbClr val="D4852F"/>
                </a:solidFill>
              </a:rPr>
              <a:t>السلام عليكم ورحمة الله وبركاته </a:t>
            </a:r>
            <a:br>
              <a:rPr lang="ar-SA" sz="4000" b="1" dirty="0">
                <a:solidFill>
                  <a:srgbClr val="D4852F"/>
                </a:solidFill>
              </a:rPr>
            </a:br>
            <a:r>
              <a:rPr lang="ar-SA" sz="4000" b="1" dirty="0">
                <a:solidFill>
                  <a:srgbClr val="D4852F"/>
                </a:solidFill>
              </a:rPr>
              <a:t>كيف حالكم اصدقائي المميزين</a:t>
            </a:r>
          </a:p>
          <a:p>
            <a:pPr algn="ctr"/>
            <a:br>
              <a:rPr lang="ar-SA" sz="4000" b="1" dirty="0">
                <a:solidFill>
                  <a:srgbClr val="D4852F"/>
                </a:solidFill>
              </a:rPr>
            </a:br>
            <a:endParaRPr lang="ar-SA" sz="4000" dirty="0">
              <a:solidFill>
                <a:srgbClr val="D485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44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D360742-FCF3-4F32-9A18-496A0A9F7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43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1BFCDB9-2E99-4C68-94E4-78D25A6F25D2}"/>
              </a:ext>
            </a:extLst>
          </p:cNvPr>
          <p:cNvSpPr txBox="1"/>
          <p:nvPr/>
        </p:nvSpPr>
        <p:spPr>
          <a:xfrm>
            <a:off x="2305118" y="580776"/>
            <a:ext cx="809752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>
                <a:solidFill>
                  <a:schemeClr val="bg1"/>
                </a:solidFill>
                <a:cs typeface="+mj-cs"/>
              </a:rPr>
              <a:t>هيا نقرأ  </a:t>
            </a:r>
          </a:p>
        </p:txBody>
      </p:sp>
    </p:spTree>
    <p:extLst>
      <p:ext uri="{BB962C8B-B14F-4D97-AF65-F5344CB8AC3E}">
        <p14:creationId xmlns:p14="http://schemas.microsoft.com/office/powerpoint/2010/main" val="2214202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52">
            <a:hlinkClick r:id="" action="ppaction://noaction"/>
          </p:cNvPr>
          <p:cNvSpPr/>
          <p:nvPr/>
        </p:nvSpPr>
        <p:spPr>
          <a:xfrm rot="5400000">
            <a:off x="10847267" y="2075904"/>
            <a:ext cx="1266800" cy="8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1410" name="Google Shape;1410;p52">
            <a:hlinkClick r:id="" action="ppaction://noaction"/>
          </p:cNvPr>
          <p:cNvSpPr/>
          <p:nvPr/>
        </p:nvSpPr>
        <p:spPr>
          <a:xfrm rot="5400000">
            <a:off x="10801256" y="786233"/>
            <a:ext cx="1358800" cy="8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1411" name="Google Shape;1411;p52">
            <a:hlinkClick r:id="" action="ppaction://noaction"/>
          </p:cNvPr>
          <p:cNvSpPr/>
          <p:nvPr/>
        </p:nvSpPr>
        <p:spPr>
          <a:xfrm rot="5400000">
            <a:off x="10785456" y="3383511"/>
            <a:ext cx="1390400" cy="8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1412" name="Google Shape;1412;p52">
            <a:hlinkClick r:id="" action="ppaction://noaction"/>
          </p:cNvPr>
          <p:cNvSpPr/>
          <p:nvPr/>
        </p:nvSpPr>
        <p:spPr>
          <a:xfrm rot="5400000">
            <a:off x="10801256" y="6001668"/>
            <a:ext cx="1358800" cy="8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1413" name="Google Shape;1413;p52">
            <a:hlinkClick r:id="" action="ppaction://noaction"/>
          </p:cNvPr>
          <p:cNvSpPr/>
          <p:nvPr/>
        </p:nvSpPr>
        <p:spPr>
          <a:xfrm rot="5400000">
            <a:off x="10855261" y="4704592"/>
            <a:ext cx="1250800" cy="83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1414" name="Google Shape;1414;p52">
            <a:hlinkClick r:id="" action="ppaction://noaction"/>
          </p:cNvPr>
          <p:cNvSpPr txBox="1"/>
          <p:nvPr/>
        </p:nvSpPr>
        <p:spPr>
          <a:xfrm>
            <a:off x="10919533" y="626967"/>
            <a:ext cx="587200" cy="3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rtl="0"/>
            <a:r>
              <a:rPr lang="en" sz="2400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sz="2400"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5" name="Google Shape;1415;p52">
            <a:hlinkClick r:id="" action="ppaction://noaction"/>
          </p:cNvPr>
          <p:cNvSpPr txBox="1"/>
          <p:nvPr/>
        </p:nvSpPr>
        <p:spPr>
          <a:xfrm>
            <a:off x="10919533" y="1968421"/>
            <a:ext cx="587200" cy="3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rtl="0"/>
            <a:r>
              <a:rPr lang="en" sz="2400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sz="2400"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6" name="Google Shape;1416;p52">
            <a:hlinkClick r:id="" action="ppaction://noaction"/>
          </p:cNvPr>
          <p:cNvSpPr txBox="1"/>
          <p:nvPr/>
        </p:nvSpPr>
        <p:spPr>
          <a:xfrm>
            <a:off x="10919533" y="3200851"/>
            <a:ext cx="587200" cy="3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rtl="0"/>
            <a:r>
              <a:rPr lang="en" sz="2400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sz="2400"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7" name="Google Shape;1417;p52">
            <a:hlinkClick r:id="" action="ppaction://noaction"/>
          </p:cNvPr>
          <p:cNvSpPr txBox="1"/>
          <p:nvPr/>
        </p:nvSpPr>
        <p:spPr>
          <a:xfrm>
            <a:off x="10919533" y="4564681"/>
            <a:ext cx="587200" cy="3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rtl="0"/>
            <a:r>
              <a:rPr lang="en" sz="2400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sz="2400"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8" name="Google Shape;1418;p52">
            <a:hlinkClick r:id="" action="ppaction://noaction"/>
          </p:cNvPr>
          <p:cNvSpPr txBox="1"/>
          <p:nvPr/>
        </p:nvSpPr>
        <p:spPr>
          <a:xfrm>
            <a:off x="10919533" y="5817073"/>
            <a:ext cx="587200" cy="3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rtl="0"/>
            <a:r>
              <a:rPr lang="en" sz="2400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sz="2400"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419" name="Google Shape;1419;p52"/>
          <p:cNvGrpSpPr/>
          <p:nvPr/>
        </p:nvGrpSpPr>
        <p:grpSpPr>
          <a:xfrm>
            <a:off x="9246895" y="928721"/>
            <a:ext cx="260379" cy="260379"/>
            <a:chOff x="5660400" y="238125"/>
            <a:chExt cx="481825" cy="481825"/>
          </a:xfrm>
        </p:grpSpPr>
        <p:sp>
          <p:nvSpPr>
            <p:cNvPr id="1420" name="Google Shape;1420;p52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1421" name="Google Shape;1421;p52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>
                <a:solidFill>
                  <a:srgbClr val="435D74"/>
                </a:solidFill>
              </a:endParaRPr>
            </a:p>
          </p:txBody>
        </p:sp>
      </p:grpSp>
      <p:sp>
        <p:nvSpPr>
          <p:cNvPr id="1422" name="Google Shape;1422;p52">
            <a:hlinkClick r:id="rId3" action="ppaction://hlinksldjump"/>
          </p:cNvPr>
          <p:cNvSpPr/>
          <p:nvPr/>
        </p:nvSpPr>
        <p:spPr>
          <a:xfrm>
            <a:off x="9245967" y="909300"/>
            <a:ext cx="261200" cy="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1423" name="Google Shape;1423;p52">
            <a:hlinkClick r:id="rId4" action="ppaction://hlinksldjump"/>
          </p:cNvPr>
          <p:cNvSpPr/>
          <p:nvPr/>
        </p:nvSpPr>
        <p:spPr>
          <a:xfrm>
            <a:off x="9661712" y="927800"/>
            <a:ext cx="284141" cy="260963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1424" name="Google Shape;1424;p52">
            <a:hlinkClick r:id="" action="ppaction://hlinkshowjump?jump=nextslide"/>
          </p:cNvPr>
          <p:cNvSpPr/>
          <p:nvPr/>
        </p:nvSpPr>
        <p:spPr>
          <a:xfrm>
            <a:off x="10493625" y="927805"/>
            <a:ext cx="193879" cy="287057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1425" name="Google Shape;1425;p52">
            <a:hlinkClick r:id="" action="ppaction://hlinkshowjump?jump=previousslide"/>
          </p:cNvPr>
          <p:cNvSpPr/>
          <p:nvPr/>
        </p:nvSpPr>
        <p:spPr>
          <a:xfrm rot="10800000">
            <a:off x="10100301" y="927808"/>
            <a:ext cx="193879" cy="287057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99" name="مستطيل 98">
            <a:extLst>
              <a:ext uri="{FF2B5EF4-FFF2-40B4-BE49-F238E27FC236}">
                <a16:creationId xmlns:a16="http://schemas.microsoft.com/office/drawing/2014/main" id="{970F71C4-A055-46C1-BCAC-0D4D1E746165}"/>
              </a:ext>
            </a:extLst>
          </p:cNvPr>
          <p:cNvSpPr/>
          <p:nvPr/>
        </p:nvSpPr>
        <p:spPr>
          <a:xfrm>
            <a:off x="5352426" y="2605839"/>
            <a:ext cx="5567108" cy="524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lnSpc>
                <a:spcPct val="115000"/>
              </a:lnSpc>
              <a:spcAft>
                <a:spcPts val="1000"/>
              </a:spcAft>
              <a:defRPr/>
            </a:pPr>
            <a:r>
              <a:rPr lang="ar-EG" sz="2667" b="1" u="sng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يتوقع من التلميذ في نهاية </a:t>
            </a:r>
            <a:r>
              <a:rPr lang="ar-SA" sz="2667" b="1" u="sng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الدرس :</a:t>
            </a:r>
            <a:endParaRPr lang="ar-EG" sz="2667" b="1" u="sng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0" name="Rectangle 2">
            <a:extLst>
              <a:ext uri="{FF2B5EF4-FFF2-40B4-BE49-F238E27FC236}">
                <a16:creationId xmlns:a16="http://schemas.microsoft.com/office/drawing/2014/main" id="{D12B0F88-5C7A-47EF-A506-AADCCD5D393D}"/>
              </a:ext>
            </a:extLst>
          </p:cNvPr>
          <p:cNvSpPr txBox="1">
            <a:spLocks noChangeArrowheads="1"/>
          </p:cNvSpPr>
          <p:nvPr/>
        </p:nvSpPr>
        <p:spPr>
          <a:xfrm>
            <a:off x="844842" y="1705775"/>
            <a:ext cx="10502316" cy="859992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softEdge rad="635000"/>
          </a:effectLst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ar-SA" altLang="ar-SA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أهداف الدرس</a:t>
            </a:r>
            <a:endParaRPr lang="en-US" altLang="ar-SA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" name="مستطيل 101">
            <a:extLst>
              <a:ext uri="{FF2B5EF4-FFF2-40B4-BE49-F238E27FC236}">
                <a16:creationId xmlns:a16="http://schemas.microsoft.com/office/drawing/2014/main" id="{F2DA5CA5-98AD-4CFB-A5B0-393D1BA7FF5A}"/>
              </a:ext>
            </a:extLst>
          </p:cNvPr>
          <p:cNvSpPr/>
          <p:nvPr/>
        </p:nvSpPr>
        <p:spPr>
          <a:xfrm>
            <a:off x="6763008" y="3533725"/>
            <a:ext cx="4166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189" indent="-457189">
              <a:buFont typeface="Wingdings" panose="05000000000000000000" pitchFamily="2" charset="2"/>
              <a:buChar char="q"/>
            </a:pPr>
            <a:r>
              <a:rPr lang="ar-SA" sz="2800" b="1" dirty="0">
                <a:solidFill>
                  <a:srgbClr val="0000CC"/>
                </a:solidFill>
              </a:rPr>
              <a:t>أن تعرف معنى الآلة البسيطة </a:t>
            </a:r>
            <a:r>
              <a:rPr lang="ar-EG" sz="2800" b="1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B686AA9C-7786-4B94-A893-A837652BA6AF}"/>
              </a:ext>
            </a:extLst>
          </p:cNvPr>
          <p:cNvSpPr/>
          <p:nvPr/>
        </p:nvSpPr>
        <p:spPr>
          <a:xfrm>
            <a:off x="3902056" y="4385084"/>
            <a:ext cx="70952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189" indent="-457189">
              <a:buFont typeface="Wingdings" panose="05000000000000000000" pitchFamily="2" charset="2"/>
              <a:buChar char="q"/>
            </a:pPr>
            <a:r>
              <a:rPr lang="ar-SA" sz="2800" b="1" dirty="0">
                <a:solidFill>
                  <a:srgbClr val="0000CC"/>
                </a:solidFill>
              </a:rPr>
              <a:t>أن تصف الآلات البسيطة التي تساعد على إنجاز الشغل </a:t>
            </a:r>
            <a:r>
              <a:rPr lang="ar-EG" sz="2800" b="1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0C4A543F-2E82-488B-8F1E-7E676FFC82BC}"/>
              </a:ext>
            </a:extLst>
          </p:cNvPr>
          <p:cNvSpPr txBox="1"/>
          <p:nvPr/>
        </p:nvSpPr>
        <p:spPr>
          <a:xfrm>
            <a:off x="2494817" y="762914"/>
            <a:ext cx="5145689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3200" b="1" dirty="0"/>
              <a:t>الآلات البسيطة </a:t>
            </a:r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6437721D-84BC-45C5-9616-AF7884FD41BE}"/>
              </a:ext>
            </a:extLst>
          </p:cNvPr>
          <p:cNvSpPr/>
          <p:nvPr/>
        </p:nvSpPr>
        <p:spPr>
          <a:xfrm>
            <a:off x="10612120" y="6000361"/>
            <a:ext cx="1493939" cy="76424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>
                <a:solidFill>
                  <a:schemeClr val="accent6"/>
                </a:solidFill>
              </a:rPr>
              <a:t>صفحة الكتاب 142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78266839-A197-E1D1-35D8-A8627920AF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65" b="66609" l="10000" r="90000"/>
                    </a14:imgEffect>
                  </a14:imgLayer>
                </a14:imgProps>
              </a:ext>
            </a:extLst>
          </a:blip>
          <a:srcRect t="33710" b="29736"/>
          <a:stretch/>
        </p:blipFill>
        <p:spPr>
          <a:xfrm>
            <a:off x="-132859" y="4746192"/>
            <a:ext cx="4239056" cy="2037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E20FEF7-7E9E-47C7-AFD7-DFF55A943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B65B6334-0264-405B-8740-F9AC4F524D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478108"/>
              </p:ext>
            </p:extLst>
          </p:nvPr>
        </p:nvGraphicFramePr>
        <p:xfrm>
          <a:off x="2225617" y="2024423"/>
          <a:ext cx="7337331" cy="350048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445777">
                  <a:extLst>
                    <a:ext uri="{9D8B030D-6E8A-4147-A177-3AD203B41FA5}">
                      <a16:colId xmlns:a16="http://schemas.microsoft.com/office/drawing/2014/main" val="2404565961"/>
                    </a:ext>
                  </a:extLst>
                </a:gridCol>
                <a:gridCol w="2445777">
                  <a:extLst>
                    <a:ext uri="{9D8B030D-6E8A-4147-A177-3AD203B41FA5}">
                      <a16:colId xmlns:a16="http://schemas.microsoft.com/office/drawing/2014/main" val="2775774840"/>
                    </a:ext>
                  </a:extLst>
                </a:gridCol>
                <a:gridCol w="2445777">
                  <a:extLst>
                    <a:ext uri="{9D8B030D-6E8A-4147-A177-3AD203B41FA5}">
                      <a16:colId xmlns:a16="http://schemas.microsoft.com/office/drawing/2014/main" val="10210085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2400" b="1" dirty="0">
                          <a:solidFill>
                            <a:srgbClr val="F99882"/>
                          </a:solidFill>
                        </a:rPr>
                        <a:t>ماذا تعلمت؟</a:t>
                      </a:r>
                      <a:endParaRPr lang="en-SA" sz="2400" b="1" dirty="0">
                        <a:solidFill>
                          <a:srgbClr val="F9988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2400" b="1" dirty="0">
                          <a:solidFill>
                            <a:srgbClr val="F99882"/>
                          </a:solidFill>
                        </a:rPr>
                        <a:t>ماذا أريد أن أتعلم ؟</a:t>
                      </a:r>
                      <a:endParaRPr lang="en-SA" sz="2400" b="1" dirty="0">
                        <a:solidFill>
                          <a:srgbClr val="F9988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2400" b="1" dirty="0">
                          <a:solidFill>
                            <a:srgbClr val="F99882"/>
                          </a:solidFill>
                        </a:rPr>
                        <a:t>ماذا اعرف ؟</a:t>
                      </a:r>
                      <a:endParaRPr lang="en-SA" sz="2400" b="1" dirty="0">
                        <a:solidFill>
                          <a:srgbClr val="F9988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799714"/>
                  </a:ext>
                </a:extLst>
              </a:tr>
              <a:tr h="1941837">
                <a:tc>
                  <a:txBody>
                    <a:bodyPr/>
                    <a:lstStyle/>
                    <a:p>
                      <a:pPr algn="ctr" rtl="1"/>
                      <a:endParaRPr lang="en-SA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ماهي الآلة ؟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1"/>
                      <a:r>
                        <a:rPr lang="ar-SA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أمثلة على الآلات البسيطة 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500" b="0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 </a:t>
                      </a:r>
                      <a:endParaRPr lang="en-SA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500" b="1" dirty="0">
                          <a:solidFill>
                            <a:srgbClr val="C00000"/>
                          </a:solidFill>
                        </a:rPr>
                        <a:t>أقوم بالكثير من الأعمال اليومية </a:t>
                      </a:r>
                    </a:p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500" b="1" dirty="0">
                          <a:solidFill>
                            <a:srgbClr val="C00000"/>
                          </a:solidFill>
                        </a:rPr>
                        <a:t>أستعمل الكثير من الأدوات في يومي </a:t>
                      </a:r>
                      <a:endParaRPr lang="en-SA" sz="15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540915"/>
                  </a:ext>
                </a:extLst>
              </a:tr>
              <a:tr h="1101447">
                <a:tc gridSpan="3">
                  <a:txBody>
                    <a:bodyPr/>
                    <a:lstStyle/>
                    <a:p>
                      <a:pPr marR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3600" b="1" dirty="0">
                          <a:solidFill>
                            <a:srgbClr val="3A88B5"/>
                          </a:solidFill>
                        </a:rPr>
                        <a:t>المفردات الجديدة: </a:t>
                      </a:r>
                      <a:r>
                        <a:rPr lang="ar-SA" sz="4000" b="1" dirty="0">
                          <a:solidFill>
                            <a:srgbClr val="3A88B5"/>
                          </a:solidFill>
                        </a:rPr>
                        <a:t>الآلة البسيطة</a:t>
                      </a:r>
                      <a:endParaRPr lang="en-SA" sz="3600" b="1" dirty="0">
                        <a:solidFill>
                          <a:srgbClr val="3A88B5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44676"/>
                  </a:ext>
                </a:extLst>
              </a:tr>
            </a:tbl>
          </a:graphicData>
        </a:graphic>
      </p:graphicFrame>
      <p:sp>
        <p:nvSpPr>
          <p:cNvPr id="6" name="Google Shape;1625;p34">
            <a:extLst>
              <a:ext uri="{FF2B5EF4-FFF2-40B4-BE49-F238E27FC236}">
                <a16:creationId xmlns:a16="http://schemas.microsoft.com/office/drawing/2014/main" id="{ECDE819D-48CE-4F9A-B57E-755C0C1B77CD}"/>
              </a:ext>
            </a:extLst>
          </p:cNvPr>
          <p:cNvSpPr txBox="1">
            <a:spLocks/>
          </p:cNvSpPr>
          <p:nvPr/>
        </p:nvSpPr>
        <p:spPr>
          <a:xfrm>
            <a:off x="3369045" y="450269"/>
            <a:ext cx="5453913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ar-SA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استراتيجية جدول التعلم</a:t>
            </a:r>
          </a:p>
        </p:txBody>
      </p:sp>
      <p:sp>
        <p:nvSpPr>
          <p:cNvPr id="7" name="Google Shape;1625;p34">
            <a:extLst>
              <a:ext uri="{FF2B5EF4-FFF2-40B4-BE49-F238E27FC236}">
                <a16:creationId xmlns:a16="http://schemas.microsoft.com/office/drawing/2014/main" id="{0983220C-40DB-4E23-9DC6-EC2E6D213421}"/>
              </a:ext>
            </a:extLst>
          </p:cNvPr>
          <p:cNvSpPr txBox="1">
            <a:spLocks/>
          </p:cNvSpPr>
          <p:nvPr/>
        </p:nvSpPr>
        <p:spPr>
          <a:xfrm>
            <a:off x="2180616" y="1241659"/>
            <a:ext cx="7707275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ar-SA" sz="2800" dirty="0">
                <a:solidFill>
                  <a:srgbClr val="3A88B5"/>
                </a:solidFill>
              </a:rPr>
              <a:t>هيا نبدأ درسنا و نتساعد في ملئ جدول التعلم لليوم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C8D4841C-8156-47AE-9FD8-DE8DE9D92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89" y="4891588"/>
            <a:ext cx="674371" cy="674371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42F4151-7868-4FFB-B3FC-9CEAB433141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5" y="3404958"/>
            <a:ext cx="3080828" cy="250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5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لقطة شاشة, بطاقة عمل, رسوم المتجهات&#10;&#10;تم إنشاء الوصف تلقائياً">
            <a:extLst>
              <a:ext uri="{FF2B5EF4-FFF2-40B4-BE49-F238E27FC236}">
                <a16:creationId xmlns:a16="http://schemas.microsoft.com/office/drawing/2014/main" id="{9ED8E170-9093-40CA-8AE6-DE7A272F8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158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7752BCD-0085-339E-19FB-A8A82D011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986" y="1426701"/>
            <a:ext cx="1862142" cy="441892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5DBCD98-7F6D-DA2B-9748-491B2030E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61" y="1685912"/>
            <a:ext cx="2641262" cy="296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42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8E2F50A-DC1F-437F-B685-4180A57D1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353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7A75F48-7BC3-4070-9784-867329B70A57}"/>
              </a:ext>
            </a:extLst>
          </p:cNvPr>
          <p:cNvSpPr txBox="1"/>
          <p:nvPr/>
        </p:nvSpPr>
        <p:spPr>
          <a:xfrm>
            <a:off x="2047240" y="1167372"/>
            <a:ext cx="809752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solidFill>
                  <a:srgbClr val="F04857"/>
                </a:solidFill>
                <a:cs typeface="+mj-cs"/>
              </a:rPr>
              <a:t>الدرس الثاني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09B6FDC-61F0-4060-A728-7DD2D31E61D2}"/>
              </a:ext>
            </a:extLst>
          </p:cNvPr>
          <p:cNvSpPr txBox="1"/>
          <p:nvPr/>
        </p:nvSpPr>
        <p:spPr>
          <a:xfrm>
            <a:off x="2168010" y="3161942"/>
            <a:ext cx="809752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cs typeface="+mj-cs"/>
              </a:rPr>
              <a:t>الآلة البسيطة  </a:t>
            </a:r>
          </a:p>
        </p:txBody>
      </p:sp>
    </p:spTree>
    <p:extLst>
      <p:ext uri="{BB962C8B-B14F-4D97-AF65-F5344CB8AC3E}">
        <p14:creationId xmlns:p14="http://schemas.microsoft.com/office/powerpoint/2010/main" val="4264705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8E2F50A-DC1F-437F-B685-4180A57D1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157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7A75F48-7BC3-4070-9784-867329B70A57}"/>
              </a:ext>
            </a:extLst>
          </p:cNvPr>
          <p:cNvSpPr txBox="1"/>
          <p:nvPr/>
        </p:nvSpPr>
        <p:spPr>
          <a:xfrm>
            <a:off x="2330269" y="613374"/>
            <a:ext cx="809752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solidFill>
                  <a:srgbClr val="F04857"/>
                </a:solidFill>
                <a:cs typeface="+mj-cs"/>
              </a:rPr>
              <a:t>التهيئة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09B6FDC-61F0-4060-A728-7DD2D31E61D2}"/>
              </a:ext>
            </a:extLst>
          </p:cNvPr>
          <p:cNvSpPr txBox="1"/>
          <p:nvPr/>
        </p:nvSpPr>
        <p:spPr>
          <a:xfrm>
            <a:off x="734786" y="1721369"/>
            <a:ext cx="11288788" cy="41549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cs typeface="+mj-cs"/>
              </a:rPr>
              <a:t>قالت فلة لأمها سوف أساعدك اليوم يا أمي في شغل المطبخ وسوف أصنع لك حلى لذيذ أحتاج للقشطة </a:t>
            </a:r>
          </a:p>
          <a:p>
            <a:pPr algn="ctr"/>
            <a:r>
              <a:rPr lang="ar-SA" sz="6600" b="1" dirty="0">
                <a:cs typeface="+mj-cs"/>
              </a:rPr>
              <a:t>ولكن كيف أفتح علبة القشطة </a:t>
            </a:r>
          </a:p>
        </p:txBody>
      </p:sp>
    </p:spTree>
    <p:extLst>
      <p:ext uri="{BB962C8B-B14F-4D97-AF65-F5344CB8AC3E}">
        <p14:creationId xmlns:p14="http://schemas.microsoft.com/office/powerpoint/2010/main" val="628161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8E2F50A-DC1F-437F-B685-4180A57D1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29"/>
            <a:ext cx="12192000" cy="685800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F20A04C5-7748-4A7B-807A-B4163C2EA9D1}"/>
              </a:ext>
            </a:extLst>
          </p:cNvPr>
          <p:cNvSpPr txBox="1"/>
          <p:nvPr/>
        </p:nvSpPr>
        <p:spPr>
          <a:xfrm>
            <a:off x="4535050" y="2240994"/>
            <a:ext cx="809752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أتأمل الدراجة </a:t>
            </a:r>
          </a:p>
          <a:p>
            <a:pPr algn="ctr"/>
            <a:r>
              <a:rPr lang="ar-SA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وأصف الآلات التي تساعد على حركتها ؟</a:t>
            </a:r>
          </a:p>
        </p:txBody>
      </p:sp>
      <p:grpSp>
        <p:nvGrpSpPr>
          <p:cNvPr id="9" name="object 7">
            <a:extLst>
              <a:ext uri="{FF2B5EF4-FFF2-40B4-BE49-F238E27FC236}">
                <a16:creationId xmlns:a16="http://schemas.microsoft.com/office/drawing/2014/main" id="{DFB5CA12-2D51-45C7-95EC-EAFEECB84C50}"/>
              </a:ext>
            </a:extLst>
          </p:cNvPr>
          <p:cNvGrpSpPr/>
          <p:nvPr/>
        </p:nvGrpSpPr>
        <p:grpSpPr>
          <a:xfrm>
            <a:off x="9136986" y="130629"/>
            <a:ext cx="1526874" cy="978165"/>
            <a:chOff x="4861559" y="2700527"/>
            <a:chExt cx="5805170" cy="3427729"/>
          </a:xfrm>
        </p:grpSpPr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88BF653E-2AE7-4C72-9026-E3F6491AA832}"/>
                </a:ext>
              </a:extLst>
            </p:cNvPr>
            <p:cNvSpPr/>
            <p:nvPr/>
          </p:nvSpPr>
          <p:spPr>
            <a:xfrm>
              <a:off x="4861559" y="2700527"/>
              <a:ext cx="5804916" cy="34274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B871983C-B089-4614-B075-E1E3D377F672}"/>
                </a:ext>
              </a:extLst>
            </p:cNvPr>
            <p:cNvSpPr/>
            <p:nvPr/>
          </p:nvSpPr>
          <p:spPr>
            <a:xfrm>
              <a:off x="5012435" y="2851403"/>
              <a:ext cx="5436108" cy="30586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BC47BCCE-B2FE-4547-BE4C-497A1FBC7BFC}"/>
                </a:ext>
              </a:extLst>
            </p:cNvPr>
            <p:cNvSpPr/>
            <p:nvPr/>
          </p:nvSpPr>
          <p:spPr>
            <a:xfrm>
              <a:off x="4948935" y="2787903"/>
              <a:ext cx="5563235" cy="3185795"/>
            </a:xfrm>
            <a:custGeom>
              <a:avLst/>
              <a:gdLst/>
              <a:ahLst/>
              <a:cxnLst/>
              <a:rect l="l" t="t" r="r" b="b"/>
              <a:pathLst>
                <a:path w="5563234" h="3185795">
                  <a:moveTo>
                    <a:pt x="0" y="3185668"/>
                  </a:moveTo>
                  <a:lnTo>
                    <a:pt x="5563108" y="3185668"/>
                  </a:lnTo>
                  <a:lnTo>
                    <a:pt x="5563108" y="0"/>
                  </a:lnTo>
                  <a:lnTo>
                    <a:pt x="0" y="0"/>
                  </a:lnTo>
                  <a:lnTo>
                    <a:pt x="0" y="3185668"/>
                  </a:lnTo>
                  <a:close/>
                </a:path>
              </a:pathLst>
            </a:custGeom>
            <a:ln w="1270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عنوان 7">
            <a:extLst>
              <a:ext uri="{FF2B5EF4-FFF2-40B4-BE49-F238E27FC236}">
                <a16:creationId xmlns:a16="http://schemas.microsoft.com/office/drawing/2014/main" id="{5E83DE70-73C2-4B23-93A2-F70CD9D758EC}"/>
              </a:ext>
            </a:extLst>
          </p:cNvPr>
          <p:cNvSpPr txBox="1">
            <a:spLocks/>
          </p:cNvSpPr>
          <p:nvPr/>
        </p:nvSpPr>
        <p:spPr>
          <a:xfrm>
            <a:off x="4396332" y="363157"/>
            <a:ext cx="6047243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ar-SA" sz="4400" kern="0" dirty="0">
                <a:solidFill>
                  <a:srgbClr val="C00000"/>
                </a:solidFill>
              </a:rPr>
              <a:t>في دقيقة واحدة</a:t>
            </a:r>
          </a:p>
          <a:p>
            <a:pPr algn="ctr"/>
            <a:r>
              <a:rPr lang="ar-SA" sz="3600" dirty="0">
                <a:solidFill>
                  <a:srgbClr val="298A87"/>
                </a:solidFill>
              </a:rPr>
              <a:t>أتناقش مع أصدقائي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حبر 16">
                <a:extLst>
                  <a:ext uri="{FF2B5EF4-FFF2-40B4-BE49-F238E27FC236}">
                    <a16:creationId xmlns:a16="http://schemas.microsoft.com/office/drawing/2014/main" id="{9BEFF9A1-542B-F217-4361-99D88FBF58F0}"/>
                  </a:ext>
                </a:extLst>
              </p14:cNvPr>
              <p14:cNvContentPartPr/>
              <p14:nvPr/>
            </p14:nvContentPartPr>
            <p14:xfrm>
              <a:off x="3233417" y="4649122"/>
              <a:ext cx="7920" cy="16920"/>
            </p14:xfrm>
          </p:contentPart>
        </mc:Choice>
        <mc:Fallback xmlns="">
          <p:pic>
            <p:nvPicPr>
              <p:cNvPr id="17" name="حبر 16">
                <a:extLst>
                  <a:ext uri="{FF2B5EF4-FFF2-40B4-BE49-F238E27FC236}">
                    <a16:creationId xmlns:a16="http://schemas.microsoft.com/office/drawing/2014/main" id="{9BEFF9A1-542B-F217-4361-99D88FBF58F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15777" y="4631482"/>
                <a:ext cx="43560" cy="5256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صورة 18">
            <a:extLst>
              <a:ext uri="{FF2B5EF4-FFF2-40B4-BE49-F238E27FC236}">
                <a16:creationId xmlns:a16="http://schemas.microsoft.com/office/drawing/2014/main" id="{4CFCAB34-2E7F-0C53-AA20-210C862A286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776" y="223559"/>
            <a:ext cx="5205451" cy="618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27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235C790-8009-464B-89EA-733D72B95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9C822B7-FDC2-3C3C-005F-014458FD2A76}"/>
              </a:ext>
            </a:extLst>
          </p:cNvPr>
          <p:cNvSpPr txBox="1"/>
          <p:nvPr/>
        </p:nvSpPr>
        <p:spPr>
          <a:xfrm>
            <a:off x="388188" y="351271"/>
            <a:ext cx="809752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000" b="1" dirty="0">
                <a:solidFill>
                  <a:srgbClr val="376191"/>
                </a:solidFill>
                <a:cs typeface="+mj-cs"/>
              </a:rPr>
              <a:t>أنظر وأتساءل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C8DCDD64-8644-F9AA-7C13-168A40FBF4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78" t="75480" b="7276"/>
          <a:stretch/>
        </p:blipFill>
        <p:spPr>
          <a:xfrm>
            <a:off x="549729" y="1732065"/>
            <a:ext cx="7279554" cy="177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93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235C790-8009-464B-89EA-733D72B95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02F4ED9-64CD-43DB-972A-06EDC434F00D}"/>
              </a:ext>
            </a:extLst>
          </p:cNvPr>
          <p:cNvSpPr txBox="1"/>
          <p:nvPr/>
        </p:nvSpPr>
        <p:spPr>
          <a:xfrm>
            <a:off x="276045" y="2654524"/>
            <a:ext cx="8097520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1500" b="1" dirty="0">
                <a:solidFill>
                  <a:srgbClr val="376191"/>
                </a:solidFill>
                <a:cs typeface="+mj-cs"/>
              </a:rPr>
              <a:t>استكشف </a:t>
            </a:r>
          </a:p>
        </p:txBody>
      </p:sp>
    </p:spTree>
    <p:extLst>
      <p:ext uri="{BB962C8B-B14F-4D97-AF65-F5344CB8AC3E}">
        <p14:creationId xmlns:p14="http://schemas.microsoft.com/office/powerpoint/2010/main" val="2981065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6758465-E705-4607-BCFC-EEFB0681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29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9" name="حبر 68">
                <a:extLst>
                  <a:ext uri="{FF2B5EF4-FFF2-40B4-BE49-F238E27FC236}">
                    <a16:creationId xmlns:a16="http://schemas.microsoft.com/office/drawing/2014/main" id="{882B3977-34EC-1812-C36A-17A5B952DBA3}"/>
                  </a:ext>
                </a:extLst>
              </p14:cNvPr>
              <p14:cNvContentPartPr/>
              <p14:nvPr/>
            </p14:nvContentPartPr>
            <p14:xfrm>
              <a:off x="1283451" y="6390111"/>
              <a:ext cx="11880" cy="41400"/>
            </p14:xfrm>
          </p:contentPart>
        </mc:Choice>
        <mc:Fallback xmlns="">
          <p:pic>
            <p:nvPicPr>
              <p:cNvPr id="69" name="حبر 68">
                <a:extLst>
                  <a:ext uri="{FF2B5EF4-FFF2-40B4-BE49-F238E27FC236}">
                    <a16:creationId xmlns:a16="http://schemas.microsoft.com/office/drawing/2014/main" id="{882B3977-34EC-1812-C36A-17A5B952DBA3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1265451" y="6372111"/>
                <a:ext cx="47520" cy="7704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صورة 14">
            <a:extLst>
              <a:ext uri="{FF2B5EF4-FFF2-40B4-BE49-F238E27FC236}">
                <a16:creationId xmlns:a16="http://schemas.microsoft.com/office/drawing/2014/main" id="{EE052FB4-6ACA-BA8D-5015-EC0DBC6A0324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1005527" y="-103626"/>
            <a:ext cx="6707002" cy="6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93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50;p38">
            <a:extLst>
              <a:ext uri="{FF2B5EF4-FFF2-40B4-BE49-F238E27FC236}">
                <a16:creationId xmlns:a16="http://schemas.microsoft.com/office/drawing/2014/main" id="{CD5B7CF7-4050-48C0-A5AE-58EDBC196E81}"/>
              </a:ext>
            </a:extLst>
          </p:cNvPr>
          <p:cNvSpPr txBox="1">
            <a:spLocks/>
          </p:cNvSpPr>
          <p:nvPr/>
        </p:nvSpPr>
        <p:spPr>
          <a:xfrm>
            <a:off x="5099131" y="1884056"/>
            <a:ext cx="4355587" cy="367500"/>
          </a:xfrm>
          <a:prstGeom prst="rect">
            <a:avLst/>
          </a:prstGeom>
        </p:spPr>
        <p:txBody>
          <a:bodyPr spcFirstLastPara="1" vert="horz" wrap="square" lIns="91425" tIns="91425" rIns="91425" bIns="91425" rtlCol="1" anchor="t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اللهم افتح على قلوبنا فتحًا مبينًا </a:t>
            </a:r>
          </a:p>
        </p:txBody>
      </p:sp>
      <p:sp>
        <p:nvSpPr>
          <p:cNvPr id="5" name="Google Shape;1851;p38">
            <a:extLst>
              <a:ext uri="{FF2B5EF4-FFF2-40B4-BE49-F238E27FC236}">
                <a16:creationId xmlns:a16="http://schemas.microsoft.com/office/drawing/2014/main" id="{854D02CF-D10C-4258-9906-DE093E010ED0}"/>
              </a:ext>
            </a:extLst>
          </p:cNvPr>
          <p:cNvSpPr txBox="1">
            <a:spLocks/>
          </p:cNvSpPr>
          <p:nvPr/>
        </p:nvSpPr>
        <p:spPr>
          <a:xfrm>
            <a:off x="7194840" y="946622"/>
            <a:ext cx="3852000" cy="393000"/>
          </a:xfrm>
          <a:prstGeom prst="rect">
            <a:avLst/>
          </a:prstGeom>
        </p:spPr>
        <p:txBody>
          <a:bodyPr spcFirstLastPara="1" vert="horz" wrap="square" lIns="91425" tIns="91425" rIns="91425" bIns="91425" rtlCol="1" anchor="ctr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 kern="12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pPr algn="r"/>
            <a:r>
              <a:rPr lang="ar-SA" sz="4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الخبرة الإسلامية 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3E9DFBD6-B78F-4CEC-95E5-6967D8CCC8B3}"/>
              </a:ext>
            </a:extLst>
          </p:cNvPr>
          <p:cNvSpPr/>
          <p:nvPr/>
        </p:nvSpPr>
        <p:spPr>
          <a:xfrm>
            <a:off x="1171852" y="1429305"/>
            <a:ext cx="3790765" cy="1065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Google Shape;1850;p38">
            <a:extLst>
              <a:ext uri="{FF2B5EF4-FFF2-40B4-BE49-F238E27FC236}">
                <a16:creationId xmlns:a16="http://schemas.microsoft.com/office/drawing/2014/main" id="{34D53AC1-BB6D-4206-A908-BF1B5C8CDC22}"/>
              </a:ext>
            </a:extLst>
          </p:cNvPr>
          <p:cNvSpPr txBox="1">
            <a:spLocks/>
          </p:cNvSpPr>
          <p:nvPr/>
        </p:nvSpPr>
        <p:spPr>
          <a:xfrm>
            <a:off x="5476586" y="2494625"/>
            <a:ext cx="3852000" cy="36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ukta"/>
              <a:buChar char="●"/>
              <a:defRPr sz="18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■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●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■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●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■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pPr marL="0" indent="0" algn="ctr">
              <a:buFont typeface="Mukta"/>
              <a:buNone/>
            </a:pPr>
            <a:r>
              <a:rPr lang="ar-SA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اللهم أحفظ بلادي و سائر بلاد المسلمين </a:t>
            </a:r>
          </a:p>
        </p:txBody>
      </p:sp>
    </p:spTree>
    <p:extLst>
      <p:ext uri="{BB962C8B-B14F-4D97-AF65-F5344CB8AC3E}">
        <p14:creationId xmlns:p14="http://schemas.microsoft.com/office/powerpoint/2010/main" val="882768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10709033" y="4162033"/>
            <a:ext cx="1551600" cy="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10629010" y="2532849"/>
            <a:ext cx="1711527" cy="793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10608732" y="5804881"/>
            <a:ext cx="1752080" cy="79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10702633" y="893500"/>
            <a:ext cx="1564400" cy="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11019777" y="873485"/>
            <a:ext cx="587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" sz="2400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sz="2400"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11019777" y="2478685"/>
            <a:ext cx="587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" sz="2400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sz="2400"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11019777" y="4083885"/>
            <a:ext cx="587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" sz="2400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sz="2400"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11019777" y="5689085"/>
            <a:ext cx="587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" sz="2400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sz="2400"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10493625" y="927805"/>
            <a:ext cx="193879" cy="287057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10100301" y="927808"/>
            <a:ext cx="193879" cy="287057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9705795" y="928721"/>
            <a:ext cx="260379" cy="260379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9704867" y="909300"/>
            <a:ext cx="261200" cy="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AD6350E-0598-498E-9409-D452D9BFE9E1}"/>
              </a:ext>
            </a:extLst>
          </p:cNvPr>
          <p:cNvSpPr txBox="1"/>
          <p:nvPr/>
        </p:nvSpPr>
        <p:spPr>
          <a:xfrm>
            <a:off x="585024" y="1901059"/>
            <a:ext cx="4834829" cy="9131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667" b="1" dirty="0">
                <a:solidFill>
                  <a:schemeClr val="accent6"/>
                </a:solidFill>
                <a:latin typeface="Calibri"/>
              </a:rPr>
              <a:t>عدد بعض الآلات التي تستخدمها في حياتك وتعتقد أنها آلة بسيطة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67184E0-0B99-4080-A31A-3279B58E63B7}"/>
              </a:ext>
            </a:extLst>
          </p:cNvPr>
          <p:cNvSpPr txBox="1"/>
          <p:nvPr/>
        </p:nvSpPr>
        <p:spPr>
          <a:xfrm>
            <a:off x="2575262" y="3121843"/>
            <a:ext cx="2529941" cy="18156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3733" b="1" dirty="0">
                <a:solidFill>
                  <a:schemeClr val="accent4">
                    <a:lumMod val="75000"/>
                  </a:schemeClr>
                </a:solidFill>
              </a:rPr>
              <a:t>هل كل ما ذكرناه هو آلة بسيطة ؟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C5845792-F009-46B9-95D6-409EBE0ADC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89" y="2699066"/>
            <a:ext cx="2091899" cy="2692212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21F2F98-BBCC-431F-8370-614354695A8A}"/>
              </a:ext>
            </a:extLst>
          </p:cNvPr>
          <p:cNvSpPr txBox="1"/>
          <p:nvPr/>
        </p:nvSpPr>
        <p:spPr>
          <a:xfrm>
            <a:off x="2494817" y="762914"/>
            <a:ext cx="514568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3200" b="1" dirty="0"/>
              <a:t>الآلة البسيطة </a:t>
            </a:r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2251E313-D7AD-4522-9F89-CFC3EAB0378A}"/>
              </a:ext>
            </a:extLst>
          </p:cNvPr>
          <p:cNvSpPr/>
          <p:nvPr/>
        </p:nvSpPr>
        <p:spPr>
          <a:xfrm>
            <a:off x="10652113" y="5961025"/>
            <a:ext cx="1493939" cy="76424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accent6"/>
                </a:solidFill>
              </a:rPr>
              <a:t>صفحة الكتاب 78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AE38ED2-A9E0-B333-83F7-9E546C99C9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4549" y="1715299"/>
            <a:ext cx="4895060" cy="4106668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07228F34-994D-7E0E-C02E-B6D7A00ADC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365" b="66609" l="10000" r="90000"/>
                    </a14:imgEffect>
                  </a14:imgLayer>
                </a14:imgProps>
              </a:ext>
            </a:extLst>
          </a:blip>
          <a:srcRect t="33710" b="29736"/>
          <a:stretch/>
        </p:blipFill>
        <p:spPr>
          <a:xfrm>
            <a:off x="348988" y="4892438"/>
            <a:ext cx="5795377" cy="2087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622;p48">
            <a:extLst>
              <a:ext uri="{FF2B5EF4-FFF2-40B4-BE49-F238E27FC236}">
                <a16:creationId xmlns:a16="http://schemas.microsoft.com/office/drawing/2014/main" id="{EEA2AFD6-8D92-44B6-ABDE-A66B57C2CA98}"/>
              </a:ext>
            </a:extLst>
          </p:cNvPr>
          <p:cNvSpPr txBox="1">
            <a:spLocks/>
          </p:cNvSpPr>
          <p:nvPr/>
        </p:nvSpPr>
        <p:spPr>
          <a:xfrm>
            <a:off x="1355858" y="2414594"/>
            <a:ext cx="5510835" cy="1726086"/>
          </a:xfrm>
          <a:prstGeom prst="rect">
            <a:avLst/>
          </a:prstGeom>
        </p:spPr>
        <p:txBody>
          <a:bodyPr spcFirstLastPara="1" wrap="square" lIns="46561" tIns="46561" rIns="46561" bIns="4656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8800" b="1" dirty="0">
                <a:solidFill>
                  <a:schemeClr val="bg2">
                    <a:lumMod val="50000"/>
                  </a:schemeClr>
                </a:solidFill>
                <a:cs typeface="+mj-cs"/>
              </a:rPr>
              <a:t>لنشاهد الفيديو </a:t>
            </a:r>
          </a:p>
          <a:p>
            <a:pPr algn="ctr"/>
            <a:r>
              <a:rPr lang="ar-SA" sz="8800" b="1" dirty="0">
                <a:solidFill>
                  <a:schemeClr val="bg2">
                    <a:lumMod val="50000"/>
                  </a:schemeClr>
                </a:solidFill>
                <a:cs typeface="+mj-cs"/>
              </a:rPr>
              <a:t> </a:t>
            </a:r>
          </a:p>
        </p:txBody>
      </p:sp>
      <p:pic>
        <p:nvPicPr>
          <p:cNvPr id="115" name="صورة 114">
            <a:extLst>
              <a:ext uri="{FF2B5EF4-FFF2-40B4-BE49-F238E27FC236}">
                <a16:creationId xmlns:a16="http://schemas.microsoft.com/office/drawing/2014/main" id="{8B9BEF3A-A851-4CF8-AFB2-82D62EA14AF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151365" y="2055590"/>
            <a:ext cx="3580062" cy="432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48C9408-C329-4FDA-82EF-71E972CC2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43"/>
            <a:ext cx="12192000" cy="6858000"/>
          </a:xfrm>
          <a:prstGeom prst="rect">
            <a:avLst/>
          </a:prstGeom>
        </p:spPr>
      </p:pic>
      <p:pic>
        <p:nvPicPr>
          <p:cNvPr id="4" name="الآلات البسيطة 2">
            <a:hlinkClick r:id="" action="ppaction://media"/>
            <a:extLst>
              <a:ext uri="{FF2B5EF4-FFF2-40B4-BE49-F238E27FC236}">
                <a16:creationId xmlns:a16="http://schemas.microsoft.com/office/drawing/2014/main" id="{9129CA12-803E-F882-0899-0FEDE32877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480" y="723900"/>
            <a:ext cx="7441519" cy="467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61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53"/>
          <p:cNvSpPr/>
          <p:nvPr/>
        </p:nvSpPr>
        <p:spPr>
          <a:xfrm>
            <a:off x="7659709" y="2051294"/>
            <a:ext cx="3394521" cy="1874766"/>
          </a:xfrm>
          <a:custGeom>
            <a:avLst/>
            <a:gdLst/>
            <a:ahLst/>
            <a:cxnLst/>
            <a:rect l="l" t="t" r="r" b="b"/>
            <a:pathLst>
              <a:path w="71631" h="35835" extrusionOk="0">
                <a:moveTo>
                  <a:pt x="24555" y="0"/>
                </a:moveTo>
                <a:cubicBezTo>
                  <a:pt x="21999" y="0"/>
                  <a:pt x="19439" y="186"/>
                  <a:pt x="16943" y="753"/>
                </a:cubicBezTo>
                <a:cubicBezTo>
                  <a:pt x="13780" y="1451"/>
                  <a:pt x="10618" y="2991"/>
                  <a:pt x="8379" y="5373"/>
                </a:cubicBezTo>
                <a:cubicBezTo>
                  <a:pt x="8051" y="5476"/>
                  <a:pt x="7784" y="5558"/>
                  <a:pt x="7537" y="5722"/>
                </a:cubicBezTo>
                <a:cubicBezTo>
                  <a:pt x="1" y="10507"/>
                  <a:pt x="432" y="20611"/>
                  <a:pt x="5812" y="26772"/>
                </a:cubicBezTo>
                <a:cubicBezTo>
                  <a:pt x="11973" y="33877"/>
                  <a:pt x="21995" y="34986"/>
                  <a:pt x="30723" y="35582"/>
                </a:cubicBezTo>
                <a:cubicBezTo>
                  <a:pt x="32901" y="35743"/>
                  <a:pt x="35099" y="35835"/>
                  <a:pt x="37299" y="35835"/>
                </a:cubicBezTo>
                <a:cubicBezTo>
                  <a:pt x="44597" y="35835"/>
                  <a:pt x="51924" y="34831"/>
                  <a:pt x="58693" y="32070"/>
                </a:cubicBezTo>
                <a:cubicBezTo>
                  <a:pt x="62800" y="30448"/>
                  <a:pt x="66825" y="28066"/>
                  <a:pt x="69145" y="24205"/>
                </a:cubicBezTo>
                <a:cubicBezTo>
                  <a:pt x="71281" y="20529"/>
                  <a:pt x="71630" y="15826"/>
                  <a:pt x="69228" y="12150"/>
                </a:cubicBezTo>
                <a:cubicBezTo>
                  <a:pt x="67174" y="8885"/>
                  <a:pt x="63662" y="7098"/>
                  <a:pt x="60151" y="5722"/>
                </a:cubicBezTo>
                <a:cubicBezTo>
                  <a:pt x="55879" y="4264"/>
                  <a:pt x="51341" y="3320"/>
                  <a:pt x="46987" y="2478"/>
                </a:cubicBezTo>
                <a:cubicBezTo>
                  <a:pt x="41935" y="1533"/>
                  <a:pt x="36883" y="753"/>
                  <a:pt x="31831" y="342"/>
                </a:cubicBezTo>
                <a:cubicBezTo>
                  <a:pt x="29450" y="171"/>
                  <a:pt x="27004" y="0"/>
                  <a:pt x="2455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6785" tIns="96785" rIns="96785" bIns="96785" anchor="ctr" anchorCtr="0">
            <a:noAutofit/>
          </a:bodyPr>
          <a:lstStyle/>
          <a:p>
            <a:pPr algn="l" rtl="0"/>
            <a:endParaRPr sz="1907"/>
          </a:p>
        </p:txBody>
      </p:sp>
      <p:sp>
        <p:nvSpPr>
          <p:cNvPr id="1421" name="Google Shape;1421;p53"/>
          <p:cNvSpPr/>
          <p:nvPr/>
        </p:nvSpPr>
        <p:spPr>
          <a:xfrm>
            <a:off x="7751981" y="1775367"/>
            <a:ext cx="3394523" cy="1891268"/>
          </a:xfrm>
          <a:custGeom>
            <a:avLst/>
            <a:gdLst/>
            <a:ahLst/>
            <a:cxnLst/>
            <a:rect l="l" t="t" r="r" b="b"/>
            <a:pathLst>
              <a:path w="68961" h="34360" extrusionOk="0">
                <a:moveTo>
                  <a:pt x="29793" y="627"/>
                </a:moveTo>
                <a:cubicBezTo>
                  <a:pt x="31042" y="627"/>
                  <a:pt x="32291" y="656"/>
                  <a:pt x="33536" y="708"/>
                </a:cubicBezTo>
                <a:cubicBezTo>
                  <a:pt x="39019" y="872"/>
                  <a:pt x="44666" y="1385"/>
                  <a:pt x="50149" y="2248"/>
                </a:cubicBezTo>
                <a:cubicBezTo>
                  <a:pt x="55612" y="3193"/>
                  <a:pt x="61444" y="4897"/>
                  <a:pt x="65120" y="9600"/>
                </a:cubicBezTo>
                <a:cubicBezTo>
                  <a:pt x="68960" y="14570"/>
                  <a:pt x="68550" y="20977"/>
                  <a:pt x="64340" y="25597"/>
                </a:cubicBezTo>
                <a:cubicBezTo>
                  <a:pt x="60417" y="30054"/>
                  <a:pt x="54421" y="31512"/>
                  <a:pt x="48855" y="32456"/>
                </a:cubicBezTo>
                <a:cubicBezTo>
                  <a:pt x="43610" y="33353"/>
                  <a:pt x="38244" y="33806"/>
                  <a:pt x="32898" y="33806"/>
                </a:cubicBezTo>
                <a:cubicBezTo>
                  <a:pt x="31630" y="33806"/>
                  <a:pt x="30364" y="33781"/>
                  <a:pt x="29100" y="33730"/>
                </a:cubicBezTo>
                <a:cubicBezTo>
                  <a:pt x="23699" y="33483"/>
                  <a:pt x="18134" y="33052"/>
                  <a:pt x="12917" y="31245"/>
                </a:cubicBezTo>
                <a:cubicBezTo>
                  <a:pt x="7619" y="29376"/>
                  <a:pt x="2485" y="25782"/>
                  <a:pt x="1109" y="19786"/>
                </a:cubicBezTo>
                <a:cubicBezTo>
                  <a:pt x="0" y="15432"/>
                  <a:pt x="1027" y="10627"/>
                  <a:pt x="3594" y="7115"/>
                </a:cubicBezTo>
                <a:cubicBezTo>
                  <a:pt x="11507" y="2147"/>
                  <a:pt x="20660" y="627"/>
                  <a:pt x="29793" y="627"/>
                </a:cubicBezTo>
                <a:close/>
                <a:moveTo>
                  <a:pt x="30015" y="1"/>
                </a:moveTo>
                <a:cubicBezTo>
                  <a:pt x="21187" y="1"/>
                  <a:pt x="12367" y="1344"/>
                  <a:pt x="4621" y="5760"/>
                </a:cubicBezTo>
                <a:cubicBezTo>
                  <a:pt x="5134" y="5246"/>
                  <a:pt x="5730" y="4733"/>
                  <a:pt x="6325" y="4219"/>
                </a:cubicBezTo>
                <a:cubicBezTo>
                  <a:pt x="6486" y="4148"/>
                  <a:pt x="6367" y="3937"/>
                  <a:pt x="6226" y="3937"/>
                </a:cubicBezTo>
                <a:cubicBezTo>
                  <a:pt x="6204" y="3937"/>
                  <a:pt x="6182" y="3942"/>
                  <a:pt x="6161" y="3952"/>
                </a:cubicBezTo>
                <a:cubicBezTo>
                  <a:pt x="5216" y="4651"/>
                  <a:pt x="4374" y="5493"/>
                  <a:pt x="3676" y="6355"/>
                </a:cubicBezTo>
                <a:cubicBezTo>
                  <a:pt x="3081" y="6704"/>
                  <a:pt x="2485" y="7115"/>
                  <a:pt x="1890" y="7464"/>
                </a:cubicBezTo>
                <a:cubicBezTo>
                  <a:pt x="1675" y="7679"/>
                  <a:pt x="1805" y="8052"/>
                  <a:pt x="1993" y="8052"/>
                </a:cubicBezTo>
                <a:cubicBezTo>
                  <a:pt x="2038" y="8052"/>
                  <a:pt x="2088" y="8030"/>
                  <a:pt x="2136" y="7977"/>
                </a:cubicBezTo>
                <a:cubicBezTo>
                  <a:pt x="2403" y="7895"/>
                  <a:pt x="2567" y="7731"/>
                  <a:pt x="2731" y="7628"/>
                </a:cubicBezTo>
                <a:lnTo>
                  <a:pt x="2731" y="7628"/>
                </a:lnTo>
                <a:cubicBezTo>
                  <a:pt x="1109" y="10031"/>
                  <a:pt x="267" y="12947"/>
                  <a:pt x="164" y="15945"/>
                </a:cubicBezTo>
                <a:cubicBezTo>
                  <a:pt x="82" y="20895"/>
                  <a:pt x="2403" y="25351"/>
                  <a:pt x="6161" y="28267"/>
                </a:cubicBezTo>
                <a:cubicBezTo>
                  <a:pt x="10350" y="31594"/>
                  <a:pt x="15751" y="32888"/>
                  <a:pt x="20803" y="33565"/>
                </a:cubicBezTo>
                <a:cubicBezTo>
                  <a:pt x="24877" y="34101"/>
                  <a:pt x="28950" y="34359"/>
                  <a:pt x="33024" y="34359"/>
                </a:cubicBezTo>
                <a:cubicBezTo>
                  <a:pt x="36138" y="34359"/>
                  <a:pt x="39252" y="34208"/>
                  <a:pt x="42366" y="33915"/>
                </a:cubicBezTo>
                <a:cubicBezTo>
                  <a:pt x="48609" y="33216"/>
                  <a:pt x="55530" y="32456"/>
                  <a:pt x="61013" y="29027"/>
                </a:cubicBezTo>
                <a:cubicBezTo>
                  <a:pt x="65366" y="26378"/>
                  <a:pt x="68960" y="21490"/>
                  <a:pt x="68365" y="16028"/>
                </a:cubicBezTo>
                <a:cubicBezTo>
                  <a:pt x="67851" y="10811"/>
                  <a:pt x="63826" y="6602"/>
                  <a:pt x="59473" y="4384"/>
                </a:cubicBezTo>
                <a:cubicBezTo>
                  <a:pt x="53907" y="1652"/>
                  <a:pt x="47500" y="1221"/>
                  <a:pt x="41504" y="626"/>
                </a:cubicBezTo>
                <a:cubicBezTo>
                  <a:pt x="37732" y="257"/>
                  <a:pt x="33873" y="1"/>
                  <a:pt x="300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6785" tIns="96785" rIns="96785" bIns="96785" anchor="ctr" anchorCtr="0">
            <a:noAutofit/>
          </a:bodyPr>
          <a:lstStyle/>
          <a:p>
            <a:pPr algn="l" rtl="0"/>
            <a:endParaRPr sz="1907"/>
          </a:p>
        </p:txBody>
      </p:sp>
      <p:sp>
        <p:nvSpPr>
          <p:cNvPr id="1422" name="Google Shape;1422;p53"/>
          <p:cNvSpPr txBox="1">
            <a:spLocks noGrp="1"/>
          </p:cNvSpPr>
          <p:nvPr>
            <p:ph type="title"/>
          </p:nvPr>
        </p:nvSpPr>
        <p:spPr>
          <a:xfrm>
            <a:off x="6513088" y="2444510"/>
            <a:ext cx="5597993" cy="2232813"/>
          </a:xfrm>
          <a:prstGeom prst="rect">
            <a:avLst/>
          </a:prstGeom>
        </p:spPr>
        <p:txBody>
          <a:bodyPr spcFirstLastPara="1" vert="horz" wrap="square" lIns="96785" tIns="96785" rIns="96785" bIns="96785" rtlCol="1" anchor="t" anchorCtr="0">
            <a:noAutofit/>
          </a:bodyPr>
          <a:lstStyle/>
          <a:p>
            <a:pPr algn="ctr"/>
            <a:r>
              <a:rPr lang="ar-SA" sz="4482" dirty="0">
                <a:solidFill>
                  <a:schemeClr val="bg1"/>
                </a:solidFill>
              </a:rPr>
              <a:t>الفكرة العامة </a:t>
            </a:r>
            <a:br>
              <a:rPr lang="ar-SA" sz="4482" dirty="0">
                <a:solidFill>
                  <a:schemeClr val="bg1"/>
                </a:solidFill>
              </a:rPr>
            </a:br>
            <a:r>
              <a:rPr lang="ar-SA" sz="5400" b="1" dirty="0">
                <a:solidFill>
                  <a:srgbClr val="FF0000"/>
                </a:solidFill>
              </a:rPr>
              <a:t>كيف تسهل الآلة البسيطة إنجاز الشغل </a:t>
            </a:r>
            <a:endParaRPr sz="1631" b="1" dirty="0">
              <a:solidFill>
                <a:srgbClr val="FF0000"/>
              </a:solidFill>
            </a:endParaRPr>
          </a:p>
        </p:txBody>
      </p:sp>
      <p:sp>
        <p:nvSpPr>
          <p:cNvPr id="1424" name="Google Shape;1424;p53"/>
          <p:cNvSpPr/>
          <p:nvPr/>
        </p:nvSpPr>
        <p:spPr>
          <a:xfrm rot="5776260">
            <a:off x="5757056" y="1874473"/>
            <a:ext cx="578718" cy="1788162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6785" tIns="96785" rIns="96785" bIns="96785" anchor="ctr" anchorCtr="0">
            <a:noAutofit/>
          </a:bodyPr>
          <a:lstStyle/>
          <a:p>
            <a:pPr algn="l" rtl="0"/>
            <a:endParaRPr sz="1907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8E5C95BB-A004-471B-BFCE-1C5F403D23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4" t="12788" b="22340"/>
          <a:stretch/>
        </p:blipFill>
        <p:spPr>
          <a:xfrm>
            <a:off x="1937730" y="1034840"/>
            <a:ext cx="3556851" cy="5052154"/>
          </a:xfrm>
          <a:prstGeom prst="rect">
            <a:avLst/>
          </a:prstGeom>
        </p:spPr>
      </p:pic>
      <p:pic>
        <p:nvPicPr>
          <p:cNvPr id="2" name="صورة 1" descr="صورة تحتوي على نص, ساعة حائط, ساعة&#10;&#10;تم إنشاء الوصف تلقائياً">
            <a:extLst>
              <a:ext uri="{FF2B5EF4-FFF2-40B4-BE49-F238E27FC236}">
                <a16:creationId xmlns:a16="http://schemas.microsoft.com/office/drawing/2014/main" id="{23C18236-A9DA-6C13-A3A9-22BB3B2316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39" t="52346" r="48414" b="-1"/>
          <a:stretch/>
        </p:blipFill>
        <p:spPr>
          <a:xfrm>
            <a:off x="4476071" y="3573765"/>
            <a:ext cx="2037017" cy="275121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1178223-6018-1619-67E6-0D5A1AD23D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2"/>
          <a:stretch/>
        </p:blipFill>
        <p:spPr>
          <a:xfrm>
            <a:off x="5947117" y="3662536"/>
            <a:ext cx="3049590" cy="302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68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2" grpId="0"/>
      <p:bldP spid="14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53"/>
          <p:cNvSpPr/>
          <p:nvPr/>
        </p:nvSpPr>
        <p:spPr>
          <a:xfrm>
            <a:off x="7112164" y="2098746"/>
            <a:ext cx="3394521" cy="1874766"/>
          </a:xfrm>
          <a:custGeom>
            <a:avLst/>
            <a:gdLst/>
            <a:ahLst/>
            <a:cxnLst/>
            <a:rect l="l" t="t" r="r" b="b"/>
            <a:pathLst>
              <a:path w="71631" h="35835" extrusionOk="0">
                <a:moveTo>
                  <a:pt x="24555" y="0"/>
                </a:moveTo>
                <a:cubicBezTo>
                  <a:pt x="21999" y="0"/>
                  <a:pt x="19439" y="186"/>
                  <a:pt x="16943" y="753"/>
                </a:cubicBezTo>
                <a:cubicBezTo>
                  <a:pt x="13780" y="1451"/>
                  <a:pt x="10618" y="2991"/>
                  <a:pt x="8379" y="5373"/>
                </a:cubicBezTo>
                <a:cubicBezTo>
                  <a:pt x="8051" y="5476"/>
                  <a:pt x="7784" y="5558"/>
                  <a:pt x="7537" y="5722"/>
                </a:cubicBezTo>
                <a:cubicBezTo>
                  <a:pt x="1" y="10507"/>
                  <a:pt x="432" y="20611"/>
                  <a:pt x="5812" y="26772"/>
                </a:cubicBezTo>
                <a:cubicBezTo>
                  <a:pt x="11973" y="33877"/>
                  <a:pt x="21995" y="34986"/>
                  <a:pt x="30723" y="35582"/>
                </a:cubicBezTo>
                <a:cubicBezTo>
                  <a:pt x="32901" y="35743"/>
                  <a:pt x="35099" y="35835"/>
                  <a:pt x="37299" y="35835"/>
                </a:cubicBezTo>
                <a:cubicBezTo>
                  <a:pt x="44597" y="35835"/>
                  <a:pt x="51924" y="34831"/>
                  <a:pt x="58693" y="32070"/>
                </a:cubicBezTo>
                <a:cubicBezTo>
                  <a:pt x="62800" y="30448"/>
                  <a:pt x="66825" y="28066"/>
                  <a:pt x="69145" y="24205"/>
                </a:cubicBezTo>
                <a:cubicBezTo>
                  <a:pt x="71281" y="20529"/>
                  <a:pt x="71630" y="15826"/>
                  <a:pt x="69228" y="12150"/>
                </a:cubicBezTo>
                <a:cubicBezTo>
                  <a:pt x="67174" y="8885"/>
                  <a:pt x="63662" y="7098"/>
                  <a:pt x="60151" y="5722"/>
                </a:cubicBezTo>
                <a:cubicBezTo>
                  <a:pt x="55879" y="4264"/>
                  <a:pt x="51341" y="3320"/>
                  <a:pt x="46987" y="2478"/>
                </a:cubicBezTo>
                <a:cubicBezTo>
                  <a:pt x="41935" y="1533"/>
                  <a:pt x="36883" y="753"/>
                  <a:pt x="31831" y="342"/>
                </a:cubicBezTo>
                <a:cubicBezTo>
                  <a:pt x="29450" y="171"/>
                  <a:pt x="27004" y="0"/>
                  <a:pt x="2455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6785" tIns="96785" rIns="96785" bIns="96785" anchor="ctr" anchorCtr="0">
            <a:noAutofit/>
          </a:bodyPr>
          <a:lstStyle/>
          <a:p>
            <a:pPr algn="l" rtl="0"/>
            <a:endParaRPr sz="1907"/>
          </a:p>
        </p:txBody>
      </p:sp>
      <p:sp>
        <p:nvSpPr>
          <p:cNvPr id="1421" name="Google Shape;1421;p53"/>
          <p:cNvSpPr/>
          <p:nvPr/>
        </p:nvSpPr>
        <p:spPr>
          <a:xfrm>
            <a:off x="7141795" y="1933235"/>
            <a:ext cx="3394523" cy="1891268"/>
          </a:xfrm>
          <a:custGeom>
            <a:avLst/>
            <a:gdLst/>
            <a:ahLst/>
            <a:cxnLst/>
            <a:rect l="l" t="t" r="r" b="b"/>
            <a:pathLst>
              <a:path w="68961" h="34360" extrusionOk="0">
                <a:moveTo>
                  <a:pt x="29793" y="627"/>
                </a:moveTo>
                <a:cubicBezTo>
                  <a:pt x="31042" y="627"/>
                  <a:pt x="32291" y="656"/>
                  <a:pt x="33536" y="708"/>
                </a:cubicBezTo>
                <a:cubicBezTo>
                  <a:pt x="39019" y="872"/>
                  <a:pt x="44666" y="1385"/>
                  <a:pt x="50149" y="2248"/>
                </a:cubicBezTo>
                <a:cubicBezTo>
                  <a:pt x="55612" y="3193"/>
                  <a:pt x="61444" y="4897"/>
                  <a:pt x="65120" y="9600"/>
                </a:cubicBezTo>
                <a:cubicBezTo>
                  <a:pt x="68960" y="14570"/>
                  <a:pt x="68550" y="20977"/>
                  <a:pt x="64340" y="25597"/>
                </a:cubicBezTo>
                <a:cubicBezTo>
                  <a:pt x="60417" y="30054"/>
                  <a:pt x="54421" y="31512"/>
                  <a:pt x="48855" y="32456"/>
                </a:cubicBezTo>
                <a:cubicBezTo>
                  <a:pt x="43610" y="33353"/>
                  <a:pt x="38244" y="33806"/>
                  <a:pt x="32898" y="33806"/>
                </a:cubicBezTo>
                <a:cubicBezTo>
                  <a:pt x="31630" y="33806"/>
                  <a:pt x="30364" y="33781"/>
                  <a:pt x="29100" y="33730"/>
                </a:cubicBezTo>
                <a:cubicBezTo>
                  <a:pt x="23699" y="33483"/>
                  <a:pt x="18134" y="33052"/>
                  <a:pt x="12917" y="31245"/>
                </a:cubicBezTo>
                <a:cubicBezTo>
                  <a:pt x="7619" y="29376"/>
                  <a:pt x="2485" y="25782"/>
                  <a:pt x="1109" y="19786"/>
                </a:cubicBezTo>
                <a:cubicBezTo>
                  <a:pt x="0" y="15432"/>
                  <a:pt x="1027" y="10627"/>
                  <a:pt x="3594" y="7115"/>
                </a:cubicBezTo>
                <a:cubicBezTo>
                  <a:pt x="11507" y="2147"/>
                  <a:pt x="20660" y="627"/>
                  <a:pt x="29793" y="627"/>
                </a:cubicBezTo>
                <a:close/>
                <a:moveTo>
                  <a:pt x="30015" y="1"/>
                </a:moveTo>
                <a:cubicBezTo>
                  <a:pt x="21187" y="1"/>
                  <a:pt x="12367" y="1344"/>
                  <a:pt x="4621" y="5760"/>
                </a:cubicBezTo>
                <a:cubicBezTo>
                  <a:pt x="5134" y="5246"/>
                  <a:pt x="5730" y="4733"/>
                  <a:pt x="6325" y="4219"/>
                </a:cubicBezTo>
                <a:cubicBezTo>
                  <a:pt x="6486" y="4148"/>
                  <a:pt x="6367" y="3937"/>
                  <a:pt x="6226" y="3937"/>
                </a:cubicBezTo>
                <a:cubicBezTo>
                  <a:pt x="6204" y="3937"/>
                  <a:pt x="6182" y="3942"/>
                  <a:pt x="6161" y="3952"/>
                </a:cubicBezTo>
                <a:cubicBezTo>
                  <a:pt x="5216" y="4651"/>
                  <a:pt x="4374" y="5493"/>
                  <a:pt x="3676" y="6355"/>
                </a:cubicBezTo>
                <a:cubicBezTo>
                  <a:pt x="3081" y="6704"/>
                  <a:pt x="2485" y="7115"/>
                  <a:pt x="1890" y="7464"/>
                </a:cubicBezTo>
                <a:cubicBezTo>
                  <a:pt x="1675" y="7679"/>
                  <a:pt x="1805" y="8052"/>
                  <a:pt x="1993" y="8052"/>
                </a:cubicBezTo>
                <a:cubicBezTo>
                  <a:pt x="2038" y="8052"/>
                  <a:pt x="2088" y="8030"/>
                  <a:pt x="2136" y="7977"/>
                </a:cubicBezTo>
                <a:cubicBezTo>
                  <a:pt x="2403" y="7895"/>
                  <a:pt x="2567" y="7731"/>
                  <a:pt x="2731" y="7628"/>
                </a:cubicBezTo>
                <a:lnTo>
                  <a:pt x="2731" y="7628"/>
                </a:lnTo>
                <a:cubicBezTo>
                  <a:pt x="1109" y="10031"/>
                  <a:pt x="267" y="12947"/>
                  <a:pt x="164" y="15945"/>
                </a:cubicBezTo>
                <a:cubicBezTo>
                  <a:pt x="82" y="20895"/>
                  <a:pt x="2403" y="25351"/>
                  <a:pt x="6161" y="28267"/>
                </a:cubicBezTo>
                <a:cubicBezTo>
                  <a:pt x="10350" y="31594"/>
                  <a:pt x="15751" y="32888"/>
                  <a:pt x="20803" y="33565"/>
                </a:cubicBezTo>
                <a:cubicBezTo>
                  <a:pt x="24877" y="34101"/>
                  <a:pt x="28950" y="34359"/>
                  <a:pt x="33024" y="34359"/>
                </a:cubicBezTo>
                <a:cubicBezTo>
                  <a:pt x="36138" y="34359"/>
                  <a:pt x="39252" y="34208"/>
                  <a:pt x="42366" y="33915"/>
                </a:cubicBezTo>
                <a:cubicBezTo>
                  <a:pt x="48609" y="33216"/>
                  <a:pt x="55530" y="32456"/>
                  <a:pt x="61013" y="29027"/>
                </a:cubicBezTo>
                <a:cubicBezTo>
                  <a:pt x="65366" y="26378"/>
                  <a:pt x="68960" y="21490"/>
                  <a:pt x="68365" y="16028"/>
                </a:cubicBezTo>
                <a:cubicBezTo>
                  <a:pt x="67851" y="10811"/>
                  <a:pt x="63826" y="6602"/>
                  <a:pt x="59473" y="4384"/>
                </a:cubicBezTo>
                <a:cubicBezTo>
                  <a:pt x="53907" y="1652"/>
                  <a:pt x="47500" y="1221"/>
                  <a:pt x="41504" y="626"/>
                </a:cubicBezTo>
                <a:cubicBezTo>
                  <a:pt x="37732" y="257"/>
                  <a:pt x="33873" y="1"/>
                  <a:pt x="300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6785" tIns="96785" rIns="96785" bIns="96785" anchor="ctr" anchorCtr="0">
            <a:noAutofit/>
          </a:bodyPr>
          <a:lstStyle/>
          <a:p>
            <a:pPr algn="l" rtl="0"/>
            <a:endParaRPr sz="1907"/>
          </a:p>
        </p:txBody>
      </p:sp>
      <p:sp>
        <p:nvSpPr>
          <p:cNvPr id="1422" name="Google Shape;1422;p53"/>
          <p:cNvSpPr txBox="1">
            <a:spLocks noGrp="1"/>
          </p:cNvSpPr>
          <p:nvPr>
            <p:ph type="title"/>
          </p:nvPr>
        </p:nvSpPr>
        <p:spPr>
          <a:xfrm>
            <a:off x="6669607" y="2519342"/>
            <a:ext cx="3837081" cy="800014"/>
          </a:xfrm>
          <a:prstGeom prst="rect">
            <a:avLst/>
          </a:prstGeom>
        </p:spPr>
        <p:txBody>
          <a:bodyPr spcFirstLastPara="1" vert="horz" wrap="square" lIns="96785" tIns="96785" rIns="96785" bIns="96785" rtlCol="1" anchor="t" anchorCtr="0">
            <a:noAutofit/>
          </a:bodyPr>
          <a:lstStyle/>
          <a:p>
            <a:pPr algn="ctr"/>
            <a:r>
              <a:rPr lang="ar-SA" sz="4482" dirty="0">
                <a:solidFill>
                  <a:schemeClr val="bg1"/>
                </a:solidFill>
              </a:rPr>
              <a:t>أقرأ وأتعلم </a:t>
            </a:r>
            <a:endParaRPr sz="1631" dirty="0">
              <a:solidFill>
                <a:schemeClr val="bg1"/>
              </a:solidFill>
            </a:endParaRPr>
          </a:p>
        </p:txBody>
      </p:sp>
      <p:sp>
        <p:nvSpPr>
          <p:cNvPr id="1424" name="Google Shape;1424;p53"/>
          <p:cNvSpPr/>
          <p:nvPr/>
        </p:nvSpPr>
        <p:spPr>
          <a:xfrm rot="5776260">
            <a:off x="5757056" y="1874473"/>
            <a:ext cx="578718" cy="1788162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6785" tIns="96785" rIns="96785" bIns="96785" anchor="ctr" anchorCtr="0">
            <a:noAutofit/>
          </a:bodyPr>
          <a:lstStyle/>
          <a:p>
            <a:pPr algn="l" rtl="0"/>
            <a:endParaRPr sz="1907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8E5C95BB-A004-471B-BFCE-1C5F403D23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4" t="12788" b="22340"/>
          <a:stretch/>
        </p:blipFill>
        <p:spPr>
          <a:xfrm>
            <a:off x="1937730" y="1034840"/>
            <a:ext cx="3556851" cy="5052154"/>
          </a:xfrm>
          <a:prstGeom prst="rect">
            <a:avLst/>
          </a:prstGeom>
        </p:spPr>
      </p:pic>
      <p:pic>
        <p:nvPicPr>
          <p:cNvPr id="2" name="صورة 1" descr="صورة تحتوي على نص, ساعة حائط, ساعة&#10;&#10;تم إنشاء الوصف تلقائياً">
            <a:extLst>
              <a:ext uri="{FF2B5EF4-FFF2-40B4-BE49-F238E27FC236}">
                <a16:creationId xmlns:a16="http://schemas.microsoft.com/office/drawing/2014/main" id="{23C18236-A9DA-6C13-A3A9-22BB3B2316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39" t="52346" r="48414" b="-1"/>
          <a:stretch/>
        </p:blipFill>
        <p:spPr>
          <a:xfrm>
            <a:off x="4476071" y="3573765"/>
            <a:ext cx="2037017" cy="275121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1178223-6018-1619-67E6-0D5A1AD23D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2"/>
          <a:stretch/>
        </p:blipFill>
        <p:spPr>
          <a:xfrm>
            <a:off x="5947117" y="3662536"/>
            <a:ext cx="3049590" cy="302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44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2" grpId="0"/>
      <p:bldP spid="14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8E2F50A-DC1F-437F-B685-4180A57D1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157"/>
            <a:ext cx="1219200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0BCF2B1-4FDF-4919-A364-2670B0845BA4}"/>
              </a:ext>
            </a:extLst>
          </p:cNvPr>
          <p:cNvSpPr/>
          <p:nvPr/>
        </p:nvSpPr>
        <p:spPr>
          <a:xfrm>
            <a:off x="2052046" y="1962582"/>
            <a:ext cx="2251494" cy="3079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20A04C5-7748-4A7B-807A-B4163C2EA9D1}"/>
              </a:ext>
            </a:extLst>
          </p:cNvPr>
          <p:cNvSpPr txBox="1"/>
          <p:nvPr/>
        </p:nvSpPr>
        <p:spPr>
          <a:xfrm>
            <a:off x="2254493" y="1604513"/>
            <a:ext cx="8097520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نستعمل في حياتنا اليومية الكثير من الأدوات منها المطرقة والمفك والمنشار والمقص وكسارة الجوز كل هذه الأدوات تسمى آلات بسيطة </a:t>
            </a:r>
          </a:p>
          <a:p>
            <a:pPr algn="ctr"/>
            <a:endParaRPr lang="ar-SA" sz="3600" b="1" dirty="0">
              <a:solidFill>
                <a:schemeClr val="tx1">
                  <a:lumMod val="85000"/>
                  <a:lumOff val="15000"/>
                </a:schemeClr>
              </a:solidFill>
              <a:cs typeface="+mj-cs"/>
            </a:endParaRPr>
          </a:p>
        </p:txBody>
      </p:sp>
      <p:sp>
        <p:nvSpPr>
          <p:cNvPr id="13" name="عنوان 7">
            <a:extLst>
              <a:ext uri="{FF2B5EF4-FFF2-40B4-BE49-F238E27FC236}">
                <a16:creationId xmlns:a16="http://schemas.microsoft.com/office/drawing/2014/main" id="{5E83DE70-73C2-4B23-93A2-F70CD9D758EC}"/>
              </a:ext>
            </a:extLst>
          </p:cNvPr>
          <p:cNvSpPr txBox="1">
            <a:spLocks/>
          </p:cNvSpPr>
          <p:nvPr/>
        </p:nvSpPr>
        <p:spPr>
          <a:xfrm>
            <a:off x="3463443" y="836731"/>
            <a:ext cx="6047243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ar-SA" sz="4400" kern="0" dirty="0">
                <a:solidFill>
                  <a:srgbClr val="C00000"/>
                </a:solidFill>
              </a:rPr>
              <a:t>ما الآلات البسيطة ؟ </a:t>
            </a:r>
            <a:endParaRPr lang="ar-SA" sz="3600" dirty="0">
              <a:solidFill>
                <a:srgbClr val="298A87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4D8B87B-2DEF-6B71-F827-3CDB0D34F3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70" t="25314" b="68041"/>
          <a:stretch/>
        </p:blipFill>
        <p:spPr>
          <a:xfrm>
            <a:off x="492660" y="3866798"/>
            <a:ext cx="11371913" cy="153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91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مفردات الفكرة العامة">
            <a:hlinkClick r:id="" action="ppaction://media"/>
            <a:extLst>
              <a:ext uri="{FF2B5EF4-FFF2-40B4-BE49-F238E27FC236}">
                <a16:creationId xmlns:a16="http://schemas.microsoft.com/office/drawing/2014/main" id="{58145D42-E96C-41E0-BD9D-FC82EB02BA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DD77033-90E3-4DBC-8961-4C227101E8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031" t="43211" r="68968" b="44652"/>
          <a:stretch/>
        </p:blipFill>
        <p:spPr>
          <a:xfrm>
            <a:off x="750498" y="1992701"/>
            <a:ext cx="3079630" cy="27173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CB53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F9AC870-882E-BA41-84F6-AF5B487D28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344" t="25681" r="2344" b="58605"/>
          <a:stretch/>
        </p:blipFill>
        <p:spPr>
          <a:xfrm>
            <a:off x="0" y="1704390"/>
            <a:ext cx="9867899" cy="34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4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56"/>
          <p:cNvSpPr/>
          <p:nvPr/>
        </p:nvSpPr>
        <p:spPr>
          <a:xfrm>
            <a:off x="5901731" y="2372223"/>
            <a:ext cx="55019" cy="55439"/>
          </a:xfrm>
          <a:custGeom>
            <a:avLst/>
            <a:gdLst/>
            <a:ahLst/>
            <a:cxnLst/>
            <a:rect l="l" t="t" r="r" b="b"/>
            <a:pathLst>
              <a:path w="2756" h="2777" extrusionOk="0">
                <a:moveTo>
                  <a:pt x="527" y="1"/>
                </a:moveTo>
                <a:lnTo>
                  <a:pt x="1" y="548"/>
                </a:lnTo>
                <a:lnTo>
                  <a:pt x="2230" y="2776"/>
                </a:lnTo>
                <a:lnTo>
                  <a:pt x="2755" y="2251"/>
                </a:lnTo>
                <a:lnTo>
                  <a:pt x="52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1532" name="Google Shape;1532;p56"/>
          <p:cNvSpPr/>
          <p:nvPr/>
        </p:nvSpPr>
        <p:spPr>
          <a:xfrm>
            <a:off x="5951679" y="2366772"/>
            <a:ext cx="32760" cy="32760"/>
          </a:xfrm>
          <a:custGeom>
            <a:avLst/>
            <a:gdLst/>
            <a:ahLst/>
            <a:cxnLst/>
            <a:rect l="l" t="t" r="r" b="b"/>
            <a:pathLst>
              <a:path w="1641" h="1641" extrusionOk="0">
                <a:moveTo>
                  <a:pt x="526" y="1"/>
                </a:moveTo>
                <a:lnTo>
                  <a:pt x="1" y="526"/>
                </a:lnTo>
                <a:lnTo>
                  <a:pt x="1115" y="1640"/>
                </a:lnTo>
                <a:lnTo>
                  <a:pt x="1641" y="1115"/>
                </a:lnTo>
                <a:lnTo>
                  <a:pt x="5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1533" name="Google Shape;1533;p56"/>
          <p:cNvSpPr/>
          <p:nvPr/>
        </p:nvSpPr>
        <p:spPr>
          <a:xfrm>
            <a:off x="6267320" y="2403452"/>
            <a:ext cx="35515" cy="34277"/>
          </a:xfrm>
          <a:custGeom>
            <a:avLst/>
            <a:gdLst/>
            <a:ahLst/>
            <a:cxnLst/>
            <a:rect l="l" t="t" r="r" b="b"/>
            <a:pathLst>
              <a:path w="1779" h="1717" extrusionOk="0">
                <a:moveTo>
                  <a:pt x="1157" y="1"/>
                </a:moveTo>
                <a:lnTo>
                  <a:pt x="0" y="1157"/>
                </a:lnTo>
                <a:lnTo>
                  <a:pt x="1409" y="1704"/>
                </a:lnTo>
                <a:cubicBezTo>
                  <a:pt x="1434" y="1712"/>
                  <a:pt x="1460" y="1716"/>
                  <a:pt x="1485" y="1716"/>
                </a:cubicBezTo>
                <a:cubicBezTo>
                  <a:pt x="1644" y="1716"/>
                  <a:pt x="1779" y="1555"/>
                  <a:pt x="1724" y="1409"/>
                </a:cubicBezTo>
                <a:lnTo>
                  <a:pt x="1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1588" name="Google Shape;1588;p56">
            <a:hlinkClick r:id="" action="ppaction://noaction"/>
          </p:cNvPr>
          <p:cNvSpPr/>
          <p:nvPr/>
        </p:nvSpPr>
        <p:spPr>
          <a:xfrm rot="5400000">
            <a:off x="10847267" y="2075904"/>
            <a:ext cx="1266800" cy="8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1589" name="Google Shape;1589;p56">
            <a:hlinkClick r:id="" action="ppaction://noaction"/>
          </p:cNvPr>
          <p:cNvSpPr/>
          <p:nvPr/>
        </p:nvSpPr>
        <p:spPr>
          <a:xfrm rot="5400000">
            <a:off x="10801256" y="786233"/>
            <a:ext cx="1358800" cy="8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1590" name="Google Shape;1590;p56">
            <a:hlinkClick r:id="" action="ppaction://noaction"/>
          </p:cNvPr>
          <p:cNvSpPr/>
          <p:nvPr/>
        </p:nvSpPr>
        <p:spPr>
          <a:xfrm rot="5400000">
            <a:off x="10785456" y="3383511"/>
            <a:ext cx="1390400" cy="8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1591" name="Google Shape;1591;p56">
            <a:hlinkClick r:id="" action="ppaction://noaction"/>
          </p:cNvPr>
          <p:cNvSpPr/>
          <p:nvPr/>
        </p:nvSpPr>
        <p:spPr>
          <a:xfrm rot="5400000">
            <a:off x="10801256" y="6001668"/>
            <a:ext cx="1358800" cy="8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1592" name="Google Shape;1592;p56">
            <a:hlinkClick r:id="" action="ppaction://noaction"/>
          </p:cNvPr>
          <p:cNvSpPr/>
          <p:nvPr/>
        </p:nvSpPr>
        <p:spPr>
          <a:xfrm rot="5400000">
            <a:off x="10855261" y="4704592"/>
            <a:ext cx="1250800" cy="83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1593" name="Google Shape;1593;p56">
            <a:hlinkClick r:id="" action="ppaction://noaction"/>
          </p:cNvPr>
          <p:cNvSpPr txBox="1"/>
          <p:nvPr/>
        </p:nvSpPr>
        <p:spPr>
          <a:xfrm>
            <a:off x="10919533" y="626967"/>
            <a:ext cx="587200" cy="3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rtl="0"/>
            <a:r>
              <a:rPr lang="en" sz="2400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sz="2400"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4" name="Google Shape;1594;p56">
            <a:hlinkClick r:id="" action="ppaction://noaction"/>
          </p:cNvPr>
          <p:cNvSpPr txBox="1"/>
          <p:nvPr/>
        </p:nvSpPr>
        <p:spPr>
          <a:xfrm>
            <a:off x="10919533" y="1968421"/>
            <a:ext cx="587200" cy="3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rtl="0"/>
            <a:r>
              <a:rPr lang="en" sz="2400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sz="2400"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5" name="Google Shape;1595;p56">
            <a:hlinkClick r:id="" action="ppaction://noaction"/>
          </p:cNvPr>
          <p:cNvSpPr txBox="1"/>
          <p:nvPr/>
        </p:nvSpPr>
        <p:spPr>
          <a:xfrm>
            <a:off x="10919533" y="3200851"/>
            <a:ext cx="587200" cy="3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rtl="0"/>
            <a:r>
              <a:rPr lang="en" sz="2400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sz="2400"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6" name="Google Shape;1596;p56">
            <a:hlinkClick r:id="" action="ppaction://noaction"/>
          </p:cNvPr>
          <p:cNvSpPr txBox="1"/>
          <p:nvPr/>
        </p:nvSpPr>
        <p:spPr>
          <a:xfrm>
            <a:off x="10919533" y="4564681"/>
            <a:ext cx="587200" cy="3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rtl="0"/>
            <a:r>
              <a:rPr lang="en" sz="2400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sz="2400"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7" name="Google Shape;1597;p56">
            <a:hlinkClick r:id="" action="ppaction://noaction"/>
          </p:cNvPr>
          <p:cNvSpPr txBox="1"/>
          <p:nvPr/>
        </p:nvSpPr>
        <p:spPr>
          <a:xfrm>
            <a:off x="10919533" y="5817073"/>
            <a:ext cx="587200" cy="3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rtl="0"/>
            <a:r>
              <a:rPr lang="en" sz="2400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sz="2400"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598" name="Google Shape;1598;p56"/>
          <p:cNvGrpSpPr/>
          <p:nvPr/>
        </p:nvGrpSpPr>
        <p:grpSpPr>
          <a:xfrm>
            <a:off x="9246895" y="928721"/>
            <a:ext cx="260379" cy="260379"/>
            <a:chOff x="5660400" y="238125"/>
            <a:chExt cx="481825" cy="481825"/>
          </a:xfrm>
        </p:grpSpPr>
        <p:sp>
          <p:nvSpPr>
            <p:cNvPr id="1599" name="Google Shape;1599;p5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1600" name="Google Shape;1600;p5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>
                <a:solidFill>
                  <a:srgbClr val="435D74"/>
                </a:solidFill>
              </a:endParaRPr>
            </a:p>
          </p:txBody>
        </p:sp>
      </p:grpSp>
      <p:sp>
        <p:nvSpPr>
          <p:cNvPr id="1601" name="Google Shape;1601;p56">
            <a:hlinkClick r:id="" action="ppaction://noaction"/>
          </p:cNvPr>
          <p:cNvSpPr/>
          <p:nvPr/>
        </p:nvSpPr>
        <p:spPr>
          <a:xfrm>
            <a:off x="9245967" y="909300"/>
            <a:ext cx="261200" cy="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1602" name="Google Shape;1602;p56">
            <a:hlinkClick r:id="rId3" action="ppaction://hlinksldjump"/>
          </p:cNvPr>
          <p:cNvSpPr/>
          <p:nvPr/>
        </p:nvSpPr>
        <p:spPr>
          <a:xfrm>
            <a:off x="9661712" y="927800"/>
            <a:ext cx="284141" cy="260963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1603" name="Google Shape;1603;p56">
            <a:hlinkClick r:id="" action="ppaction://hlinkshowjump?jump=nextslide"/>
          </p:cNvPr>
          <p:cNvSpPr/>
          <p:nvPr/>
        </p:nvSpPr>
        <p:spPr>
          <a:xfrm>
            <a:off x="10493625" y="927805"/>
            <a:ext cx="193879" cy="287057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1604" name="Google Shape;1604;p56">
            <a:hlinkClick r:id="" action="ppaction://hlinkshowjump?jump=previousslide"/>
          </p:cNvPr>
          <p:cNvSpPr/>
          <p:nvPr/>
        </p:nvSpPr>
        <p:spPr>
          <a:xfrm rot="10800000">
            <a:off x="10100301" y="927808"/>
            <a:ext cx="193879" cy="287057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9613FAC2-DCD2-4925-9D90-B2BC530D4D9D}"/>
              </a:ext>
            </a:extLst>
          </p:cNvPr>
          <p:cNvSpPr/>
          <p:nvPr/>
        </p:nvSpPr>
        <p:spPr>
          <a:xfrm>
            <a:off x="10590563" y="6057055"/>
            <a:ext cx="1555704" cy="76424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accent6"/>
                </a:solidFill>
              </a:rPr>
              <a:t>صفحة الكتاب 70</a:t>
            </a: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BE5ACCA9-2D7D-45F5-873D-67FB8F3B0CBD}"/>
              </a:ext>
            </a:extLst>
          </p:cNvPr>
          <p:cNvSpPr txBox="1"/>
          <p:nvPr/>
        </p:nvSpPr>
        <p:spPr>
          <a:xfrm>
            <a:off x="8851541" y="1624969"/>
            <a:ext cx="1904483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SA" sz="4800" b="1" dirty="0">
                <a:solidFill>
                  <a:schemeClr val="accent4">
                    <a:lumMod val="50000"/>
                  </a:schemeClr>
                </a:solidFill>
                <a:latin typeface="Oswald" panose="02000503000000000000" pitchFamily="2" charset="0"/>
              </a:rPr>
              <a:t>أمثلة للآلات البسيطة  </a:t>
            </a:r>
            <a:endParaRPr lang="ar-SY" sz="4800" b="1" dirty="0">
              <a:solidFill>
                <a:schemeClr val="accent4">
                  <a:lumMod val="50000"/>
                </a:schemeClr>
              </a:solidFill>
              <a:latin typeface="Oswald" panose="02000503000000000000" pitchFamily="2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2430C88F-C9B3-6BA0-E5F4-53B6678EEE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365" b="66609" l="10000" r="90000"/>
                    </a14:imgEffect>
                  </a14:imgLayer>
                </a14:imgProps>
              </a:ext>
            </a:extLst>
          </a:blip>
          <a:srcRect t="33710" b="29736"/>
          <a:stretch/>
        </p:blipFill>
        <p:spPr>
          <a:xfrm>
            <a:off x="-903305" y="5038285"/>
            <a:ext cx="6042863" cy="203753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24A12D1-FAC0-10D6-5AE8-7A6FA27660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892" t="61154" r="14951" b="2733"/>
          <a:stretch/>
        </p:blipFill>
        <p:spPr>
          <a:xfrm>
            <a:off x="4669567" y="943854"/>
            <a:ext cx="3802123" cy="298943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22373EC-0BCE-2DB6-4641-9D7367A26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306" y="1624969"/>
            <a:ext cx="4364326" cy="187148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C6440B9-AC57-C566-5E6C-4CA825082C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75" t="31243" r="1371" b="52237"/>
          <a:stretch/>
        </p:blipFill>
        <p:spPr>
          <a:xfrm>
            <a:off x="1781629" y="4194881"/>
            <a:ext cx="9586786" cy="2560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قصاصة فنية, لقطة شاشة, رسوم المتجهات&#10;&#10;تم إنشاء الوصف تلقائياً">
            <a:extLst>
              <a:ext uri="{FF2B5EF4-FFF2-40B4-BE49-F238E27FC236}">
                <a16:creationId xmlns:a16="http://schemas.microsoft.com/office/drawing/2014/main" id="{665DB3A4-D90F-495F-BEEB-FDB450EE0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43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D39C428C-6AE1-4412-BA6D-4F73A52F64CE}"/>
              </a:ext>
            </a:extLst>
          </p:cNvPr>
          <p:cNvSpPr txBox="1"/>
          <p:nvPr/>
        </p:nvSpPr>
        <p:spPr>
          <a:xfrm>
            <a:off x="1257300" y="43543"/>
            <a:ext cx="9364694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الآلات البسيطة في حياتنا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98A0358-0ADF-33A5-6E37-CEBC478DB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29" y="1302220"/>
            <a:ext cx="11397343" cy="544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2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D995C87-DB36-4B21-9993-2F7F1F059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83AB4F0-F9DA-4CA5-A8D1-4EEA6B22491B}"/>
              </a:ext>
            </a:extLst>
          </p:cNvPr>
          <p:cNvSpPr txBox="1"/>
          <p:nvPr/>
        </p:nvSpPr>
        <p:spPr>
          <a:xfrm>
            <a:off x="2046617" y="1085347"/>
            <a:ext cx="609456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200" b="1" i="0" dirty="0">
                <a:solidFill>
                  <a:srgbClr val="C00000"/>
                </a:solidFill>
                <a:effectLst/>
                <a:latin typeface="droid-naskh"/>
              </a:rPr>
              <a:t>هيا نلعب :</a:t>
            </a:r>
          </a:p>
          <a:p>
            <a:r>
              <a:rPr lang="ar-SA" sz="2800" b="0" i="0" dirty="0">
                <a:solidFill>
                  <a:srgbClr val="2C2F34"/>
                </a:solidFill>
                <a:effectLst/>
                <a:latin typeface="droid-naskh"/>
              </a:rPr>
              <a:t> </a:t>
            </a:r>
            <a:r>
              <a:rPr lang="ar-SA" sz="4000" b="0" i="0" dirty="0">
                <a:solidFill>
                  <a:srgbClr val="2C2F34"/>
                </a:solidFill>
                <a:effectLst/>
                <a:latin typeface="droid-naskh"/>
              </a:rPr>
              <a:t>بالتتابع الدائري عددي أكبر عدد من الآلات البسيطة </a:t>
            </a:r>
            <a:endParaRPr lang="ar-SA" sz="4400" dirty="0"/>
          </a:p>
        </p:txBody>
      </p:sp>
    </p:spTree>
    <p:extLst>
      <p:ext uri="{BB962C8B-B14F-4D97-AF65-F5344CB8AC3E}">
        <p14:creationId xmlns:p14="http://schemas.microsoft.com/office/powerpoint/2010/main" val="3597033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صورة 117">
            <a:extLst>
              <a:ext uri="{FF2B5EF4-FFF2-40B4-BE49-F238E27FC236}">
                <a16:creationId xmlns:a16="http://schemas.microsoft.com/office/drawing/2014/main" id="{8B4F0E82-A1D5-46BA-86D5-ED5854F241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r="5500"/>
          <a:stretch/>
        </p:blipFill>
        <p:spPr>
          <a:xfrm>
            <a:off x="0" y="0"/>
            <a:ext cx="12167101" cy="6858000"/>
          </a:xfrm>
          <a:prstGeom prst="rect">
            <a:avLst/>
          </a:prstGeom>
        </p:spPr>
      </p:pic>
      <p:grpSp>
        <p:nvGrpSpPr>
          <p:cNvPr id="6" name="Google Shape;1465;p64">
            <a:extLst>
              <a:ext uri="{FF2B5EF4-FFF2-40B4-BE49-F238E27FC236}">
                <a16:creationId xmlns:a16="http://schemas.microsoft.com/office/drawing/2014/main" id="{385863F5-052E-44EA-AF53-5100DDC99261}"/>
              </a:ext>
            </a:extLst>
          </p:cNvPr>
          <p:cNvGrpSpPr/>
          <p:nvPr/>
        </p:nvGrpSpPr>
        <p:grpSpPr>
          <a:xfrm>
            <a:off x="3469762" y="1925006"/>
            <a:ext cx="6181636" cy="3178334"/>
            <a:chOff x="2146400" y="1752675"/>
            <a:chExt cx="5849275" cy="2993910"/>
          </a:xfrm>
        </p:grpSpPr>
        <p:grpSp>
          <p:nvGrpSpPr>
            <p:cNvPr id="7" name="Google Shape;1466;p64">
              <a:extLst>
                <a:ext uri="{FF2B5EF4-FFF2-40B4-BE49-F238E27FC236}">
                  <a16:creationId xmlns:a16="http://schemas.microsoft.com/office/drawing/2014/main" id="{4CD68D16-F19F-4D83-8310-5BE2AEDD89E6}"/>
                </a:ext>
              </a:extLst>
            </p:cNvPr>
            <p:cNvGrpSpPr/>
            <p:nvPr/>
          </p:nvGrpSpPr>
          <p:grpSpPr>
            <a:xfrm>
              <a:off x="2146400" y="1752675"/>
              <a:ext cx="5849275" cy="513000"/>
              <a:chOff x="2146400" y="1752675"/>
              <a:chExt cx="5849275" cy="513000"/>
            </a:xfrm>
          </p:grpSpPr>
          <p:sp>
            <p:nvSpPr>
              <p:cNvPr id="41" name="Google Shape;1468;p64">
                <a:extLst>
                  <a:ext uri="{FF2B5EF4-FFF2-40B4-BE49-F238E27FC236}">
                    <a16:creationId xmlns:a16="http://schemas.microsoft.com/office/drawing/2014/main" id="{23D5472F-3CDF-43F8-9C70-A69577EA61D6}"/>
                  </a:ext>
                </a:extLst>
              </p:cNvPr>
              <p:cNvSpPr/>
              <p:nvPr/>
            </p:nvSpPr>
            <p:spPr>
              <a:xfrm>
                <a:off x="214640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" name="Google Shape;1469;p64">
                <a:extLst>
                  <a:ext uri="{FF2B5EF4-FFF2-40B4-BE49-F238E27FC236}">
                    <a16:creationId xmlns:a16="http://schemas.microsoft.com/office/drawing/2014/main" id="{9518B8BD-7F2D-43FA-AB1B-5D6ECE54E39F}"/>
                  </a:ext>
                </a:extLst>
              </p:cNvPr>
              <p:cNvSpPr/>
              <p:nvPr/>
            </p:nvSpPr>
            <p:spPr>
              <a:xfrm>
                <a:off x="314447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" name="Google Shape;1470;p64">
                <a:extLst>
                  <a:ext uri="{FF2B5EF4-FFF2-40B4-BE49-F238E27FC236}">
                    <a16:creationId xmlns:a16="http://schemas.microsoft.com/office/drawing/2014/main" id="{0DF97BD2-8DDD-40C9-AED4-7B0B12BD371F}"/>
                  </a:ext>
                </a:extLst>
              </p:cNvPr>
              <p:cNvSpPr/>
              <p:nvPr/>
            </p:nvSpPr>
            <p:spPr>
              <a:xfrm>
                <a:off x="414255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" name="Google Shape;1471;p64">
                <a:extLst>
                  <a:ext uri="{FF2B5EF4-FFF2-40B4-BE49-F238E27FC236}">
                    <a16:creationId xmlns:a16="http://schemas.microsoft.com/office/drawing/2014/main" id="{1F952FB9-BF42-417D-8398-D28AAF046E5C}"/>
                  </a:ext>
                </a:extLst>
              </p:cNvPr>
              <p:cNvSpPr/>
              <p:nvPr/>
            </p:nvSpPr>
            <p:spPr>
              <a:xfrm>
                <a:off x="514062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" name="Google Shape;1472;p64">
                <a:extLst>
                  <a:ext uri="{FF2B5EF4-FFF2-40B4-BE49-F238E27FC236}">
                    <a16:creationId xmlns:a16="http://schemas.microsoft.com/office/drawing/2014/main" id="{F28333CC-E930-4FDA-9944-454DA73D4CBA}"/>
                  </a:ext>
                </a:extLst>
              </p:cNvPr>
              <p:cNvSpPr/>
              <p:nvPr/>
            </p:nvSpPr>
            <p:spPr>
              <a:xfrm>
                <a:off x="613870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6" name="Google Shape;1473;p64">
                <a:extLst>
                  <a:ext uri="{FF2B5EF4-FFF2-40B4-BE49-F238E27FC236}">
                    <a16:creationId xmlns:a16="http://schemas.microsoft.com/office/drawing/2014/main" id="{B7D82331-1F6E-4CF0-8D31-680C1CF2ACC2}"/>
                  </a:ext>
                </a:extLst>
              </p:cNvPr>
              <p:cNvSpPr/>
              <p:nvPr/>
            </p:nvSpPr>
            <p:spPr>
              <a:xfrm>
                <a:off x="713677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8" name="Google Shape;1474;p64">
              <a:extLst>
                <a:ext uri="{FF2B5EF4-FFF2-40B4-BE49-F238E27FC236}">
                  <a16:creationId xmlns:a16="http://schemas.microsoft.com/office/drawing/2014/main" id="{D160B9CF-A90F-4A40-B18C-7B9252DD0C64}"/>
                </a:ext>
              </a:extLst>
            </p:cNvPr>
            <p:cNvGrpSpPr/>
            <p:nvPr/>
          </p:nvGrpSpPr>
          <p:grpSpPr>
            <a:xfrm>
              <a:off x="2146400" y="2372903"/>
              <a:ext cx="5849275" cy="513000"/>
              <a:chOff x="2146400" y="2372903"/>
              <a:chExt cx="5849275" cy="513000"/>
            </a:xfrm>
          </p:grpSpPr>
          <p:sp>
            <p:nvSpPr>
              <p:cNvPr id="34" name="Google Shape;1476;p64">
                <a:extLst>
                  <a:ext uri="{FF2B5EF4-FFF2-40B4-BE49-F238E27FC236}">
                    <a16:creationId xmlns:a16="http://schemas.microsoft.com/office/drawing/2014/main" id="{7FBD4CD5-69DA-4D5D-B00D-DD82459EFAEE}"/>
                  </a:ext>
                </a:extLst>
              </p:cNvPr>
              <p:cNvSpPr/>
              <p:nvPr/>
            </p:nvSpPr>
            <p:spPr>
              <a:xfrm>
                <a:off x="214640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" name="Google Shape;1477;p64">
                <a:extLst>
                  <a:ext uri="{FF2B5EF4-FFF2-40B4-BE49-F238E27FC236}">
                    <a16:creationId xmlns:a16="http://schemas.microsoft.com/office/drawing/2014/main" id="{212BC5FE-A6C0-46E2-9F73-189ECE947056}"/>
                  </a:ext>
                </a:extLst>
              </p:cNvPr>
              <p:cNvSpPr/>
              <p:nvPr/>
            </p:nvSpPr>
            <p:spPr>
              <a:xfrm>
                <a:off x="314447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" name="Google Shape;1478;p64">
                <a:extLst>
                  <a:ext uri="{FF2B5EF4-FFF2-40B4-BE49-F238E27FC236}">
                    <a16:creationId xmlns:a16="http://schemas.microsoft.com/office/drawing/2014/main" id="{AC8B52A1-5CB1-4F41-8904-46A7D393858F}"/>
                  </a:ext>
                </a:extLst>
              </p:cNvPr>
              <p:cNvSpPr/>
              <p:nvPr/>
            </p:nvSpPr>
            <p:spPr>
              <a:xfrm>
                <a:off x="414255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" name="Google Shape;1479;p64">
                <a:extLst>
                  <a:ext uri="{FF2B5EF4-FFF2-40B4-BE49-F238E27FC236}">
                    <a16:creationId xmlns:a16="http://schemas.microsoft.com/office/drawing/2014/main" id="{EC111B81-457B-475D-95BA-1D30396311F7}"/>
                  </a:ext>
                </a:extLst>
              </p:cNvPr>
              <p:cNvSpPr/>
              <p:nvPr/>
            </p:nvSpPr>
            <p:spPr>
              <a:xfrm>
                <a:off x="514062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dirty="0"/>
              </a:p>
            </p:txBody>
          </p:sp>
          <p:sp>
            <p:nvSpPr>
              <p:cNvPr id="38" name="Google Shape;1480;p64">
                <a:extLst>
                  <a:ext uri="{FF2B5EF4-FFF2-40B4-BE49-F238E27FC236}">
                    <a16:creationId xmlns:a16="http://schemas.microsoft.com/office/drawing/2014/main" id="{6B645429-943A-4C57-87C6-AF4DD862875A}"/>
                  </a:ext>
                </a:extLst>
              </p:cNvPr>
              <p:cNvSpPr/>
              <p:nvPr/>
            </p:nvSpPr>
            <p:spPr>
              <a:xfrm>
                <a:off x="613870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" name="Google Shape;1481;p64">
                <a:extLst>
                  <a:ext uri="{FF2B5EF4-FFF2-40B4-BE49-F238E27FC236}">
                    <a16:creationId xmlns:a16="http://schemas.microsoft.com/office/drawing/2014/main" id="{61EDD3B6-0277-4637-9BC4-6769D4F44B93}"/>
                  </a:ext>
                </a:extLst>
              </p:cNvPr>
              <p:cNvSpPr/>
              <p:nvPr/>
            </p:nvSpPr>
            <p:spPr>
              <a:xfrm>
                <a:off x="713677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9" name="Google Shape;1482;p64">
              <a:extLst>
                <a:ext uri="{FF2B5EF4-FFF2-40B4-BE49-F238E27FC236}">
                  <a16:creationId xmlns:a16="http://schemas.microsoft.com/office/drawing/2014/main" id="{14AB7C20-C408-44FE-BB2A-CD7147E89BA5}"/>
                </a:ext>
              </a:extLst>
            </p:cNvPr>
            <p:cNvGrpSpPr/>
            <p:nvPr/>
          </p:nvGrpSpPr>
          <p:grpSpPr>
            <a:xfrm>
              <a:off x="2146400" y="2993130"/>
              <a:ext cx="5849275" cy="513000"/>
              <a:chOff x="2146400" y="2993130"/>
              <a:chExt cx="5849275" cy="513000"/>
            </a:xfrm>
          </p:grpSpPr>
          <p:sp>
            <p:nvSpPr>
              <p:cNvPr id="27" name="Google Shape;1484;p64">
                <a:extLst>
                  <a:ext uri="{FF2B5EF4-FFF2-40B4-BE49-F238E27FC236}">
                    <a16:creationId xmlns:a16="http://schemas.microsoft.com/office/drawing/2014/main" id="{C743EAD8-F821-4367-9656-EC9DD8972F8C}"/>
                  </a:ext>
                </a:extLst>
              </p:cNvPr>
              <p:cNvSpPr/>
              <p:nvPr/>
            </p:nvSpPr>
            <p:spPr>
              <a:xfrm>
                <a:off x="214640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" name="Google Shape;1485;p64">
                <a:extLst>
                  <a:ext uri="{FF2B5EF4-FFF2-40B4-BE49-F238E27FC236}">
                    <a16:creationId xmlns:a16="http://schemas.microsoft.com/office/drawing/2014/main" id="{0C2C07F7-A968-4D2E-8A63-57CD91DBBD04}"/>
                  </a:ext>
                </a:extLst>
              </p:cNvPr>
              <p:cNvSpPr/>
              <p:nvPr/>
            </p:nvSpPr>
            <p:spPr>
              <a:xfrm>
                <a:off x="314447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" name="Google Shape;1486;p64">
                <a:extLst>
                  <a:ext uri="{FF2B5EF4-FFF2-40B4-BE49-F238E27FC236}">
                    <a16:creationId xmlns:a16="http://schemas.microsoft.com/office/drawing/2014/main" id="{05EF57BD-5ECD-483A-9084-D6B5249AFB63}"/>
                  </a:ext>
                </a:extLst>
              </p:cNvPr>
              <p:cNvSpPr/>
              <p:nvPr/>
            </p:nvSpPr>
            <p:spPr>
              <a:xfrm>
                <a:off x="414255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" name="Google Shape;1487;p64">
                <a:extLst>
                  <a:ext uri="{FF2B5EF4-FFF2-40B4-BE49-F238E27FC236}">
                    <a16:creationId xmlns:a16="http://schemas.microsoft.com/office/drawing/2014/main" id="{C323AAD5-1D5F-4A9A-ADEC-6210DAD59D4F}"/>
                  </a:ext>
                </a:extLst>
              </p:cNvPr>
              <p:cNvSpPr/>
              <p:nvPr/>
            </p:nvSpPr>
            <p:spPr>
              <a:xfrm>
                <a:off x="514062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dirty="0"/>
              </a:p>
            </p:txBody>
          </p:sp>
          <p:sp>
            <p:nvSpPr>
              <p:cNvPr id="31" name="Google Shape;1488;p64">
                <a:extLst>
                  <a:ext uri="{FF2B5EF4-FFF2-40B4-BE49-F238E27FC236}">
                    <a16:creationId xmlns:a16="http://schemas.microsoft.com/office/drawing/2014/main" id="{7B6B23F0-4C74-4E2B-8C66-55FFBC5242B4}"/>
                  </a:ext>
                </a:extLst>
              </p:cNvPr>
              <p:cNvSpPr/>
              <p:nvPr/>
            </p:nvSpPr>
            <p:spPr>
              <a:xfrm>
                <a:off x="613870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" name="Google Shape;1489;p64">
                <a:extLst>
                  <a:ext uri="{FF2B5EF4-FFF2-40B4-BE49-F238E27FC236}">
                    <a16:creationId xmlns:a16="http://schemas.microsoft.com/office/drawing/2014/main" id="{6A47AB6A-95A6-497F-8ADB-814589D4D39A}"/>
                  </a:ext>
                </a:extLst>
              </p:cNvPr>
              <p:cNvSpPr/>
              <p:nvPr/>
            </p:nvSpPr>
            <p:spPr>
              <a:xfrm>
                <a:off x="713677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0" name="Google Shape;1490;p64">
              <a:extLst>
                <a:ext uri="{FF2B5EF4-FFF2-40B4-BE49-F238E27FC236}">
                  <a16:creationId xmlns:a16="http://schemas.microsoft.com/office/drawing/2014/main" id="{9FB11870-D3AF-4F5E-948C-397C00363A35}"/>
                </a:ext>
              </a:extLst>
            </p:cNvPr>
            <p:cNvGrpSpPr/>
            <p:nvPr/>
          </p:nvGrpSpPr>
          <p:grpSpPr>
            <a:xfrm>
              <a:off x="2146400" y="3613357"/>
              <a:ext cx="5849275" cy="513000"/>
              <a:chOff x="2146400" y="3613357"/>
              <a:chExt cx="5849275" cy="513000"/>
            </a:xfrm>
          </p:grpSpPr>
          <p:sp>
            <p:nvSpPr>
              <p:cNvPr id="20" name="Google Shape;1492;p64">
                <a:extLst>
                  <a:ext uri="{FF2B5EF4-FFF2-40B4-BE49-F238E27FC236}">
                    <a16:creationId xmlns:a16="http://schemas.microsoft.com/office/drawing/2014/main" id="{D4ACEFFC-F3BA-4100-B414-B2193421F541}"/>
                  </a:ext>
                </a:extLst>
              </p:cNvPr>
              <p:cNvSpPr/>
              <p:nvPr/>
            </p:nvSpPr>
            <p:spPr>
              <a:xfrm>
                <a:off x="214640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" name="Google Shape;1493;p64">
                <a:extLst>
                  <a:ext uri="{FF2B5EF4-FFF2-40B4-BE49-F238E27FC236}">
                    <a16:creationId xmlns:a16="http://schemas.microsoft.com/office/drawing/2014/main" id="{081F20E3-7F09-49D4-A146-7A41D52641AB}"/>
                  </a:ext>
                </a:extLst>
              </p:cNvPr>
              <p:cNvSpPr/>
              <p:nvPr/>
            </p:nvSpPr>
            <p:spPr>
              <a:xfrm>
                <a:off x="314447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" name="Google Shape;1494;p64">
                <a:extLst>
                  <a:ext uri="{FF2B5EF4-FFF2-40B4-BE49-F238E27FC236}">
                    <a16:creationId xmlns:a16="http://schemas.microsoft.com/office/drawing/2014/main" id="{A86C5730-86D9-44A2-8946-A4435A1FF9CB}"/>
                  </a:ext>
                </a:extLst>
              </p:cNvPr>
              <p:cNvSpPr/>
              <p:nvPr/>
            </p:nvSpPr>
            <p:spPr>
              <a:xfrm>
                <a:off x="414255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" name="Google Shape;1495;p64">
                <a:extLst>
                  <a:ext uri="{FF2B5EF4-FFF2-40B4-BE49-F238E27FC236}">
                    <a16:creationId xmlns:a16="http://schemas.microsoft.com/office/drawing/2014/main" id="{1D48E47C-4663-4FB1-BE28-9C97F95314F0}"/>
                  </a:ext>
                </a:extLst>
              </p:cNvPr>
              <p:cNvSpPr/>
              <p:nvPr/>
            </p:nvSpPr>
            <p:spPr>
              <a:xfrm>
                <a:off x="514062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" name="Google Shape;1496;p64">
                <a:extLst>
                  <a:ext uri="{FF2B5EF4-FFF2-40B4-BE49-F238E27FC236}">
                    <a16:creationId xmlns:a16="http://schemas.microsoft.com/office/drawing/2014/main" id="{041D61B3-3BE0-45CE-B036-2828718D7B63}"/>
                  </a:ext>
                </a:extLst>
              </p:cNvPr>
              <p:cNvSpPr/>
              <p:nvPr/>
            </p:nvSpPr>
            <p:spPr>
              <a:xfrm>
                <a:off x="613870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" name="Google Shape;1497;p64">
                <a:extLst>
                  <a:ext uri="{FF2B5EF4-FFF2-40B4-BE49-F238E27FC236}">
                    <a16:creationId xmlns:a16="http://schemas.microsoft.com/office/drawing/2014/main" id="{C235E3A2-B77B-4E59-ABA2-045D5BE09F3A}"/>
                  </a:ext>
                </a:extLst>
              </p:cNvPr>
              <p:cNvSpPr/>
              <p:nvPr/>
            </p:nvSpPr>
            <p:spPr>
              <a:xfrm>
                <a:off x="713677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1" name="Google Shape;1498;p64">
              <a:extLst>
                <a:ext uri="{FF2B5EF4-FFF2-40B4-BE49-F238E27FC236}">
                  <a16:creationId xmlns:a16="http://schemas.microsoft.com/office/drawing/2014/main" id="{87156A9F-3176-440B-8E9D-70E5699B9C9E}"/>
                </a:ext>
              </a:extLst>
            </p:cNvPr>
            <p:cNvGrpSpPr/>
            <p:nvPr/>
          </p:nvGrpSpPr>
          <p:grpSpPr>
            <a:xfrm>
              <a:off x="2146400" y="4233585"/>
              <a:ext cx="5849275" cy="513000"/>
              <a:chOff x="2146400" y="4233585"/>
              <a:chExt cx="5849275" cy="513000"/>
            </a:xfrm>
          </p:grpSpPr>
          <p:sp>
            <p:nvSpPr>
              <p:cNvPr id="13" name="Google Shape;1500;p64">
                <a:extLst>
                  <a:ext uri="{FF2B5EF4-FFF2-40B4-BE49-F238E27FC236}">
                    <a16:creationId xmlns:a16="http://schemas.microsoft.com/office/drawing/2014/main" id="{74E3903F-5718-4A01-8556-4AE2818D2A2F}"/>
                  </a:ext>
                </a:extLst>
              </p:cNvPr>
              <p:cNvSpPr/>
              <p:nvPr/>
            </p:nvSpPr>
            <p:spPr>
              <a:xfrm>
                <a:off x="214640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" name="Google Shape;1501;p64">
                <a:extLst>
                  <a:ext uri="{FF2B5EF4-FFF2-40B4-BE49-F238E27FC236}">
                    <a16:creationId xmlns:a16="http://schemas.microsoft.com/office/drawing/2014/main" id="{A7D10759-71D1-4D07-9B1A-CAB7B548093B}"/>
                  </a:ext>
                </a:extLst>
              </p:cNvPr>
              <p:cNvSpPr/>
              <p:nvPr/>
            </p:nvSpPr>
            <p:spPr>
              <a:xfrm>
                <a:off x="314447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" name="Google Shape;1502;p64">
                <a:extLst>
                  <a:ext uri="{FF2B5EF4-FFF2-40B4-BE49-F238E27FC236}">
                    <a16:creationId xmlns:a16="http://schemas.microsoft.com/office/drawing/2014/main" id="{178610A5-D060-4045-984A-A22F3F6A8522}"/>
                  </a:ext>
                </a:extLst>
              </p:cNvPr>
              <p:cNvSpPr/>
              <p:nvPr/>
            </p:nvSpPr>
            <p:spPr>
              <a:xfrm>
                <a:off x="414255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" name="Google Shape;1503;p64">
                <a:extLst>
                  <a:ext uri="{FF2B5EF4-FFF2-40B4-BE49-F238E27FC236}">
                    <a16:creationId xmlns:a16="http://schemas.microsoft.com/office/drawing/2014/main" id="{9D1A7C65-CBA7-45D7-BB70-8963EB2F6DD0}"/>
                  </a:ext>
                </a:extLst>
              </p:cNvPr>
              <p:cNvSpPr/>
              <p:nvPr/>
            </p:nvSpPr>
            <p:spPr>
              <a:xfrm>
                <a:off x="514062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" name="Google Shape;1504;p64">
                <a:extLst>
                  <a:ext uri="{FF2B5EF4-FFF2-40B4-BE49-F238E27FC236}">
                    <a16:creationId xmlns:a16="http://schemas.microsoft.com/office/drawing/2014/main" id="{C99B9542-DB1A-42A0-9E86-03B9F38BF041}"/>
                  </a:ext>
                </a:extLst>
              </p:cNvPr>
              <p:cNvSpPr/>
              <p:nvPr/>
            </p:nvSpPr>
            <p:spPr>
              <a:xfrm>
                <a:off x="613870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" name="Google Shape;1505;p64">
                <a:extLst>
                  <a:ext uri="{FF2B5EF4-FFF2-40B4-BE49-F238E27FC236}">
                    <a16:creationId xmlns:a16="http://schemas.microsoft.com/office/drawing/2014/main" id="{52B54B20-9E39-4DAF-A3DB-B13BCEEB0C3A}"/>
                  </a:ext>
                </a:extLst>
              </p:cNvPr>
              <p:cNvSpPr/>
              <p:nvPr/>
            </p:nvSpPr>
            <p:spPr>
              <a:xfrm>
                <a:off x="713677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47" name="مستطيل: زوايا مستديرة 46">
            <a:extLst>
              <a:ext uri="{FF2B5EF4-FFF2-40B4-BE49-F238E27FC236}">
                <a16:creationId xmlns:a16="http://schemas.microsoft.com/office/drawing/2014/main" id="{DBA49090-3C79-4E6B-9161-0AD4EDA81780}"/>
              </a:ext>
            </a:extLst>
          </p:cNvPr>
          <p:cNvSpPr/>
          <p:nvPr/>
        </p:nvSpPr>
        <p:spPr>
          <a:xfrm>
            <a:off x="10014585" y="591591"/>
            <a:ext cx="1903979" cy="487897"/>
          </a:xfrm>
          <a:prstGeom prst="roundRect">
            <a:avLst/>
          </a:prstGeom>
          <a:solidFill>
            <a:srgbClr val="D1C4E9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الأحد</a:t>
            </a: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1671F0E9-A062-4175-9469-E2083CB0F75D}"/>
              </a:ext>
            </a:extLst>
          </p:cNvPr>
          <p:cNvSpPr/>
          <p:nvPr/>
        </p:nvSpPr>
        <p:spPr>
          <a:xfrm>
            <a:off x="10387730" y="49440"/>
            <a:ext cx="115768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أيام الاسبوع</a:t>
            </a:r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:a16="http://schemas.microsoft.com/office/drawing/2014/main" id="{26BD259E-3CD7-41F6-B981-4AAD25070B0E}"/>
              </a:ext>
            </a:extLst>
          </p:cNvPr>
          <p:cNvSpPr/>
          <p:nvPr/>
        </p:nvSpPr>
        <p:spPr>
          <a:xfrm>
            <a:off x="10014585" y="1190220"/>
            <a:ext cx="1903979" cy="487897"/>
          </a:xfrm>
          <a:prstGeom prst="roundRect">
            <a:avLst/>
          </a:prstGeom>
          <a:solidFill>
            <a:srgbClr val="C8E6C9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الأثنين</a:t>
            </a:r>
          </a:p>
        </p:txBody>
      </p:sp>
      <p:sp>
        <p:nvSpPr>
          <p:cNvPr id="50" name="مستطيل: زوايا مستديرة 49">
            <a:extLst>
              <a:ext uri="{FF2B5EF4-FFF2-40B4-BE49-F238E27FC236}">
                <a16:creationId xmlns:a16="http://schemas.microsoft.com/office/drawing/2014/main" id="{9D9ABC08-A6AA-497E-A1E8-BCCBD29C1466}"/>
              </a:ext>
            </a:extLst>
          </p:cNvPr>
          <p:cNvSpPr/>
          <p:nvPr/>
        </p:nvSpPr>
        <p:spPr>
          <a:xfrm>
            <a:off x="10014585" y="1827460"/>
            <a:ext cx="1903979" cy="487897"/>
          </a:xfrm>
          <a:prstGeom prst="roundRect">
            <a:avLst/>
          </a:prstGeom>
          <a:solidFill>
            <a:srgbClr val="FFECB3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الثلاثاء</a:t>
            </a:r>
          </a:p>
        </p:txBody>
      </p:sp>
      <p:sp>
        <p:nvSpPr>
          <p:cNvPr id="51" name="مستطيل: زوايا مستديرة 50">
            <a:extLst>
              <a:ext uri="{FF2B5EF4-FFF2-40B4-BE49-F238E27FC236}">
                <a16:creationId xmlns:a16="http://schemas.microsoft.com/office/drawing/2014/main" id="{5F1485D0-4BC4-41D3-81E0-5FA4FD82BF87}"/>
              </a:ext>
            </a:extLst>
          </p:cNvPr>
          <p:cNvSpPr/>
          <p:nvPr/>
        </p:nvSpPr>
        <p:spPr>
          <a:xfrm>
            <a:off x="10014585" y="2490470"/>
            <a:ext cx="1903979" cy="487897"/>
          </a:xfrm>
          <a:prstGeom prst="roundRect">
            <a:avLst/>
          </a:prstGeom>
          <a:solidFill>
            <a:srgbClr val="F48FB1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الأربعاء</a:t>
            </a:r>
          </a:p>
        </p:txBody>
      </p:sp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89244A5A-A932-43FD-BAFF-D8C410A430E4}"/>
              </a:ext>
            </a:extLst>
          </p:cNvPr>
          <p:cNvSpPr/>
          <p:nvPr/>
        </p:nvSpPr>
        <p:spPr>
          <a:xfrm>
            <a:off x="10014585" y="3160497"/>
            <a:ext cx="1903979" cy="487897"/>
          </a:xfrm>
          <a:prstGeom prst="roundRect">
            <a:avLst/>
          </a:prstGeom>
          <a:solidFill>
            <a:srgbClr val="82B1F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الخميس</a:t>
            </a:r>
          </a:p>
        </p:txBody>
      </p:sp>
      <p:sp>
        <p:nvSpPr>
          <p:cNvPr id="53" name="مستطيل: زوايا مستديرة 52">
            <a:extLst>
              <a:ext uri="{FF2B5EF4-FFF2-40B4-BE49-F238E27FC236}">
                <a16:creationId xmlns:a16="http://schemas.microsoft.com/office/drawing/2014/main" id="{9FC70920-D9F4-430A-8678-EBEA8C994C48}"/>
              </a:ext>
            </a:extLst>
          </p:cNvPr>
          <p:cNvSpPr/>
          <p:nvPr/>
        </p:nvSpPr>
        <p:spPr>
          <a:xfrm>
            <a:off x="9998134" y="3735482"/>
            <a:ext cx="1903979" cy="487897"/>
          </a:xfrm>
          <a:prstGeom prst="roundRect">
            <a:avLst/>
          </a:prstGeom>
          <a:solidFill>
            <a:srgbClr val="A1887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الجمعة</a:t>
            </a:r>
            <a:r>
              <a:rPr lang="ar-SA" sz="12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4" name="مستطيل: زوايا مستديرة 53">
            <a:extLst>
              <a:ext uri="{FF2B5EF4-FFF2-40B4-BE49-F238E27FC236}">
                <a16:creationId xmlns:a16="http://schemas.microsoft.com/office/drawing/2014/main" id="{F47206C8-FB54-4FC0-B808-DBD9BA7BEB96}"/>
              </a:ext>
            </a:extLst>
          </p:cNvPr>
          <p:cNvSpPr/>
          <p:nvPr/>
        </p:nvSpPr>
        <p:spPr>
          <a:xfrm>
            <a:off x="9998133" y="4326283"/>
            <a:ext cx="1903979" cy="487897"/>
          </a:xfrm>
          <a:prstGeom prst="roundRect">
            <a:avLst/>
          </a:prstGeom>
          <a:solidFill>
            <a:srgbClr val="A1887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السبت</a:t>
            </a:r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55F96BC8-0B28-4CE1-8613-0AF137CE9702}"/>
              </a:ext>
            </a:extLst>
          </p:cNvPr>
          <p:cNvSpPr/>
          <p:nvPr/>
        </p:nvSpPr>
        <p:spPr>
          <a:xfrm>
            <a:off x="8797814" y="1837803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66" name="مستطيل 65">
            <a:extLst>
              <a:ext uri="{FF2B5EF4-FFF2-40B4-BE49-F238E27FC236}">
                <a16:creationId xmlns:a16="http://schemas.microsoft.com/office/drawing/2014/main" id="{A108749E-A5C0-4A60-A4C4-B8D31B95B37F}"/>
              </a:ext>
            </a:extLst>
          </p:cNvPr>
          <p:cNvSpPr/>
          <p:nvPr/>
        </p:nvSpPr>
        <p:spPr>
          <a:xfrm>
            <a:off x="7753425" y="1880336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67" name="مستطيل 66">
            <a:extLst>
              <a:ext uri="{FF2B5EF4-FFF2-40B4-BE49-F238E27FC236}">
                <a16:creationId xmlns:a16="http://schemas.microsoft.com/office/drawing/2014/main" id="{1C77FD7B-98FD-4A57-9DC3-F0C7D5007FE3}"/>
              </a:ext>
            </a:extLst>
          </p:cNvPr>
          <p:cNvSpPr/>
          <p:nvPr/>
        </p:nvSpPr>
        <p:spPr>
          <a:xfrm>
            <a:off x="6727973" y="1874999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68" name="مستطيل 67">
            <a:extLst>
              <a:ext uri="{FF2B5EF4-FFF2-40B4-BE49-F238E27FC236}">
                <a16:creationId xmlns:a16="http://schemas.microsoft.com/office/drawing/2014/main" id="{5F4683E0-5F86-4EA2-9259-BB2F6397087C}"/>
              </a:ext>
            </a:extLst>
          </p:cNvPr>
          <p:cNvSpPr/>
          <p:nvPr/>
        </p:nvSpPr>
        <p:spPr>
          <a:xfrm>
            <a:off x="5640983" y="1833323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4</a:t>
            </a:r>
          </a:p>
        </p:txBody>
      </p:sp>
      <p:sp>
        <p:nvSpPr>
          <p:cNvPr id="69" name="مستطيل 68">
            <a:extLst>
              <a:ext uri="{FF2B5EF4-FFF2-40B4-BE49-F238E27FC236}">
                <a16:creationId xmlns:a16="http://schemas.microsoft.com/office/drawing/2014/main" id="{91AB287E-B454-4E9F-97D2-87549C10B571}"/>
              </a:ext>
            </a:extLst>
          </p:cNvPr>
          <p:cNvSpPr/>
          <p:nvPr/>
        </p:nvSpPr>
        <p:spPr>
          <a:xfrm>
            <a:off x="4600568" y="1835632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5</a:t>
            </a:r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A8AEF4E3-EC7E-4825-ACE0-9DCC26C4AE4A}"/>
              </a:ext>
            </a:extLst>
          </p:cNvPr>
          <p:cNvSpPr/>
          <p:nvPr/>
        </p:nvSpPr>
        <p:spPr>
          <a:xfrm>
            <a:off x="3556839" y="1856003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6</a:t>
            </a:r>
          </a:p>
        </p:txBody>
      </p:sp>
      <p:sp>
        <p:nvSpPr>
          <p:cNvPr id="76" name="مستطيل 75">
            <a:extLst>
              <a:ext uri="{FF2B5EF4-FFF2-40B4-BE49-F238E27FC236}">
                <a16:creationId xmlns:a16="http://schemas.microsoft.com/office/drawing/2014/main" id="{0EB159C4-88DA-48E9-A2D7-B01BD0824389}"/>
              </a:ext>
            </a:extLst>
          </p:cNvPr>
          <p:cNvSpPr/>
          <p:nvPr/>
        </p:nvSpPr>
        <p:spPr>
          <a:xfrm>
            <a:off x="8834257" y="2514836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7</a:t>
            </a:r>
          </a:p>
        </p:txBody>
      </p:sp>
      <p:sp>
        <p:nvSpPr>
          <p:cNvPr id="77" name="مستطيل 76">
            <a:extLst>
              <a:ext uri="{FF2B5EF4-FFF2-40B4-BE49-F238E27FC236}">
                <a16:creationId xmlns:a16="http://schemas.microsoft.com/office/drawing/2014/main" id="{481C5F41-2E14-4ADE-B926-798AD4021774}"/>
              </a:ext>
            </a:extLst>
          </p:cNvPr>
          <p:cNvSpPr/>
          <p:nvPr/>
        </p:nvSpPr>
        <p:spPr>
          <a:xfrm>
            <a:off x="7782699" y="2503308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8</a:t>
            </a:r>
          </a:p>
        </p:txBody>
      </p: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DBAB5EE9-6E64-4EB9-9524-63A975ABADE7}"/>
              </a:ext>
            </a:extLst>
          </p:cNvPr>
          <p:cNvSpPr/>
          <p:nvPr/>
        </p:nvSpPr>
        <p:spPr>
          <a:xfrm>
            <a:off x="6732814" y="2531292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9</a:t>
            </a: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E00AE709-ADB2-4A08-8F6C-EF260261CD5B}"/>
              </a:ext>
            </a:extLst>
          </p:cNvPr>
          <p:cNvSpPr/>
          <p:nvPr/>
        </p:nvSpPr>
        <p:spPr>
          <a:xfrm>
            <a:off x="5620874" y="2477182"/>
            <a:ext cx="8947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10</a:t>
            </a:r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27420922-7A74-4B49-A0F2-72B75E9C9B20}"/>
              </a:ext>
            </a:extLst>
          </p:cNvPr>
          <p:cNvSpPr/>
          <p:nvPr/>
        </p:nvSpPr>
        <p:spPr>
          <a:xfrm>
            <a:off x="4568865" y="2501335"/>
            <a:ext cx="89282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11</a:t>
            </a:r>
          </a:p>
        </p:txBody>
      </p:sp>
      <p:sp>
        <p:nvSpPr>
          <p:cNvPr id="85" name="مستطيل 84">
            <a:extLst>
              <a:ext uri="{FF2B5EF4-FFF2-40B4-BE49-F238E27FC236}">
                <a16:creationId xmlns:a16="http://schemas.microsoft.com/office/drawing/2014/main" id="{58AA91B8-3B22-4980-B913-C53523BDB8BB}"/>
              </a:ext>
            </a:extLst>
          </p:cNvPr>
          <p:cNvSpPr/>
          <p:nvPr/>
        </p:nvSpPr>
        <p:spPr>
          <a:xfrm>
            <a:off x="3489914" y="2489611"/>
            <a:ext cx="848942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12</a:t>
            </a:r>
          </a:p>
        </p:txBody>
      </p:sp>
      <p:sp>
        <p:nvSpPr>
          <p:cNvPr id="86" name="مستطيل 85">
            <a:extLst>
              <a:ext uri="{FF2B5EF4-FFF2-40B4-BE49-F238E27FC236}">
                <a16:creationId xmlns:a16="http://schemas.microsoft.com/office/drawing/2014/main" id="{0631DEF0-F9B8-4BD5-AE06-D8F09D474E3C}"/>
              </a:ext>
            </a:extLst>
          </p:cNvPr>
          <p:cNvSpPr/>
          <p:nvPr/>
        </p:nvSpPr>
        <p:spPr>
          <a:xfrm>
            <a:off x="8769294" y="3180525"/>
            <a:ext cx="882104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13</a:t>
            </a:r>
          </a:p>
        </p:txBody>
      </p:sp>
      <p:sp>
        <p:nvSpPr>
          <p:cNvPr id="87" name="مستطيل 86">
            <a:extLst>
              <a:ext uri="{FF2B5EF4-FFF2-40B4-BE49-F238E27FC236}">
                <a16:creationId xmlns:a16="http://schemas.microsoft.com/office/drawing/2014/main" id="{8F5825CE-65EE-4AEE-86FE-11C1E3558366}"/>
              </a:ext>
            </a:extLst>
          </p:cNvPr>
          <p:cNvSpPr/>
          <p:nvPr/>
        </p:nvSpPr>
        <p:spPr>
          <a:xfrm>
            <a:off x="7728294" y="3157591"/>
            <a:ext cx="882104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14</a:t>
            </a:r>
          </a:p>
        </p:txBody>
      </p:sp>
      <p:sp>
        <p:nvSpPr>
          <p:cNvPr id="88" name="مستطيل 87">
            <a:extLst>
              <a:ext uri="{FF2B5EF4-FFF2-40B4-BE49-F238E27FC236}">
                <a16:creationId xmlns:a16="http://schemas.microsoft.com/office/drawing/2014/main" id="{0F373289-8FF1-4DED-A757-4B9B9F501C10}"/>
              </a:ext>
            </a:extLst>
          </p:cNvPr>
          <p:cNvSpPr/>
          <p:nvPr/>
        </p:nvSpPr>
        <p:spPr>
          <a:xfrm>
            <a:off x="6664902" y="3161531"/>
            <a:ext cx="882104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15</a:t>
            </a:r>
          </a:p>
        </p:txBody>
      </p:sp>
      <p:sp>
        <p:nvSpPr>
          <p:cNvPr id="89" name="مستطيل 88">
            <a:extLst>
              <a:ext uri="{FF2B5EF4-FFF2-40B4-BE49-F238E27FC236}">
                <a16:creationId xmlns:a16="http://schemas.microsoft.com/office/drawing/2014/main" id="{50661A8F-38FD-4383-9C49-E8AB64DDE9A4}"/>
              </a:ext>
            </a:extLst>
          </p:cNvPr>
          <p:cNvSpPr/>
          <p:nvPr/>
        </p:nvSpPr>
        <p:spPr>
          <a:xfrm>
            <a:off x="5547137" y="3149427"/>
            <a:ext cx="882104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16</a:t>
            </a:r>
          </a:p>
        </p:txBody>
      </p:sp>
      <p:sp>
        <p:nvSpPr>
          <p:cNvPr id="96" name="مستطيل 95">
            <a:extLst>
              <a:ext uri="{FF2B5EF4-FFF2-40B4-BE49-F238E27FC236}">
                <a16:creationId xmlns:a16="http://schemas.microsoft.com/office/drawing/2014/main" id="{F97A3BDD-F0E2-4DFF-9452-A21EE678C11A}"/>
              </a:ext>
            </a:extLst>
          </p:cNvPr>
          <p:cNvSpPr/>
          <p:nvPr/>
        </p:nvSpPr>
        <p:spPr>
          <a:xfrm>
            <a:off x="4531967" y="3165232"/>
            <a:ext cx="882104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17</a:t>
            </a:r>
          </a:p>
        </p:txBody>
      </p:sp>
      <p:sp>
        <p:nvSpPr>
          <p:cNvPr id="97" name="مستطيل 96">
            <a:extLst>
              <a:ext uri="{FF2B5EF4-FFF2-40B4-BE49-F238E27FC236}">
                <a16:creationId xmlns:a16="http://schemas.microsoft.com/office/drawing/2014/main" id="{A96A0692-5E97-4BF4-B4DE-36A3E2C31837}"/>
              </a:ext>
            </a:extLst>
          </p:cNvPr>
          <p:cNvSpPr/>
          <p:nvPr/>
        </p:nvSpPr>
        <p:spPr>
          <a:xfrm>
            <a:off x="3489606" y="3146167"/>
            <a:ext cx="882104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18</a:t>
            </a:r>
          </a:p>
        </p:txBody>
      </p:sp>
      <p:sp>
        <p:nvSpPr>
          <p:cNvPr id="98" name="مستطيل 97">
            <a:extLst>
              <a:ext uri="{FF2B5EF4-FFF2-40B4-BE49-F238E27FC236}">
                <a16:creationId xmlns:a16="http://schemas.microsoft.com/office/drawing/2014/main" id="{7D165EE2-3217-4023-9537-3CE0A945AE5F}"/>
              </a:ext>
            </a:extLst>
          </p:cNvPr>
          <p:cNvSpPr/>
          <p:nvPr/>
        </p:nvSpPr>
        <p:spPr>
          <a:xfrm>
            <a:off x="8732367" y="3841850"/>
            <a:ext cx="955957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19</a:t>
            </a:r>
          </a:p>
        </p:txBody>
      </p:sp>
      <p:sp>
        <p:nvSpPr>
          <p:cNvPr id="99" name="مستطيل 98">
            <a:extLst>
              <a:ext uri="{FF2B5EF4-FFF2-40B4-BE49-F238E27FC236}">
                <a16:creationId xmlns:a16="http://schemas.microsoft.com/office/drawing/2014/main" id="{32CC0CC8-1EF6-4837-9A4C-22C2C208DCAD}"/>
              </a:ext>
            </a:extLst>
          </p:cNvPr>
          <p:cNvSpPr/>
          <p:nvPr/>
        </p:nvSpPr>
        <p:spPr>
          <a:xfrm>
            <a:off x="7724878" y="3783178"/>
            <a:ext cx="955957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20</a:t>
            </a:r>
          </a:p>
        </p:txBody>
      </p:sp>
      <p:sp>
        <p:nvSpPr>
          <p:cNvPr id="100" name="مستطيل 99">
            <a:extLst>
              <a:ext uri="{FF2B5EF4-FFF2-40B4-BE49-F238E27FC236}">
                <a16:creationId xmlns:a16="http://schemas.microsoft.com/office/drawing/2014/main" id="{E7133102-320B-46D7-8E02-C3FC0548C79F}"/>
              </a:ext>
            </a:extLst>
          </p:cNvPr>
          <p:cNvSpPr/>
          <p:nvPr/>
        </p:nvSpPr>
        <p:spPr>
          <a:xfrm>
            <a:off x="6626922" y="3837141"/>
            <a:ext cx="955957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21</a:t>
            </a:r>
          </a:p>
        </p:txBody>
      </p:sp>
      <p:sp>
        <p:nvSpPr>
          <p:cNvPr id="101" name="مستطيل 100">
            <a:extLst>
              <a:ext uri="{FF2B5EF4-FFF2-40B4-BE49-F238E27FC236}">
                <a16:creationId xmlns:a16="http://schemas.microsoft.com/office/drawing/2014/main" id="{1EE8FE06-F664-489F-9576-4B32726914B5}"/>
              </a:ext>
            </a:extLst>
          </p:cNvPr>
          <p:cNvSpPr/>
          <p:nvPr/>
        </p:nvSpPr>
        <p:spPr>
          <a:xfrm>
            <a:off x="5565095" y="3807361"/>
            <a:ext cx="955957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22</a:t>
            </a:r>
          </a:p>
        </p:txBody>
      </p:sp>
      <p:sp>
        <p:nvSpPr>
          <p:cNvPr id="102" name="مستطيل 101">
            <a:extLst>
              <a:ext uri="{FF2B5EF4-FFF2-40B4-BE49-F238E27FC236}">
                <a16:creationId xmlns:a16="http://schemas.microsoft.com/office/drawing/2014/main" id="{EAA1A448-22B8-40B4-9C21-EB8E8F8FA8C0}"/>
              </a:ext>
            </a:extLst>
          </p:cNvPr>
          <p:cNvSpPr/>
          <p:nvPr/>
        </p:nvSpPr>
        <p:spPr>
          <a:xfrm>
            <a:off x="4502721" y="3804171"/>
            <a:ext cx="955957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23</a:t>
            </a:r>
          </a:p>
        </p:txBody>
      </p:sp>
      <p:sp>
        <p:nvSpPr>
          <p:cNvPr id="103" name="مستطيل 102">
            <a:extLst>
              <a:ext uri="{FF2B5EF4-FFF2-40B4-BE49-F238E27FC236}">
                <a16:creationId xmlns:a16="http://schemas.microsoft.com/office/drawing/2014/main" id="{A609D672-ABEF-48D5-AF1B-899985684FE1}"/>
              </a:ext>
            </a:extLst>
          </p:cNvPr>
          <p:cNvSpPr/>
          <p:nvPr/>
        </p:nvSpPr>
        <p:spPr>
          <a:xfrm>
            <a:off x="3463481" y="3812605"/>
            <a:ext cx="955957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24</a:t>
            </a:r>
          </a:p>
        </p:txBody>
      </p:sp>
      <p:sp>
        <p:nvSpPr>
          <p:cNvPr id="104" name="مستطيل 103">
            <a:extLst>
              <a:ext uri="{FF2B5EF4-FFF2-40B4-BE49-F238E27FC236}">
                <a16:creationId xmlns:a16="http://schemas.microsoft.com/office/drawing/2014/main" id="{61F85093-1EB9-4538-929C-DE23781321E1}"/>
              </a:ext>
            </a:extLst>
          </p:cNvPr>
          <p:cNvSpPr/>
          <p:nvPr/>
        </p:nvSpPr>
        <p:spPr>
          <a:xfrm>
            <a:off x="8687224" y="4503175"/>
            <a:ext cx="953116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25</a:t>
            </a:r>
          </a:p>
        </p:txBody>
      </p:sp>
      <p:sp>
        <p:nvSpPr>
          <p:cNvPr id="105" name="مستطيل 104">
            <a:extLst>
              <a:ext uri="{FF2B5EF4-FFF2-40B4-BE49-F238E27FC236}">
                <a16:creationId xmlns:a16="http://schemas.microsoft.com/office/drawing/2014/main" id="{31F1ECAF-6238-4ADE-9082-FDB548E52F7E}"/>
              </a:ext>
            </a:extLst>
          </p:cNvPr>
          <p:cNvSpPr/>
          <p:nvPr/>
        </p:nvSpPr>
        <p:spPr>
          <a:xfrm>
            <a:off x="7689391" y="4502955"/>
            <a:ext cx="953116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26</a:t>
            </a:r>
            <a:endParaRPr lang="ar-SA" sz="3200" b="1" dirty="0">
              <a:solidFill>
                <a:srgbClr val="FFC000"/>
              </a:solidFill>
            </a:endParaRPr>
          </a:p>
        </p:txBody>
      </p:sp>
      <p:sp>
        <p:nvSpPr>
          <p:cNvPr id="106" name="مستطيل 105">
            <a:extLst>
              <a:ext uri="{FF2B5EF4-FFF2-40B4-BE49-F238E27FC236}">
                <a16:creationId xmlns:a16="http://schemas.microsoft.com/office/drawing/2014/main" id="{AA3AA12A-DBA2-48FA-88F7-656D4D7A2B7D}"/>
              </a:ext>
            </a:extLst>
          </p:cNvPr>
          <p:cNvSpPr/>
          <p:nvPr/>
        </p:nvSpPr>
        <p:spPr>
          <a:xfrm>
            <a:off x="6598756" y="4534913"/>
            <a:ext cx="953116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27</a:t>
            </a:r>
          </a:p>
        </p:txBody>
      </p:sp>
      <p:sp>
        <p:nvSpPr>
          <p:cNvPr id="107" name="مستطيل 106">
            <a:extLst>
              <a:ext uri="{FF2B5EF4-FFF2-40B4-BE49-F238E27FC236}">
                <a16:creationId xmlns:a16="http://schemas.microsoft.com/office/drawing/2014/main" id="{11A85438-F4F3-4B80-873D-85B5F02CCE64}"/>
              </a:ext>
            </a:extLst>
          </p:cNvPr>
          <p:cNvSpPr/>
          <p:nvPr/>
        </p:nvSpPr>
        <p:spPr>
          <a:xfrm>
            <a:off x="5551185" y="4470181"/>
            <a:ext cx="953116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28</a:t>
            </a:r>
          </a:p>
        </p:txBody>
      </p: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17C83E4E-759F-4868-A17E-B37721599BBD}"/>
              </a:ext>
            </a:extLst>
          </p:cNvPr>
          <p:cNvSpPr/>
          <p:nvPr/>
        </p:nvSpPr>
        <p:spPr>
          <a:xfrm>
            <a:off x="4523520" y="4462604"/>
            <a:ext cx="953116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29</a:t>
            </a:r>
          </a:p>
        </p:txBody>
      </p:sp>
      <p:sp>
        <p:nvSpPr>
          <p:cNvPr id="109" name="مستطيل 108">
            <a:extLst>
              <a:ext uri="{FF2B5EF4-FFF2-40B4-BE49-F238E27FC236}">
                <a16:creationId xmlns:a16="http://schemas.microsoft.com/office/drawing/2014/main" id="{D9F4476D-ACC7-4576-96E8-B1EBCD691DD4}"/>
              </a:ext>
            </a:extLst>
          </p:cNvPr>
          <p:cNvSpPr/>
          <p:nvPr/>
        </p:nvSpPr>
        <p:spPr>
          <a:xfrm>
            <a:off x="3442447" y="4483287"/>
            <a:ext cx="953116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30</a:t>
            </a:r>
          </a:p>
        </p:txBody>
      </p:sp>
      <p:sp>
        <p:nvSpPr>
          <p:cNvPr id="124" name="مستطيل: زوايا مستديرة 103">
            <a:extLst>
              <a:ext uri="{FF2B5EF4-FFF2-40B4-BE49-F238E27FC236}">
                <a16:creationId xmlns:a16="http://schemas.microsoft.com/office/drawing/2014/main" id="{27B8954C-C379-4B36-890B-ED98CE7C7067}"/>
              </a:ext>
            </a:extLst>
          </p:cNvPr>
          <p:cNvSpPr/>
          <p:nvPr/>
        </p:nvSpPr>
        <p:spPr>
          <a:xfrm>
            <a:off x="1887989" y="634052"/>
            <a:ext cx="1425166" cy="569645"/>
          </a:xfrm>
          <a:prstGeom prst="roundRect">
            <a:avLst/>
          </a:prstGeom>
          <a:solidFill>
            <a:srgbClr val="D1C4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1 محرم </a:t>
            </a:r>
          </a:p>
        </p:txBody>
      </p:sp>
      <p:sp>
        <p:nvSpPr>
          <p:cNvPr id="125" name="مستطيل: زوايا مستديرة 104">
            <a:extLst>
              <a:ext uri="{FF2B5EF4-FFF2-40B4-BE49-F238E27FC236}">
                <a16:creationId xmlns:a16="http://schemas.microsoft.com/office/drawing/2014/main" id="{EAF0837D-1D36-4C67-BD2B-CA9209B395BF}"/>
              </a:ext>
            </a:extLst>
          </p:cNvPr>
          <p:cNvSpPr/>
          <p:nvPr/>
        </p:nvSpPr>
        <p:spPr>
          <a:xfrm>
            <a:off x="1887989" y="1296656"/>
            <a:ext cx="1425166" cy="569645"/>
          </a:xfrm>
          <a:prstGeom prst="roundRect">
            <a:avLst/>
          </a:prstGeom>
          <a:solidFill>
            <a:srgbClr val="C8E6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2 صفر</a:t>
            </a:r>
          </a:p>
        </p:txBody>
      </p:sp>
      <p:sp>
        <p:nvSpPr>
          <p:cNvPr id="126" name="مستطيل: زوايا مستديرة 105">
            <a:extLst>
              <a:ext uri="{FF2B5EF4-FFF2-40B4-BE49-F238E27FC236}">
                <a16:creationId xmlns:a16="http://schemas.microsoft.com/office/drawing/2014/main" id="{0B231EBC-F0BE-477F-A6FD-23BF68E2E5BE}"/>
              </a:ext>
            </a:extLst>
          </p:cNvPr>
          <p:cNvSpPr/>
          <p:nvPr/>
        </p:nvSpPr>
        <p:spPr>
          <a:xfrm>
            <a:off x="1889309" y="1994516"/>
            <a:ext cx="1440201" cy="569645"/>
          </a:xfrm>
          <a:prstGeom prst="roundRect">
            <a:avLst/>
          </a:prstGeom>
          <a:solidFill>
            <a:srgbClr val="FFEC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3 ربيع أول </a:t>
            </a:r>
          </a:p>
        </p:txBody>
      </p:sp>
      <p:sp>
        <p:nvSpPr>
          <p:cNvPr id="127" name="مستطيل: زوايا مستديرة 106">
            <a:extLst>
              <a:ext uri="{FF2B5EF4-FFF2-40B4-BE49-F238E27FC236}">
                <a16:creationId xmlns:a16="http://schemas.microsoft.com/office/drawing/2014/main" id="{9FB3B058-6424-4E9A-945C-181F830FD485}"/>
              </a:ext>
            </a:extLst>
          </p:cNvPr>
          <p:cNvSpPr/>
          <p:nvPr/>
        </p:nvSpPr>
        <p:spPr>
          <a:xfrm>
            <a:off x="1906431" y="3965268"/>
            <a:ext cx="1440201" cy="569645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6 جُماد الاخر</a:t>
            </a:r>
          </a:p>
        </p:txBody>
      </p:sp>
      <p:sp>
        <p:nvSpPr>
          <p:cNvPr id="128" name="مستطيل: زوايا مستديرة 107">
            <a:extLst>
              <a:ext uri="{FF2B5EF4-FFF2-40B4-BE49-F238E27FC236}">
                <a16:creationId xmlns:a16="http://schemas.microsoft.com/office/drawing/2014/main" id="{811D2CE7-3A63-46DC-8611-E55317394822}"/>
              </a:ext>
            </a:extLst>
          </p:cNvPr>
          <p:cNvSpPr/>
          <p:nvPr/>
        </p:nvSpPr>
        <p:spPr>
          <a:xfrm>
            <a:off x="1905111" y="3301550"/>
            <a:ext cx="1440201" cy="569645"/>
          </a:xfrm>
          <a:prstGeom prst="roundRect">
            <a:avLst/>
          </a:prstGeom>
          <a:solidFill>
            <a:srgbClr val="82B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5 جُماد أول </a:t>
            </a:r>
            <a:endParaRPr lang="ar-SA" sz="2000" dirty="0"/>
          </a:p>
        </p:txBody>
      </p:sp>
      <p:sp>
        <p:nvSpPr>
          <p:cNvPr id="129" name="مستطيل: زوايا مستديرة 108">
            <a:extLst>
              <a:ext uri="{FF2B5EF4-FFF2-40B4-BE49-F238E27FC236}">
                <a16:creationId xmlns:a16="http://schemas.microsoft.com/office/drawing/2014/main" id="{32A3A19F-9DD7-4D8F-A1AB-7BE472D4A91F}"/>
              </a:ext>
            </a:extLst>
          </p:cNvPr>
          <p:cNvSpPr/>
          <p:nvPr/>
        </p:nvSpPr>
        <p:spPr>
          <a:xfrm>
            <a:off x="1889308" y="2644867"/>
            <a:ext cx="1440201" cy="569645"/>
          </a:xfrm>
          <a:prstGeom prst="roundRect">
            <a:avLst/>
          </a:prstGeom>
          <a:solidFill>
            <a:srgbClr val="F48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4 ربيع الاخر</a:t>
            </a:r>
          </a:p>
        </p:txBody>
      </p:sp>
      <p:sp>
        <p:nvSpPr>
          <p:cNvPr id="130" name="مستطيل: زوايا مستديرة 109">
            <a:extLst>
              <a:ext uri="{FF2B5EF4-FFF2-40B4-BE49-F238E27FC236}">
                <a16:creationId xmlns:a16="http://schemas.microsoft.com/office/drawing/2014/main" id="{B25810AC-A192-4FE8-AECF-93F2D595BA2A}"/>
              </a:ext>
            </a:extLst>
          </p:cNvPr>
          <p:cNvSpPr/>
          <p:nvPr/>
        </p:nvSpPr>
        <p:spPr>
          <a:xfrm>
            <a:off x="126727" y="599994"/>
            <a:ext cx="1440201" cy="5696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7 رجب</a:t>
            </a:r>
          </a:p>
        </p:txBody>
      </p:sp>
      <p:sp>
        <p:nvSpPr>
          <p:cNvPr id="131" name="مستطيل: زوايا مستديرة 110">
            <a:extLst>
              <a:ext uri="{FF2B5EF4-FFF2-40B4-BE49-F238E27FC236}">
                <a16:creationId xmlns:a16="http://schemas.microsoft.com/office/drawing/2014/main" id="{FFE3F5C3-2C02-4E56-AF02-D4CBE1D3A072}"/>
              </a:ext>
            </a:extLst>
          </p:cNvPr>
          <p:cNvSpPr/>
          <p:nvPr/>
        </p:nvSpPr>
        <p:spPr>
          <a:xfrm>
            <a:off x="157851" y="1293971"/>
            <a:ext cx="1440201" cy="569645"/>
          </a:xfrm>
          <a:prstGeom prst="roundRect">
            <a:avLst/>
          </a:prstGeom>
          <a:solidFill>
            <a:srgbClr val="82B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8 شعبان</a:t>
            </a:r>
          </a:p>
        </p:txBody>
      </p:sp>
      <p:sp>
        <p:nvSpPr>
          <p:cNvPr id="132" name="مستطيل: زوايا مستديرة 111">
            <a:extLst>
              <a:ext uri="{FF2B5EF4-FFF2-40B4-BE49-F238E27FC236}">
                <a16:creationId xmlns:a16="http://schemas.microsoft.com/office/drawing/2014/main" id="{94BA99F8-CCB5-407F-8507-4ACE2B797481}"/>
              </a:ext>
            </a:extLst>
          </p:cNvPr>
          <p:cNvSpPr/>
          <p:nvPr/>
        </p:nvSpPr>
        <p:spPr>
          <a:xfrm>
            <a:off x="170638" y="1988821"/>
            <a:ext cx="1440201" cy="569645"/>
          </a:xfrm>
          <a:prstGeom prst="roundRect">
            <a:avLst/>
          </a:prstGeom>
          <a:solidFill>
            <a:srgbClr val="D1C4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9 رمضان</a:t>
            </a:r>
          </a:p>
        </p:txBody>
      </p:sp>
      <p:sp>
        <p:nvSpPr>
          <p:cNvPr id="133" name="مستطيل: زوايا مستديرة 112">
            <a:extLst>
              <a:ext uri="{FF2B5EF4-FFF2-40B4-BE49-F238E27FC236}">
                <a16:creationId xmlns:a16="http://schemas.microsoft.com/office/drawing/2014/main" id="{497B7036-6340-4270-AF53-A13865DD9C26}"/>
              </a:ext>
            </a:extLst>
          </p:cNvPr>
          <p:cNvSpPr/>
          <p:nvPr/>
        </p:nvSpPr>
        <p:spPr>
          <a:xfrm>
            <a:off x="73740" y="4004586"/>
            <a:ext cx="1685325" cy="569645"/>
          </a:xfrm>
          <a:prstGeom prst="roundRect">
            <a:avLst/>
          </a:prstGeom>
          <a:solidFill>
            <a:srgbClr val="F48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1</a:t>
            </a:r>
            <a:r>
              <a:rPr lang="ar-S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ar-SA" sz="2000" b="1" dirty="0">
                <a:solidFill>
                  <a:schemeClr val="tx1"/>
                </a:solidFill>
              </a:rPr>
              <a:t> ذو الحجة</a:t>
            </a:r>
          </a:p>
        </p:txBody>
      </p:sp>
      <p:sp>
        <p:nvSpPr>
          <p:cNvPr id="134" name="مستطيل: زوايا مستديرة 113">
            <a:extLst>
              <a:ext uri="{FF2B5EF4-FFF2-40B4-BE49-F238E27FC236}">
                <a16:creationId xmlns:a16="http://schemas.microsoft.com/office/drawing/2014/main" id="{C689C6D2-D1FF-4AFF-B217-67A539CC99CA}"/>
              </a:ext>
            </a:extLst>
          </p:cNvPr>
          <p:cNvSpPr/>
          <p:nvPr/>
        </p:nvSpPr>
        <p:spPr>
          <a:xfrm>
            <a:off x="113664" y="3363571"/>
            <a:ext cx="1552458" cy="5696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11 ذو القعدة </a:t>
            </a:r>
          </a:p>
        </p:txBody>
      </p:sp>
      <p:sp>
        <p:nvSpPr>
          <p:cNvPr id="135" name="مستطيل: زوايا مستديرة 114">
            <a:extLst>
              <a:ext uri="{FF2B5EF4-FFF2-40B4-BE49-F238E27FC236}">
                <a16:creationId xmlns:a16="http://schemas.microsoft.com/office/drawing/2014/main" id="{CA4CFC6A-CF0B-4324-9B95-E816D631A36C}"/>
              </a:ext>
            </a:extLst>
          </p:cNvPr>
          <p:cNvSpPr/>
          <p:nvPr/>
        </p:nvSpPr>
        <p:spPr>
          <a:xfrm>
            <a:off x="173806" y="2661788"/>
            <a:ext cx="1440201" cy="569645"/>
          </a:xfrm>
          <a:prstGeom prst="roundRect">
            <a:avLst/>
          </a:prstGeom>
          <a:solidFill>
            <a:srgbClr val="C8E6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10 شوال</a:t>
            </a:r>
          </a:p>
        </p:txBody>
      </p:sp>
      <p:sp>
        <p:nvSpPr>
          <p:cNvPr id="136" name="مستطيل 135">
            <a:extLst>
              <a:ext uri="{FF2B5EF4-FFF2-40B4-BE49-F238E27FC236}">
                <a16:creationId xmlns:a16="http://schemas.microsoft.com/office/drawing/2014/main" id="{9EF10D4F-24EA-4B6B-88E4-AA3C1428A5B8}"/>
              </a:ext>
            </a:extLst>
          </p:cNvPr>
          <p:cNvSpPr/>
          <p:nvPr/>
        </p:nvSpPr>
        <p:spPr>
          <a:xfrm>
            <a:off x="417677" y="91718"/>
            <a:ext cx="236635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شهور السنة الهجرية</a:t>
            </a:r>
          </a:p>
        </p:txBody>
      </p:sp>
      <p:sp>
        <p:nvSpPr>
          <p:cNvPr id="140" name="Google Shape;1004;p52">
            <a:extLst>
              <a:ext uri="{FF2B5EF4-FFF2-40B4-BE49-F238E27FC236}">
                <a16:creationId xmlns:a16="http://schemas.microsoft.com/office/drawing/2014/main" id="{11090CE4-1507-4CE3-A61B-8F68F5F57BA7}"/>
              </a:ext>
            </a:extLst>
          </p:cNvPr>
          <p:cNvSpPr/>
          <p:nvPr/>
        </p:nvSpPr>
        <p:spPr>
          <a:xfrm>
            <a:off x="5758021" y="5277021"/>
            <a:ext cx="6384180" cy="1529344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rgbClr val="E1BE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005;p52">
            <a:extLst>
              <a:ext uri="{FF2B5EF4-FFF2-40B4-BE49-F238E27FC236}">
                <a16:creationId xmlns:a16="http://schemas.microsoft.com/office/drawing/2014/main" id="{76EFE1E0-1EEB-4A35-9E4E-D82D5D298044}"/>
              </a:ext>
            </a:extLst>
          </p:cNvPr>
          <p:cNvSpPr/>
          <p:nvPr/>
        </p:nvSpPr>
        <p:spPr>
          <a:xfrm>
            <a:off x="-324746" y="5291810"/>
            <a:ext cx="6384180" cy="1505753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rgbClr val="C5E1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مربع نص 142">
            <a:extLst>
              <a:ext uri="{FF2B5EF4-FFF2-40B4-BE49-F238E27FC236}">
                <a16:creationId xmlns:a16="http://schemas.microsoft.com/office/drawing/2014/main" id="{964E7E50-C2FC-48D4-AE38-5EEB1566BBF7}"/>
              </a:ext>
            </a:extLst>
          </p:cNvPr>
          <p:cNvSpPr txBox="1"/>
          <p:nvPr/>
        </p:nvSpPr>
        <p:spPr>
          <a:xfrm>
            <a:off x="5136998" y="790110"/>
            <a:ext cx="211740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rgbClr val="0070C0"/>
                </a:solidFill>
              </a:rPr>
              <a:t>هيا نكتب التاريخ </a:t>
            </a:r>
          </a:p>
        </p:txBody>
      </p:sp>
      <p:sp>
        <p:nvSpPr>
          <p:cNvPr id="144" name="مربع نص 143">
            <a:extLst>
              <a:ext uri="{FF2B5EF4-FFF2-40B4-BE49-F238E27FC236}">
                <a16:creationId xmlns:a16="http://schemas.microsoft.com/office/drawing/2014/main" id="{0B7874A7-9C98-44DD-9119-9EF69092C4FB}"/>
              </a:ext>
            </a:extLst>
          </p:cNvPr>
          <p:cNvSpPr txBox="1"/>
          <p:nvPr/>
        </p:nvSpPr>
        <p:spPr>
          <a:xfrm>
            <a:off x="3716862" y="1105554"/>
            <a:ext cx="450393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chemeClr val="bg2">
                    <a:lumMod val="25000"/>
                  </a:schemeClr>
                </a:solidFill>
              </a:rPr>
              <a:t>      /         /  1444 هـ</a:t>
            </a:r>
          </a:p>
        </p:txBody>
      </p:sp>
      <p:sp>
        <p:nvSpPr>
          <p:cNvPr id="146" name="مستطيل 145">
            <a:extLst>
              <a:ext uri="{FF2B5EF4-FFF2-40B4-BE49-F238E27FC236}">
                <a16:creationId xmlns:a16="http://schemas.microsoft.com/office/drawing/2014/main" id="{A971B6F7-366F-4685-9B1B-BB1E50C38EE7}"/>
              </a:ext>
            </a:extLst>
          </p:cNvPr>
          <p:cNvSpPr/>
          <p:nvPr/>
        </p:nvSpPr>
        <p:spPr>
          <a:xfrm>
            <a:off x="462094" y="4729048"/>
            <a:ext cx="325762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أي فصول السنة نكون ؟</a:t>
            </a:r>
          </a:p>
        </p:txBody>
      </p:sp>
      <p:pic>
        <p:nvPicPr>
          <p:cNvPr id="148" name="صورة 147">
            <a:extLst>
              <a:ext uri="{FF2B5EF4-FFF2-40B4-BE49-F238E27FC236}">
                <a16:creationId xmlns:a16="http://schemas.microsoft.com/office/drawing/2014/main" id="{4C50E732-0C36-46D3-B438-23F83E1D41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194" t="27127" r="48119" b="50000"/>
          <a:stretch/>
        </p:blipFill>
        <p:spPr>
          <a:xfrm>
            <a:off x="9128096" y="5296058"/>
            <a:ext cx="1341572" cy="975453"/>
          </a:xfrm>
          <a:prstGeom prst="rect">
            <a:avLst/>
          </a:prstGeom>
        </p:spPr>
      </p:pic>
      <p:pic>
        <p:nvPicPr>
          <p:cNvPr id="150" name="صورة 149">
            <a:extLst>
              <a:ext uri="{FF2B5EF4-FFF2-40B4-BE49-F238E27FC236}">
                <a16:creationId xmlns:a16="http://schemas.microsoft.com/office/drawing/2014/main" id="{90DA9ACC-6ED8-4204-85D5-5F5948E85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360" t="49187" r="48015" b="26147"/>
          <a:stretch/>
        </p:blipFill>
        <p:spPr>
          <a:xfrm>
            <a:off x="10736324" y="5320509"/>
            <a:ext cx="1081131" cy="1100396"/>
          </a:xfrm>
          <a:prstGeom prst="rect">
            <a:avLst/>
          </a:prstGeom>
        </p:spPr>
      </p:pic>
      <p:pic>
        <p:nvPicPr>
          <p:cNvPr id="152" name="صورة 151">
            <a:extLst>
              <a:ext uri="{FF2B5EF4-FFF2-40B4-BE49-F238E27FC236}">
                <a16:creationId xmlns:a16="http://schemas.microsoft.com/office/drawing/2014/main" id="{222C315C-154F-4C60-9E9E-7E5469D6C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63" t="49186" r="67360" b="25436"/>
          <a:stretch/>
        </p:blipFill>
        <p:spPr>
          <a:xfrm>
            <a:off x="6448975" y="5372718"/>
            <a:ext cx="1087972" cy="1016050"/>
          </a:xfrm>
          <a:prstGeom prst="rect">
            <a:avLst/>
          </a:prstGeom>
        </p:spPr>
      </p:pic>
      <p:pic>
        <p:nvPicPr>
          <p:cNvPr id="154" name="صورة 153">
            <a:extLst>
              <a:ext uri="{FF2B5EF4-FFF2-40B4-BE49-F238E27FC236}">
                <a16:creationId xmlns:a16="http://schemas.microsoft.com/office/drawing/2014/main" id="{B7C9DEE3-1D93-4051-8566-0623FC1ED6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62" t="29552" r="66035" b="50000"/>
          <a:stretch/>
        </p:blipFill>
        <p:spPr>
          <a:xfrm>
            <a:off x="7801531" y="5365033"/>
            <a:ext cx="1376645" cy="953281"/>
          </a:xfrm>
          <a:prstGeom prst="rect">
            <a:avLst/>
          </a:prstGeom>
        </p:spPr>
      </p:pic>
      <p:sp>
        <p:nvSpPr>
          <p:cNvPr id="159" name="مربع نص 158">
            <a:extLst>
              <a:ext uri="{FF2B5EF4-FFF2-40B4-BE49-F238E27FC236}">
                <a16:creationId xmlns:a16="http://schemas.microsoft.com/office/drawing/2014/main" id="{A9EA4C9C-9F71-4026-8062-6E993118242A}"/>
              </a:ext>
            </a:extLst>
          </p:cNvPr>
          <p:cNvSpPr txBox="1"/>
          <p:nvPr/>
        </p:nvSpPr>
        <p:spPr>
          <a:xfrm>
            <a:off x="10366901" y="6256603"/>
            <a:ext cx="1800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مشمس</a:t>
            </a:r>
          </a:p>
        </p:txBody>
      </p:sp>
      <p:sp>
        <p:nvSpPr>
          <p:cNvPr id="160" name="مربع نص 159">
            <a:extLst>
              <a:ext uri="{FF2B5EF4-FFF2-40B4-BE49-F238E27FC236}">
                <a16:creationId xmlns:a16="http://schemas.microsoft.com/office/drawing/2014/main" id="{7454DBC7-24D1-4056-9AA3-E174286B3805}"/>
              </a:ext>
            </a:extLst>
          </p:cNvPr>
          <p:cNvSpPr txBox="1"/>
          <p:nvPr/>
        </p:nvSpPr>
        <p:spPr>
          <a:xfrm>
            <a:off x="8695399" y="6240991"/>
            <a:ext cx="23431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غائم جزئي</a:t>
            </a:r>
          </a:p>
        </p:txBody>
      </p:sp>
      <p:sp>
        <p:nvSpPr>
          <p:cNvPr id="161" name="مربع نص 160">
            <a:extLst>
              <a:ext uri="{FF2B5EF4-FFF2-40B4-BE49-F238E27FC236}">
                <a16:creationId xmlns:a16="http://schemas.microsoft.com/office/drawing/2014/main" id="{63356656-3A75-4806-9EBF-3A0A2CCBEBBC}"/>
              </a:ext>
            </a:extLst>
          </p:cNvPr>
          <p:cNvSpPr txBox="1"/>
          <p:nvPr/>
        </p:nvSpPr>
        <p:spPr>
          <a:xfrm>
            <a:off x="6291739" y="6240991"/>
            <a:ext cx="143257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ممطر</a:t>
            </a:r>
          </a:p>
        </p:txBody>
      </p:sp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17874BC3-976D-4BBA-8073-72D5DCC90846}"/>
              </a:ext>
            </a:extLst>
          </p:cNvPr>
          <p:cNvSpPr txBox="1"/>
          <p:nvPr/>
        </p:nvSpPr>
        <p:spPr>
          <a:xfrm>
            <a:off x="7793269" y="6256603"/>
            <a:ext cx="143257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غائم</a:t>
            </a:r>
          </a:p>
        </p:txBody>
      </p:sp>
      <p:cxnSp>
        <p:nvCxnSpPr>
          <p:cNvPr id="164" name="رابط مستقيم 163">
            <a:extLst>
              <a:ext uri="{FF2B5EF4-FFF2-40B4-BE49-F238E27FC236}">
                <a16:creationId xmlns:a16="http://schemas.microsoft.com/office/drawing/2014/main" id="{DFFA099B-CBF5-42B4-A392-49E834B6BA18}"/>
              </a:ext>
            </a:extLst>
          </p:cNvPr>
          <p:cNvCxnSpPr/>
          <p:nvPr/>
        </p:nvCxnSpPr>
        <p:spPr>
          <a:xfrm>
            <a:off x="10630088" y="5322449"/>
            <a:ext cx="0" cy="147511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رابط مستقيم 164">
            <a:extLst>
              <a:ext uri="{FF2B5EF4-FFF2-40B4-BE49-F238E27FC236}">
                <a16:creationId xmlns:a16="http://schemas.microsoft.com/office/drawing/2014/main" id="{D26263FB-B953-4EA1-A66B-F7E2F36D5971}"/>
              </a:ext>
            </a:extLst>
          </p:cNvPr>
          <p:cNvCxnSpPr/>
          <p:nvPr/>
        </p:nvCxnSpPr>
        <p:spPr>
          <a:xfrm>
            <a:off x="9128096" y="5345216"/>
            <a:ext cx="0" cy="147511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رابط مستقيم 165">
            <a:extLst>
              <a:ext uri="{FF2B5EF4-FFF2-40B4-BE49-F238E27FC236}">
                <a16:creationId xmlns:a16="http://schemas.microsoft.com/office/drawing/2014/main" id="{EBEAA9E1-7F14-4614-86CD-FC3EC5539B33}"/>
              </a:ext>
            </a:extLst>
          </p:cNvPr>
          <p:cNvCxnSpPr/>
          <p:nvPr/>
        </p:nvCxnSpPr>
        <p:spPr>
          <a:xfrm>
            <a:off x="7676184" y="5322449"/>
            <a:ext cx="0" cy="147511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مستطيل 144">
            <a:extLst>
              <a:ext uri="{FF2B5EF4-FFF2-40B4-BE49-F238E27FC236}">
                <a16:creationId xmlns:a16="http://schemas.microsoft.com/office/drawing/2014/main" id="{9456F129-A10D-4DDA-9EDF-609215414BF9}"/>
              </a:ext>
            </a:extLst>
          </p:cNvPr>
          <p:cNvSpPr/>
          <p:nvPr/>
        </p:nvSpPr>
        <p:spPr>
          <a:xfrm>
            <a:off x="9168473" y="4822845"/>
            <a:ext cx="263726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حال الطقس اليوم ؟ </a:t>
            </a:r>
          </a:p>
        </p:txBody>
      </p:sp>
      <p:pic>
        <p:nvPicPr>
          <p:cNvPr id="179" name="صورة 178">
            <a:extLst>
              <a:ext uri="{FF2B5EF4-FFF2-40B4-BE49-F238E27FC236}">
                <a16:creationId xmlns:a16="http://schemas.microsoft.com/office/drawing/2014/main" id="{6102798D-39F6-47EE-B935-50CEBD64DB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91" t="27420" r="67384" b="50850"/>
          <a:stretch/>
        </p:blipFill>
        <p:spPr>
          <a:xfrm>
            <a:off x="4572402" y="5254619"/>
            <a:ext cx="1270195" cy="1083345"/>
          </a:xfrm>
          <a:prstGeom prst="ellipse">
            <a:avLst/>
          </a:prstGeom>
        </p:spPr>
      </p:pic>
      <p:pic>
        <p:nvPicPr>
          <p:cNvPr id="181" name="صورة 180">
            <a:extLst>
              <a:ext uri="{FF2B5EF4-FFF2-40B4-BE49-F238E27FC236}">
                <a16:creationId xmlns:a16="http://schemas.microsoft.com/office/drawing/2014/main" id="{D7D0089E-5182-431D-81DC-26E478AD1E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71" t="52403" r="67212" b="27379"/>
          <a:stretch/>
        </p:blipFill>
        <p:spPr>
          <a:xfrm>
            <a:off x="3048992" y="5284109"/>
            <a:ext cx="1573536" cy="1145323"/>
          </a:xfrm>
          <a:prstGeom prst="rect">
            <a:avLst/>
          </a:prstGeom>
        </p:spPr>
      </p:pic>
      <p:pic>
        <p:nvPicPr>
          <p:cNvPr id="183" name="صورة 182">
            <a:extLst>
              <a:ext uri="{FF2B5EF4-FFF2-40B4-BE49-F238E27FC236}">
                <a16:creationId xmlns:a16="http://schemas.microsoft.com/office/drawing/2014/main" id="{D10D82EC-A3DE-4583-B44F-1F546555CE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97" t="28231" r="48293" b="50000"/>
          <a:stretch/>
        </p:blipFill>
        <p:spPr>
          <a:xfrm>
            <a:off x="262571" y="5187696"/>
            <a:ext cx="1371355" cy="1233209"/>
          </a:xfrm>
          <a:prstGeom prst="rect">
            <a:avLst/>
          </a:prstGeom>
        </p:spPr>
      </p:pic>
      <p:pic>
        <p:nvPicPr>
          <p:cNvPr id="185" name="صورة 184">
            <a:extLst>
              <a:ext uri="{FF2B5EF4-FFF2-40B4-BE49-F238E27FC236}">
                <a16:creationId xmlns:a16="http://schemas.microsoft.com/office/drawing/2014/main" id="{66162A73-D230-4B77-8FFD-B34F89FA8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97" t="51461" r="49487" b="25246"/>
          <a:stretch/>
        </p:blipFill>
        <p:spPr>
          <a:xfrm>
            <a:off x="1645792" y="5161229"/>
            <a:ext cx="1250975" cy="1319511"/>
          </a:xfrm>
          <a:prstGeom prst="rect">
            <a:avLst/>
          </a:prstGeom>
        </p:spPr>
      </p:pic>
      <p:cxnSp>
        <p:nvCxnSpPr>
          <p:cNvPr id="186" name="رابط مستقيم 185">
            <a:extLst>
              <a:ext uri="{FF2B5EF4-FFF2-40B4-BE49-F238E27FC236}">
                <a16:creationId xmlns:a16="http://schemas.microsoft.com/office/drawing/2014/main" id="{B84BE030-31EF-4331-81CC-BF9425F8FD5C}"/>
              </a:ext>
            </a:extLst>
          </p:cNvPr>
          <p:cNvCxnSpPr/>
          <p:nvPr/>
        </p:nvCxnSpPr>
        <p:spPr>
          <a:xfrm>
            <a:off x="4507769" y="5331251"/>
            <a:ext cx="0" cy="147511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رابط مستقيم 186">
            <a:extLst>
              <a:ext uri="{FF2B5EF4-FFF2-40B4-BE49-F238E27FC236}">
                <a16:creationId xmlns:a16="http://schemas.microsoft.com/office/drawing/2014/main" id="{1A214A98-C767-4CF1-AEEE-79EE0BA677BF}"/>
              </a:ext>
            </a:extLst>
          </p:cNvPr>
          <p:cNvCxnSpPr/>
          <p:nvPr/>
        </p:nvCxnSpPr>
        <p:spPr>
          <a:xfrm>
            <a:off x="3005777" y="5354018"/>
            <a:ext cx="0" cy="147511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رابط مستقيم 187">
            <a:extLst>
              <a:ext uri="{FF2B5EF4-FFF2-40B4-BE49-F238E27FC236}">
                <a16:creationId xmlns:a16="http://schemas.microsoft.com/office/drawing/2014/main" id="{EA1E9464-DE1F-4C6E-B854-1AA01D8D7302}"/>
              </a:ext>
            </a:extLst>
          </p:cNvPr>
          <p:cNvCxnSpPr/>
          <p:nvPr/>
        </p:nvCxnSpPr>
        <p:spPr>
          <a:xfrm>
            <a:off x="1553865" y="5331251"/>
            <a:ext cx="0" cy="147511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مربع نص 188">
            <a:extLst>
              <a:ext uri="{FF2B5EF4-FFF2-40B4-BE49-F238E27FC236}">
                <a16:creationId xmlns:a16="http://schemas.microsoft.com/office/drawing/2014/main" id="{3E57AC9E-63E7-42F9-97FD-321FD365386A}"/>
              </a:ext>
            </a:extLst>
          </p:cNvPr>
          <p:cNvSpPr txBox="1"/>
          <p:nvPr/>
        </p:nvSpPr>
        <p:spPr>
          <a:xfrm>
            <a:off x="4598161" y="6327940"/>
            <a:ext cx="114333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الربيع </a:t>
            </a:r>
          </a:p>
        </p:txBody>
      </p:sp>
      <p:sp>
        <p:nvSpPr>
          <p:cNvPr id="190" name="مربع نص 189">
            <a:extLst>
              <a:ext uri="{FF2B5EF4-FFF2-40B4-BE49-F238E27FC236}">
                <a16:creationId xmlns:a16="http://schemas.microsoft.com/office/drawing/2014/main" id="{C4B2C1EC-A6F5-4E2B-AA71-CE110FFB4CE3}"/>
              </a:ext>
            </a:extLst>
          </p:cNvPr>
          <p:cNvSpPr txBox="1"/>
          <p:nvPr/>
        </p:nvSpPr>
        <p:spPr>
          <a:xfrm>
            <a:off x="3143336" y="6328370"/>
            <a:ext cx="115767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الخريف</a:t>
            </a:r>
          </a:p>
        </p:txBody>
      </p:sp>
      <p:sp>
        <p:nvSpPr>
          <p:cNvPr id="191" name="مربع نص 190">
            <a:extLst>
              <a:ext uri="{FF2B5EF4-FFF2-40B4-BE49-F238E27FC236}">
                <a16:creationId xmlns:a16="http://schemas.microsoft.com/office/drawing/2014/main" id="{AD133109-436E-43AA-BF33-B6FD62D315C4}"/>
              </a:ext>
            </a:extLst>
          </p:cNvPr>
          <p:cNvSpPr txBox="1"/>
          <p:nvPr/>
        </p:nvSpPr>
        <p:spPr>
          <a:xfrm>
            <a:off x="90721" y="6378245"/>
            <a:ext cx="143257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الشتاء</a:t>
            </a:r>
          </a:p>
        </p:txBody>
      </p:sp>
      <p:sp>
        <p:nvSpPr>
          <p:cNvPr id="192" name="مربع نص 191">
            <a:extLst>
              <a:ext uri="{FF2B5EF4-FFF2-40B4-BE49-F238E27FC236}">
                <a16:creationId xmlns:a16="http://schemas.microsoft.com/office/drawing/2014/main" id="{103B3B49-3562-4D4A-8103-CAA2976979D8}"/>
              </a:ext>
            </a:extLst>
          </p:cNvPr>
          <p:cNvSpPr txBox="1"/>
          <p:nvPr/>
        </p:nvSpPr>
        <p:spPr>
          <a:xfrm>
            <a:off x="1624336" y="6343982"/>
            <a:ext cx="132691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الصيف</a:t>
            </a:r>
          </a:p>
        </p:txBody>
      </p:sp>
      <p:sp>
        <p:nvSpPr>
          <p:cNvPr id="172" name="مربع نص 171">
            <a:extLst>
              <a:ext uri="{FF2B5EF4-FFF2-40B4-BE49-F238E27FC236}">
                <a16:creationId xmlns:a16="http://schemas.microsoft.com/office/drawing/2014/main" id="{D7479A58-7D7A-4F2A-85D0-97DC502334AA}"/>
              </a:ext>
            </a:extLst>
          </p:cNvPr>
          <p:cNvSpPr txBox="1"/>
          <p:nvPr/>
        </p:nvSpPr>
        <p:spPr>
          <a:xfrm>
            <a:off x="5142404" y="25203"/>
            <a:ext cx="211740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rgbClr val="0070C0"/>
                </a:solidFill>
              </a:rPr>
              <a:t>يومنا اليوم هو :</a:t>
            </a:r>
          </a:p>
        </p:txBody>
      </p:sp>
    </p:spTree>
    <p:extLst>
      <p:ext uri="{BB962C8B-B14F-4D97-AF65-F5344CB8AC3E}">
        <p14:creationId xmlns:p14="http://schemas.microsoft.com/office/powerpoint/2010/main" val="1422159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8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39948 -0.03449 " pathEditMode="relative" rAng="0" ptsTypes="AA">
                                      <p:cBhvr>
                                        <p:cTn id="49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4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39167 -0.12361 " pathEditMode="relative" rAng="0" ptsTypes="AA">
                                      <p:cBhvr>
                                        <p:cTn id="49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38802 -0.20972 " pathEditMode="relative" rAng="0" ptsTypes="AA">
                                      <p:cBhvr>
                                        <p:cTn id="50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1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38633 -0.30648 " pathEditMode="relative" rAng="0" ptsTypes="AA">
                                      <p:cBhvr>
                                        <p:cTn id="50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8" fill="hold">
                      <p:stCondLst>
                        <p:cond delay="0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38633 -0.40764 " pathEditMode="relative" rAng="0" ptsTypes="AA">
                                      <p:cBhvr>
                                        <p:cTn id="5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-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13281 -0.10509 " pathEditMode="relative" rAng="0" ptsTypes="AA">
                                      <p:cBhvr>
                                        <p:cTn id="51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04648 -0.10509 " pathEditMode="relative" rAng="0" ptsTypes="AA">
                                      <p:cBhvr>
                                        <p:cTn id="5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1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04063 -0.10324 " pathEditMode="relative" rAng="0" ptsTypes="AA">
                                      <p:cBhvr>
                                        <p:cTn id="52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12604 -0.09283 " pathEditMode="relative" rAng="0" ptsTypes="AA">
                                      <p:cBhvr>
                                        <p:cTn id="53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0.21133 -0.1007 " pathEditMode="relative" rAng="0" ptsTypes="AA">
                                      <p:cBhvr>
                                        <p:cTn id="53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0.29701 -0.0963 " pathEditMode="relative" rAng="0" ptsTypes="AA">
                                      <p:cBhvr>
                                        <p:cTn id="54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13776 -0.18541 " pathEditMode="relative" rAng="0" ptsTypes="AA">
                                      <p:cBhvr>
                                        <p:cTn id="54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8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04961 -0.19259 " pathEditMode="relative" rAng="0" ptsTypes="AA">
                                      <p:cBhvr>
                                        <p:cTn id="55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03216 -0.19468 " pathEditMode="relative" rAng="0" ptsTypes="AA">
                                      <p:cBhvr>
                                        <p:cTn id="55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12291 -0.19422 " pathEditMode="relative" rAng="0" ptsTypes="AA">
                                      <p:cBhvr>
                                        <p:cTn id="56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20768 -0.18333 " pathEditMode="relative" rAng="0" ptsTypes="AA">
                                      <p:cBhvr>
                                        <p:cTn id="56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29519 -0.18866 " pathEditMode="relative" rAng="0" ptsTypes="AA">
                                      <p:cBhvr>
                                        <p:cTn id="57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3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-0.13607 -0.29514 " pathEditMode="relative" rAng="0" ptsTypes="AA">
                                      <p:cBhvr>
                                        <p:cTn id="57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-0.05078 -0.29583 " pathEditMode="relative" rAng="0" ptsTypes="AA">
                                      <p:cBhvr>
                                        <p:cTn id="58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8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3" fill="hold">
                      <p:stCondLst>
                        <p:cond delay="0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03893 -0.29399 " pathEditMode="relative" rAng="0" ptsTypes="AA">
                                      <p:cBhvr>
                                        <p:cTn id="58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12643 -0.29213 " pathEditMode="relative" rAng="0" ptsTypes="AA">
                                      <p:cBhvr>
                                        <p:cTn id="59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21042 -0.29445 " pathEditMode="relative" rAng="0" ptsTypes="AA">
                                      <p:cBhvr>
                                        <p:cTn id="59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9375 -0.27731 " pathEditMode="relative" rAng="0" ptsTypes="AA">
                                      <p:cBhvr>
                                        <p:cTn id="601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-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1388 -0.3956 " pathEditMode="relative" rAng="0" ptsTypes="AA">
                                      <p:cBhvr>
                                        <p:cTn id="60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-0.04909 -0.38519 " pathEditMode="relative" rAng="0" ptsTypes="AA">
                                      <p:cBhvr>
                                        <p:cTn id="61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0349 -0.3926 " pathEditMode="relative" rAng="0" ptsTypes="AA">
                                      <p:cBhvr>
                                        <p:cTn id="61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-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1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8" fill="hold">
                      <p:stCondLst>
                        <p:cond delay="0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12253 -0.38079 " pathEditMode="relative" rAng="0" ptsTypes="AA">
                                      <p:cBhvr>
                                        <p:cTn id="62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0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2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3" fill="hold">
                      <p:stCondLst>
                        <p:cond delay="0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21211 -0.38774 " pathEditMode="relative" rAng="0" ptsTypes="AA">
                                      <p:cBhvr>
                                        <p:cTn id="62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2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8" fill="hold">
                      <p:stCondLst>
                        <p:cond delay="0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29857 -0.38889 " pathEditMode="relative" rAng="0" ptsTypes="AA">
                                      <p:cBhvr>
                                        <p:cTn id="63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22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13086 -0.49005 " pathEditMode="relative" rAng="0" ptsTypes="AA">
                                      <p:cBhvr>
                                        <p:cTn id="63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05065 -0.49005 " pathEditMode="relative" rAng="0" ptsTypes="AA">
                                      <p:cBhvr>
                                        <p:cTn id="64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3568 -0.48681 " pathEditMode="relative" rAng="0" ptsTypes="AA">
                                      <p:cBhvr>
                                        <p:cTn id="64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0.12266 -0.47732 " pathEditMode="relative" rAng="0" ptsTypes="AA">
                                      <p:cBhvr>
                                        <p:cTn id="651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65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3" fill="hold">
                      <p:stCondLst>
                        <p:cond delay="0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20898 -0.46944 " pathEditMode="relative" rAng="0" ptsTypes="AA">
                                      <p:cBhvr>
                                        <p:cTn id="65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30053 -0.49306 " pathEditMode="relative" rAng="0" ptsTypes="AA">
                                      <p:cBhvr>
                                        <p:cTn id="661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6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66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3" fill="hold">
                      <p:stCondLst>
                        <p:cond delay="0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31563 0.07662 " pathEditMode="relative" rAng="0" ptsTypes="AA">
                                      <p:cBhvr>
                                        <p:cTn id="666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31563 -0.0169 " pathEditMode="relative" rAng="0" ptsTypes="AA">
                                      <p:cBhvr>
                                        <p:cTn id="671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67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3" fill="hold">
                      <p:stCondLst>
                        <p:cond delay="0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31498 -0.11852 " pathEditMode="relative" rAng="0" ptsTypes="AA">
                                      <p:cBhvr>
                                        <p:cTn id="67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31888 -0.21481 " pathEditMode="relative" rAng="0" ptsTypes="AA">
                                      <p:cBhvr>
                                        <p:cTn id="681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-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31433 -0.31065 " pathEditMode="relative" rAng="0" ptsTypes="AA">
                                      <p:cBhvr>
                                        <p:cTn id="686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31472 -0.40579 " pathEditMode="relative" rAng="0" ptsTypes="AA">
                                      <p:cBhvr>
                                        <p:cTn id="691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69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3" fill="hold">
                      <p:stCondLst>
                        <p:cond delay="0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45951 0.0831 " pathEditMode="relative" rAng="0" ptsTypes="AA">
                                      <p:cBhvr>
                                        <p:cTn id="696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9" y="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46145 -0.01782 " pathEditMode="relative" rAng="0" ptsTypes="AA">
                                      <p:cBhvr>
                                        <p:cTn id="701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73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45898 -0.11504 " pathEditMode="relative" rAng="0" ptsTypes="AA">
                                      <p:cBhvr>
                                        <p:cTn id="70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43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0.45638 -0.21736 " pathEditMode="relative" rAng="0" ptsTypes="AA">
                                      <p:cBhvr>
                                        <p:cTn id="711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13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71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3" fill="hold">
                      <p:stCondLst>
                        <p:cond delay="0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0.4608 -0.32638 " pathEditMode="relative" rAng="0" ptsTypes="AA">
                                      <p:cBhvr>
                                        <p:cTn id="716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71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8" fill="hold">
                      <p:stCondLst>
                        <p:cond delay="0"/>
                      </p:stCondLst>
                      <p:childTnLst>
                        <p:par>
                          <p:cTn id="719" fill="hold">
                            <p:stCondLst>
                              <p:cond delay="0"/>
                            </p:stCondLst>
                            <p:childTnLst>
                              <p:par>
                                <p:cTn id="72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0.45208 -0.41157 " pathEditMode="relative" rAng="0" ptsTypes="AA">
                                      <p:cBhvr>
                                        <p:cTn id="721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4" y="-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72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3" fill="hold">
                      <p:stCondLst>
                        <p:cond delay="0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8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73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0" fill="hold">
                      <p:stCondLst>
                        <p:cond delay="0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5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7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7" fill="hold">
                      <p:stCondLst>
                        <p:cond delay="0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2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773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4" fill="hold">
                      <p:stCondLst>
                        <p:cond delay="0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9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790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1" fill="hold">
                      <p:stCondLst>
                        <p:cond delay="0"/>
                      </p:stCondLst>
                      <p:childTnLst>
                        <p:par>
                          <p:cTn id="792" fill="hold">
                            <p:stCondLst>
                              <p:cond delay="0"/>
                            </p:stCondLst>
                            <p:childTnLst>
                              <p:par>
                                <p:cTn id="7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6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807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8" fill="hold">
                      <p:stCondLst>
                        <p:cond delay="0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3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824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5" fill="hold">
                      <p:stCondLst>
                        <p:cond delay="0"/>
                      </p:stCondLst>
                      <p:childTnLst>
                        <p:par>
                          <p:cTn id="826" fill="hold">
                            <p:stCondLst>
                              <p:cond delay="0"/>
                            </p:stCondLst>
                            <p:childTnLst>
                              <p:par>
                                <p:cTn id="8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0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841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2" fill="hold">
                      <p:stCondLst>
                        <p:cond delay="0"/>
                      </p:stCondLst>
                      <p:childTnLst>
                        <p:par>
                          <p:cTn id="843" fill="hold">
                            <p:stCondLst>
                              <p:cond delay="0"/>
                            </p:stCondLst>
                            <p:childTnLst>
                              <p:par>
                                <p:cTn id="84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7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4" grpId="0" animBg="1"/>
      <p:bldP spid="60" grpId="0"/>
      <p:bldP spid="60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6" grpId="0" animBg="1"/>
      <p:bldP spid="76" grpId="1"/>
      <p:bldP spid="77" grpId="0" animBg="1"/>
      <p:bldP spid="77" grpId="1"/>
      <p:bldP spid="78" grpId="0" animBg="1"/>
      <p:bldP spid="78" grpId="1"/>
      <p:bldP spid="79" grpId="0" animBg="1"/>
      <p:bldP spid="79" grpId="1"/>
      <p:bldP spid="84" grpId="0" animBg="1"/>
      <p:bldP spid="84" grpId="1"/>
      <p:bldP spid="85" grpId="0" animBg="1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6" grpId="0"/>
      <p:bldP spid="96" grpId="1"/>
      <p:bldP spid="97" grpId="0"/>
      <p:bldP spid="97" grpId="1"/>
      <p:bldP spid="98" grpId="0" animBg="1"/>
      <p:bldP spid="98" grpId="1"/>
      <p:bldP spid="99" grpId="0" animBg="1"/>
      <p:bldP spid="99" grpId="1"/>
      <p:bldP spid="100" grpId="0" animBg="1"/>
      <p:bldP spid="100" grpId="1"/>
      <p:bldP spid="101" grpId="0" animBg="1"/>
      <p:bldP spid="101" grpId="1"/>
      <p:bldP spid="102" grpId="0" animBg="1"/>
      <p:bldP spid="102" grpId="1"/>
      <p:bldP spid="103" grpId="0" animBg="1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43" grpId="0"/>
      <p:bldP spid="144" grpId="0"/>
      <p:bldP spid="159" grpId="0" build="allAtOnce"/>
      <p:bldP spid="159" grpId="1" build="allAtOnce"/>
      <p:bldP spid="159" grpId="2" build="allAtOnce"/>
      <p:bldP spid="160" grpId="0" build="allAtOnce"/>
      <p:bldP spid="160" grpId="1" build="allAtOnce"/>
      <p:bldP spid="160" grpId="2" build="allAtOnce"/>
      <p:bldP spid="161" grpId="0" build="allAtOnce"/>
      <p:bldP spid="161" grpId="1" build="allAtOnce"/>
      <p:bldP spid="161" grpId="2" build="allAtOnce"/>
      <p:bldP spid="162" grpId="0" build="allAtOnce"/>
      <p:bldP spid="162" grpId="1" build="allAtOnce"/>
      <p:bldP spid="162" grpId="2" build="allAtOnce"/>
      <p:bldP spid="189" grpId="0" build="allAtOnce"/>
      <p:bldP spid="189" grpId="1" build="allAtOnce"/>
      <p:bldP spid="189" grpId="2" build="allAtOnce"/>
      <p:bldP spid="190" grpId="0" build="allAtOnce"/>
      <p:bldP spid="190" grpId="1" build="allAtOnce"/>
      <p:bldP spid="190" grpId="2" build="allAtOnce"/>
      <p:bldP spid="191" grpId="0" build="allAtOnce"/>
      <p:bldP spid="191" grpId="1" build="allAtOnce"/>
      <p:bldP spid="191" grpId="2" build="allAtOnce"/>
      <p:bldP spid="192" grpId="0" build="allAtOnce"/>
      <p:bldP spid="192" grpId="1" build="allAtOnce"/>
      <p:bldP spid="192" grpId="2" build="allAtOnce"/>
      <p:bldP spid="17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6E318E6-BFB1-49FD-9868-06AB41E5F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A10622CE-9FA3-A6BA-E728-34BB92A0EA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2" t="42418" r="-1442" b="36911"/>
          <a:stretch/>
        </p:blipFill>
        <p:spPr>
          <a:xfrm>
            <a:off x="473725" y="1741396"/>
            <a:ext cx="11669290" cy="464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23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قصاصة فنية, لقطة شاشة, رسوم المتجهات&#10;&#10;تم إنشاء الوصف تلقائياً">
            <a:extLst>
              <a:ext uri="{FF2B5EF4-FFF2-40B4-BE49-F238E27FC236}">
                <a16:creationId xmlns:a16="http://schemas.microsoft.com/office/drawing/2014/main" id="{2BEF51CF-97D9-4E16-9AB8-57F6CE368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43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1FC32B0-2909-D669-D6F3-4E5004E49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86" b="18607"/>
          <a:stretch/>
        </p:blipFill>
        <p:spPr>
          <a:xfrm>
            <a:off x="419570" y="2129950"/>
            <a:ext cx="11663814" cy="398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80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قصاصة فنية, لقطة شاشة, رسوم المتجهات&#10;&#10;تم إنشاء الوصف تلقائياً">
            <a:extLst>
              <a:ext uri="{FF2B5EF4-FFF2-40B4-BE49-F238E27FC236}">
                <a16:creationId xmlns:a16="http://schemas.microsoft.com/office/drawing/2014/main" id="{2BEF51CF-97D9-4E16-9AB8-57F6CE368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29"/>
            <a:ext cx="12192000" cy="685800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85DA20A0-D7F2-4A7C-9A7F-D8FD4AFF8959}"/>
              </a:ext>
            </a:extLst>
          </p:cNvPr>
          <p:cNvSpPr txBox="1"/>
          <p:nvPr/>
        </p:nvSpPr>
        <p:spPr>
          <a:xfrm>
            <a:off x="2099931" y="619638"/>
            <a:ext cx="809752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أختبر نفسي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EE693A2-DD4F-C85C-9CFA-3FFE4375E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057" y="2024426"/>
            <a:ext cx="7735636" cy="381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096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قصاصة فنية, لقطة شاشة, رسوم المتجهات&#10;&#10;تم إنشاء الوصف تلقائياً">
            <a:extLst>
              <a:ext uri="{FF2B5EF4-FFF2-40B4-BE49-F238E27FC236}">
                <a16:creationId xmlns:a16="http://schemas.microsoft.com/office/drawing/2014/main" id="{2BEF51CF-97D9-4E16-9AB8-57F6CE368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29"/>
            <a:ext cx="12192000" cy="685800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85DA20A0-D7F2-4A7C-9A7F-D8FD4AFF8959}"/>
              </a:ext>
            </a:extLst>
          </p:cNvPr>
          <p:cNvSpPr txBox="1"/>
          <p:nvPr/>
        </p:nvSpPr>
        <p:spPr>
          <a:xfrm>
            <a:off x="2099931" y="619638"/>
            <a:ext cx="809752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أختبر نفسي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EE693A2-DD4F-C85C-9CFA-3FFE4375E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057" y="2024426"/>
            <a:ext cx="7735636" cy="38178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77D95ED-7229-61C3-AF91-185E15B8D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43" y="2066188"/>
            <a:ext cx="5317040" cy="168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198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قصاصة فنية, لقطة شاشة, رسوم المتجهات&#10;&#10;تم إنشاء الوصف تلقائياً">
            <a:extLst>
              <a:ext uri="{FF2B5EF4-FFF2-40B4-BE49-F238E27FC236}">
                <a16:creationId xmlns:a16="http://schemas.microsoft.com/office/drawing/2014/main" id="{2BEF51CF-97D9-4E16-9AB8-57F6CE368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29"/>
            <a:ext cx="12192000" cy="685800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85DA20A0-D7F2-4A7C-9A7F-D8FD4AFF8959}"/>
              </a:ext>
            </a:extLst>
          </p:cNvPr>
          <p:cNvSpPr txBox="1"/>
          <p:nvPr/>
        </p:nvSpPr>
        <p:spPr>
          <a:xfrm>
            <a:off x="2099931" y="619638"/>
            <a:ext cx="809752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أختبر نفسي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EE693A2-DD4F-C85C-9CFA-3FFE4375E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057" y="2024426"/>
            <a:ext cx="7735636" cy="38178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77D95ED-7229-61C3-AF91-185E15B8D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43" y="2066188"/>
            <a:ext cx="5317040" cy="168356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5D6BB07-89AC-629C-6059-8B7751EAF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43" y="4407350"/>
            <a:ext cx="8275156" cy="168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361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C9C45DE-42E6-456B-B472-57FFFF537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ACBF821-5FA4-4628-AC1F-DFD708A95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35" t="59850" r="69026" b="28161"/>
          <a:stretch/>
        </p:blipFill>
        <p:spPr>
          <a:xfrm>
            <a:off x="517583" y="2104846"/>
            <a:ext cx="3596259" cy="24153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CB53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57181363-C1B6-41D4-B3CD-048D69D68E5A}"/>
              </a:ext>
            </a:extLst>
          </p:cNvPr>
          <p:cNvSpPr txBox="1"/>
          <p:nvPr/>
        </p:nvSpPr>
        <p:spPr>
          <a:xfrm>
            <a:off x="4241226" y="2873999"/>
            <a:ext cx="737280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rgbClr val="376191"/>
                </a:solidFill>
                <a:cs typeface="+mj-cs"/>
              </a:rPr>
              <a:t>قوة تبطئ حركة الأشياء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F2BE1A8-D41C-7632-F1C8-33FC4B4329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950" t="79863" r="2950" b="4423"/>
          <a:stretch/>
        </p:blipFill>
        <p:spPr>
          <a:xfrm>
            <a:off x="-557708" y="1863926"/>
            <a:ext cx="12579565" cy="439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1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C9C45DE-42E6-456B-B472-57FFFF537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742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0FF6628-801A-AD6B-0053-33EADED23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615" y="1565393"/>
            <a:ext cx="7766956" cy="506945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88E21D1-1728-E6EF-9EAF-5D4E737E4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97" y="1991397"/>
            <a:ext cx="3057547" cy="242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52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مفردات الفكرة العامة">
            <a:hlinkClick r:id="" action="ppaction://media"/>
            <a:extLst>
              <a:ext uri="{FF2B5EF4-FFF2-40B4-BE49-F238E27FC236}">
                <a16:creationId xmlns:a16="http://schemas.microsoft.com/office/drawing/2014/main" id="{58145D42-E96C-41E0-BD9D-FC82EB02BA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DD77033-90E3-4DBC-8961-4C227101E8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031" t="43211" r="68968" b="44652"/>
          <a:stretch/>
        </p:blipFill>
        <p:spPr>
          <a:xfrm>
            <a:off x="750498" y="1992701"/>
            <a:ext cx="3079630" cy="27173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CB53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C4399EC-280A-A54A-F03E-74C33D115B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656" t="62682" r="656" b="18853"/>
          <a:stretch/>
        </p:blipFill>
        <p:spPr>
          <a:xfrm>
            <a:off x="-268700" y="1992701"/>
            <a:ext cx="10518516" cy="430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89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مفردات الفكرة العامة">
            <a:hlinkClick r:id="" action="ppaction://media"/>
            <a:extLst>
              <a:ext uri="{FF2B5EF4-FFF2-40B4-BE49-F238E27FC236}">
                <a16:creationId xmlns:a16="http://schemas.microsoft.com/office/drawing/2014/main" id="{58145D42-E96C-41E0-BD9D-FC82EB02BA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881E502-3A49-B41B-E4EB-66880BF6F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473" y="1976573"/>
            <a:ext cx="5853255" cy="330987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9FCBB96-0209-7719-ED2C-1C0C0F0C5B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514" y="1801358"/>
            <a:ext cx="3038884" cy="337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94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قصاصة فنية, لقطة شاشة, رسوم المتجهات&#10;&#10;تم إنشاء الوصف تلقائياً">
            <a:extLst>
              <a:ext uri="{FF2B5EF4-FFF2-40B4-BE49-F238E27FC236}">
                <a16:creationId xmlns:a16="http://schemas.microsoft.com/office/drawing/2014/main" id="{2BEF51CF-97D9-4E16-9AB8-57F6CE368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43"/>
            <a:ext cx="12192000" cy="685800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85DA20A0-D7F2-4A7C-9A7F-D8FD4AFF8959}"/>
              </a:ext>
            </a:extLst>
          </p:cNvPr>
          <p:cNvSpPr txBox="1"/>
          <p:nvPr/>
        </p:nvSpPr>
        <p:spPr>
          <a:xfrm>
            <a:off x="2099931" y="619638"/>
            <a:ext cx="809752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أختبر نفسي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229F324-65F2-AC78-ED3D-5C488A4E5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089" y="2012661"/>
            <a:ext cx="6115362" cy="451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51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483B7F51-8310-965B-FDDF-DAAE6CDA9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icture 11">
            <a:extLst>
              <a:ext uri="{FF2B5EF4-FFF2-40B4-BE49-F238E27FC236}">
                <a16:creationId xmlns:a16="http://schemas.microsoft.com/office/drawing/2014/main" id="{88BE4C87-FEB0-439A-A4F5-7CDC9954E8F0}"/>
              </a:ext>
            </a:extLst>
          </p:cNvPr>
          <p:cNvSpPr/>
          <p:nvPr/>
        </p:nvSpPr>
        <p:spPr>
          <a:xfrm>
            <a:off x="589204" y="1529966"/>
            <a:ext cx="11320947" cy="3985009"/>
          </a:xfrm>
          <a:prstGeom prst="roundRect">
            <a:avLst/>
          </a:prstGeom>
          <a:solidFill>
            <a:srgbClr val="FFFFFF">
              <a:alpha val="59000"/>
            </a:srgbClr>
          </a:solidFill>
          <a:ln w="40052" cap="flat">
            <a:noFill/>
            <a:prstDash val="solid"/>
            <a:miter/>
          </a:ln>
        </p:spPr>
        <p:txBody>
          <a:bodyPr rtlCol="1" anchor="ctr"/>
          <a:lstStyle/>
          <a:p>
            <a:pPr defTabSz="914354">
              <a:defRPr/>
            </a:pPr>
            <a:endParaRPr lang="ar-SA" sz="14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6" name="لوحة تحفيز الطالبات">
            <a:extLst>
              <a:ext uri="{FF2B5EF4-FFF2-40B4-BE49-F238E27FC236}">
                <a16:creationId xmlns:a16="http://schemas.microsoft.com/office/drawing/2014/main" id="{34B04D68-3848-41EB-B993-D7F59955740C}"/>
              </a:ext>
            </a:extLst>
          </p:cNvPr>
          <p:cNvSpPr txBox="1"/>
          <p:nvPr/>
        </p:nvSpPr>
        <p:spPr>
          <a:xfrm>
            <a:off x="3918432" y="802005"/>
            <a:ext cx="4198265" cy="903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300" b="0"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defTabSz="914354">
              <a:defRPr/>
            </a:pPr>
            <a:r>
              <a:rPr sz="4000" b="1" dirty="0">
                <a:solidFill>
                  <a:srgbClr val="FF0000"/>
                </a:solidFill>
              </a:rPr>
              <a:t> </a:t>
            </a:r>
            <a:r>
              <a:rPr lang="ar-SA" sz="5400" b="1" dirty="0">
                <a:solidFill>
                  <a:schemeClr val="tx1"/>
                </a:solidFill>
              </a:rPr>
              <a:t>الحضور و الغياب</a:t>
            </a:r>
            <a:endParaRPr sz="4000" b="1" dirty="0">
              <a:solidFill>
                <a:schemeClr val="tx1"/>
              </a:solidFill>
            </a:endParaRPr>
          </a:p>
        </p:txBody>
      </p:sp>
      <p:pic>
        <p:nvPicPr>
          <p:cNvPr id="72" name="خفيف">
            <a:extLst>
              <a:ext uri="{FF2B5EF4-FFF2-40B4-BE49-F238E27FC236}">
                <a16:creationId xmlns:a16="http://schemas.microsoft.com/office/drawing/2014/main" id="{D9A25347-9E24-2C52-C0B1-5A9D02A5A53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0892625" y="2066761"/>
            <a:ext cx="748271" cy="815412"/>
          </a:xfrm>
          <a:prstGeom prst="rect">
            <a:avLst/>
          </a:prstGeom>
        </p:spPr>
      </p:pic>
      <p:pic>
        <p:nvPicPr>
          <p:cNvPr id="73" name="نهائي">
            <a:extLst>
              <a:ext uri="{FF2B5EF4-FFF2-40B4-BE49-F238E27FC236}">
                <a16:creationId xmlns:a16="http://schemas.microsoft.com/office/drawing/2014/main" id="{EA29A652-323A-DD14-34B3-7764B76F41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92625" y="2066761"/>
            <a:ext cx="748271" cy="815412"/>
          </a:xfrm>
          <a:prstGeom prst="rect">
            <a:avLst/>
          </a:prstGeom>
        </p:spPr>
      </p:pic>
      <p:sp>
        <p:nvSpPr>
          <p:cNvPr id="74" name="مربع نص 73">
            <a:extLst>
              <a:ext uri="{FF2B5EF4-FFF2-40B4-BE49-F238E27FC236}">
                <a16:creationId xmlns:a16="http://schemas.microsoft.com/office/drawing/2014/main" id="{7DC2DB4F-D480-F929-FCB2-DF477A371352}"/>
              </a:ext>
            </a:extLst>
          </p:cNvPr>
          <p:cNvSpPr txBox="1"/>
          <p:nvPr/>
        </p:nvSpPr>
        <p:spPr>
          <a:xfrm>
            <a:off x="10602347" y="2851053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5" name="خفيف">
            <a:extLst>
              <a:ext uri="{FF2B5EF4-FFF2-40B4-BE49-F238E27FC236}">
                <a16:creationId xmlns:a16="http://schemas.microsoft.com/office/drawing/2014/main" id="{03B520DF-EBDC-61B3-0F87-2DC5B49EA13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9553695" y="2066761"/>
            <a:ext cx="748271" cy="815412"/>
          </a:xfrm>
          <a:prstGeom prst="rect">
            <a:avLst/>
          </a:prstGeom>
        </p:spPr>
      </p:pic>
      <p:pic>
        <p:nvPicPr>
          <p:cNvPr id="76" name="نهائي">
            <a:extLst>
              <a:ext uri="{FF2B5EF4-FFF2-40B4-BE49-F238E27FC236}">
                <a16:creationId xmlns:a16="http://schemas.microsoft.com/office/drawing/2014/main" id="{CA83B887-82F4-F60B-7E09-EAC9E18042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53695" y="2066761"/>
            <a:ext cx="748271" cy="815412"/>
          </a:xfrm>
          <a:prstGeom prst="rect">
            <a:avLst/>
          </a:prstGeom>
        </p:spPr>
      </p:pic>
      <p:sp>
        <p:nvSpPr>
          <p:cNvPr id="77" name="مربع نص 76">
            <a:extLst>
              <a:ext uri="{FF2B5EF4-FFF2-40B4-BE49-F238E27FC236}">
                <a16:creationId xmlns:a16="http://schemas.microsoft.com/office/drawing/2014/main" id="{FB2A0F68-1EB4-2DCE-3FF9-C5DA0B2BC640}"/>
              </a:ext>
            </a:extLst>
          </p:cNvPr>
          <p:cNvSpPr txBox="1"/>
          <p:nvPr/>
        </p:nvSpPr>
        <p:spPr>
          <a:xfrm>
            <a:off x="9263417" y="2851053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8" name="خفيف">
            <a:extLst>
              <a:ext uri="{FF2B5EF4-FFF2-40B4-BE49-F238E27FC236}">
                <a16:creationId xmlns:a16="http://schemas.microsoft.com/office/drawing/2014/main" id="{946AAC33-E1AE-17EB-FCB3-3B020632EF7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243999" y="2066761"/>
            <a:ext cx="748271" cy="815412"/>
          </a:xfrm>
          <a:prstGeom prst="rect">
            <a:avLst/>
          </a:prstGeom>
        </p:spPr>
      </p:pic>
      <p:pic>
        <p:nvPicPr>
          <p:cNvPr id="79" name="نهائي">
            <a:extLst>
              <a:ext uri="{FF2B5EF4-FFF2-40B4-BE49-F238E27FC236}">
                <a16:creationId xmlns:a16="http://schemas.microsoft.com/office/drawing/2014/main" id="{3B496022-259F-E980-ED12-F89D5516B1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43999" y="2066761"/>
            <a:ext cx="748271" cy="815412"/>
          </a:xfrm>
          <a:prstGeom prst="rect">
            <a:avLst/>
          </a:prstGeom>
        </p:spPr>
      </p:pic>
      <p:sp>
        <p:nvSpPr>
          <p:cNvPr id="80" name="مربع نص 79">
            <a:extLst>
              <a:ext uri="{FF2B5EF4-FFF2-40B4-BE49-F238E27FC236}">
                <a16:creationId xmlns:a16="http://schemas.microsoft.com/office/drawing/2014/main" id="{63945A81-20F1-B009-90D8-DD343604D8AF}"/>
              </a:ext>
            </a:extLst>
          </p:cNvPr>
          <p:cNvSpPr txBox="1"/>
          <p:nvPr/>
        </p:nvSpPr>
        <p:spPr>
          <a:xfrm>
            <a:off x="7953721" y="2851053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1" name="خفيف">
            <a:extLst>
              <a:ext uri="{FF2B5EF4-FFF2-40B4-BE49-F238E27FC236}">
                <a16:creationId xmlns:a16="http://schemas.microsoft.com/office/drawing/2014/main" id="{B5D208FA-7746-DB8F-D523-57A834B3D10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927891" y="2066761"/>
            <a:ext cx="748271" cy="815412"/>
          </a:xfrm>
          <a:prstGeom prst="rect">
            <a:avLst/>
          </a:prstGeom>
        </p:spPr>
      </p:pic>
      <p:pic>
        <p:nvPicPr>
          <p:cNvPr id="82" name="نهائي">
            <a:extLst>
              <a:ext uri="{FF2B5EF4-FFF2-40B4-BE49-F238E27FC236}">
                <a16:creationId xmlns:a16="http://schemas.microsoft.com/office/drawing/2014/main" id="{37CE9704-E7EE-625B-AE2A-7E33C0538B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27891" y="2066761"/>
            <a:ext cx="748271" cy="815412"/>
          </a:xfrm>
          <a:prstGeom prst="rect">
            <a:avLst/>
          </a:prstGeom>
        </p:spPr>
      </p:pic>
      <p:sp>
        <p:nvSpPr>
          <p:cNvPr id="83" name="مربع نص 82">
            <a:extLst>
              <a:ext uri="{FF2B5EF4-FFF2-40B4-BE49-F238E27FC236}">
                <a16:creationId xmlns:a16="http://schemas.microsoft.com/office/drawing/2014/main" id="{3D2B6E8B-404F-1FE4-7E6C-5FE2D3856C9B}"/>
              </a:ext>
            </a:extLst>
          </p:cNvPr>
          <p:cNvSpPr txBox="1"/>
          <p:nvPr/>
        </p:nvSpPr>
        <p:spPr>
          <a:xfrm>
            <a:off x="6637613" y="2851053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4" name="خفيف">
            <a:extLst>
              <a:ext uri="{FF2B5EF4-FFF2-40B4-BE49-F238E27FC236}">
                <a16:creationId xmlns:a16="http://schemas.microsoft.com/office/drawing/2014/main" id="{25EA0BE0-9C4D-E80D-DCA9-C610EA45050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752873" y="2066761"/>
            <a:ext cx="748271" cy="815412"/>
          </a:xfrm>
          <a:prstGeom prst="rect">
            <a:avLst/>
          </a:prstGeom>
        </p:spPr>
      </p:pic>
      <p:pic>
        <p:nvPicPr>
          <p:cNvPr id="85" name="نهائي">
            <a:extLst>
              <a:ext uri="{FF2B5EF4-FFF2-40B4-BE49-F238E27FC236}">
                <a16:creationId xmlns:a16="http://schemas.microsoft.com/office/drawing/2014/main" id="{8DC33C61-7431-F1C4-3191-0F63EA477B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52873" y="2066761"/>
            <a:ext cx="748271" cy="815412"/>
          </a:xfrm>
          <a:prstGeom prst="rect">
            <a:avLst/>
          </a:prstGeom>
        </p:spPr>
      </p:pic>
      <p:sp>
        <p:nvSpPr>
          <p:cNvPr id="86" name="مربع نص 85">
            <a:extLst>
              <a:ext uri="{FF2B5EF4-FFF2-40B4-BE49-F238E27FC236}">
                <a16:creationId xmlns:a16="http://schemas.microsoft.com/office/drawing/2014/main" id="{39CFF17F-F273-B26C-7DC3-250FFE2C05E1}"/>
              </a:ext>
            </a:extLst>
          </p:cNvPr>
          <p:cNvSpPr txBox="1"/>
          <p:nvPr/>
        </p:nvSpPr>
        <p:spPr>
          <a:xfrm>
            <a:off x="5462595" y="2851055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7" name="خفيف">
            <a:extLst>
              <a:ext uri="{FF2B5EF4-FFF2-40B4-BE49-F238E27FC236}">
                <a16:creationId xmlns:a16="http://schemas.microsoft.com/office/drawing/2014/main" id="{84E9DE4B-621C-2DC2-3093-83AD2B7E5AA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513548" y="2066761"/>
            <a:ext cx="748271" cy="815412"/>
          </a:xfrm>
          <a:prstGeom prst="rect">
            <a:avLst/>
          </a:prstGeom>
        </p:spPr>
      </p:pic>
      <p:pic>
        <p:nvPicPr>
          <p:cNvPr id="88" name="نهائي">
            <a:extLst>
              <a:ext uri="{FF2B5EF4-FFF2-40B4-BE49-F238E27FC236}">
                <a16:creationId xmlns:a16="http://schemas.microsoft.com/office/drawing/2014/main" id="{58EA73B2-DCCF-24E7-3231-7DF0F531FD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13548" y="2066761"/>
            <a:ext cx="748271" cy="815412"/>
          </a:xfrm>
          <a:prstGeom prst="rect">
            <a:avLst/>
          </a:prstGeom>
        </p:spPr>
      </p:pic>
      <p:sp>
        <p:nvSpPr>
          <p:cNvPr id="89" name="مربع نص 88">
            <a:extLst>
              <a:ext uri="{FF2B5EF4-FFF2-40B4-BE49-F238E27FC236}">
                <a16:creationId xmlns:a16="http://schemas.microsoft.com/office/drawing/2014/main" id="{37F03E1C-00D1-D784-E069-91E694746EF8}"/>
              </a:ext>
            </a:extLst>
          </p:cNvPr>
          <p:cNvSpPr txBox="1"/>
          <p:nvPr/>
        </p:nvSpPr>
        <p:spPr>
          <a:xfrm>
            <a:off x="4223269" y="2851054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0" name="خفيف">
            <a:extLst>
              <a:ext uri="{FF2B5EF4-FFF2-40B4-BE49-F238E27FC236}">
                <a16:creationId xmlns:a16="http://schemas.microsoft.com/office/drawing/2014/main" id="{58D3C411-95DB-2D1E-3902-D6BDE5805C4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170161" y="2066761"/>
            <a:ext cx="748271" cy="815412"/>
          </a:xfrm>
          <a:prstGeom prst="rect">
            <a:avLst/>
          </a:prstGeom>
        </p:spPr>
      </p:pic>
      <p:pic>
        <p:nvPicPr>
          <p:cNvPr id="91" name="نهائي">
            <a:extLst>
              <a:ext uri="{FF2B5EF4-FFF2-40B4-BE49-F238E27FC236}">
                <a16:creationId xmlns:a16="http://schemas.microsoft.com/office/drawing/2014/main" id="{444BE91C-B455-1D88-35BB-527BA77A01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70161" y="2066761"/>
            <a:ext cx="748271" cy="815412"/>
          </a:xfrm>
          <a:prstGeom prst="rect">
            <a:avLst/>
          </a:prstGeom>
        </p:spPr>
      </p:pic>
      <p:sp>
        <p:nvSpPr>
          <p:cNvPr id="92" name="مربع نص 91">
            <a:extLst>
              <a:ext uri="{FF2B5EF4-FFF2-40B4-BE49-F238E27FC236}">
                <a16:creationId xmlns:a16="http://schemas.microsoft.com/office/drawing/2014/main" id="{1E8C021E-9187-57CD-7455-07945E3B8E1B}"/>
              </a:ext>
            </a:extLst>
          </p:cNvPr>
          <p:cNvSpPr txBox="1"/>
          <p:nvPr/>
        </p:nvSpPr>
        <p:spPr>
          <a:xfrm>
            <a:off x="2879882" y="2851053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3" name="خفيف">
            <a:extLst>
              <a:ext uri="{FF2B5EF4-FFF2-40B4-BE49-F238E27FC236}">
                <a16:creationId xmlns:a16="http://schemas.microsoft.com/office/drawing/2014/main" id="{0EF1621A-605C-849F-BF08-389A1FEB688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824413" y="2066761"/>
            <a:ext cx="748271" cy="815412"/>
          </a:xfrm>
          <a:prstGeom prst="rect">
            <a:avLst/>
          </a:prstGeom>
        </p:spPr>
      </p:pic>
      <p:pic>
        <p:nvPicPr>
          <p:cNvPr id="94" name="نهائي">
            <a:extLst>
              <a:ext uri="{FF2B5EF4-FFF2-40B4-BE49-F238E27FC236}">
                <a16:creationId xmlns:a16="http://schemas.microsoft.com/office/drawing/2014/main" id="{CC47C05B-48E8-9AE8-C92F-D1E443014E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24413" y="2066761"/>
            <a:ext cx="748271" cy="815412"/>
          </a:xfrm>
          <a:prstGeom prst="rect">
            <a:avLst/>
          </a:prstGeom>
        </p:spPr>
      </p:pic>
      <p:sp>
        <p:nvSpPr>
          <p:cNvPr id="95" name="مربع نص 94">
            <a:extLst>
              <a:ext uri="{FF2B5EF4-FFF2-40B4-BE49-F238E27FC236}">
                <a16:creationId xmlns:a16="http://schemas.microsoft.com/office/drawing/2014/main" id="{96D449FF-8862-C236-5C79-938C01DBEF24}"/>
              </a:ext>
            </a:extLst>
          </p:cNvPr>
          <p:cNvSpPr txBox="1"/>
          <p:nvPr/>
        </p:nvSpPr>
        <p:spPr>
          <a:xfrm>
            <a:off x="1534134" y="2851053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6" name="خفيف">
            <a:extLst>
              <a:ext uri="{FF2B5EF4-FFF2-40B4-BE49-F238E27FC236}">
                <a16:creationId xmlns:a16="http://schemas.microsoft.com/office/drawing/2014/main" id="{BCF6B695-16B6-30AA-DB07-23CF992C97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26095" y="2066761"/>
            <a:ext cx="748271" cy="815412"/>
          </a:xfrm>
          <a:prstGeom prst="rect">
            <a:avLst/>
          </a:prstGeom>
        </p:spPr>
      </p:pic>
      <p:pic>
        <p:nvPicPr>
          <p:cNvPr id="97" name="نهائي">
            <a:extLst>
              <a:ext uri="{FF2B5EF4-FFF2-40B4-BE49-F238E27FC236}">
                <a16:creationId xmlns:a16="http://schemas.microsoft.com/office/drawing/2014/main" id="{90EAE4FF-873E-E529-274C-4FFC34F660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6095" y="2066761"/>
            <a:ext cx="748271" cy="815412"/>
          </a:xfrm>
          <a:prstGeom prst="rect">
            <a:avLst/>
          </a:prstGeom>
        </p:spPr>
      </p:pic>
      <p:sp>
        <p:nvSpPr>
          <p:cNvPr id="98" name="مربع نص 97">
            <a:extLst>
              <a:ext uri="{FF2B5EF4-FFF2-40B4-BE49-F238E27FC236}">
                <a16:creationId xmlns:a16="http://schemas.microsoft.com/office/drawing/2014/main" id="{CEB4F729-B14C-0D57-7A53-E271334FD638}"/>
              </a:ext>
            </a:extLst>
          </p:cNvPr>
          <p:cNvSpPr txBox="1"/>
          <p:nvPr/>
        </p:nvSpPr>
        <p:spPr>
          <a:xfrm>
            <a:off x="235817" y="2851053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9" name="خفيف">
            <a:extLst>
              <a:ext uri="{FF2B5EF4-FFF2-40B4-BE49-F238E27FC236}">
                <a16:creationId xmlns:a16="http://schemas.microsoft.com/office/drawing/2014/main" id="{0DB87EC1-6318-27F5-8722-28B911B0E82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0892625" y="3784480"/>
            <a:ext cx="748271" cy="815412"/>
          </a:xfrm>
          <a:prstGeom prst="rect">
            <a:avLst/>
          </a:prstGeom>
        </p:spPr>
      </p:pic>
      <p:pic>
        <p:nvPicPr>
          <p:cNvPr id="100" name="نهائي">
            <a:extLst>
              <a:ext uri="{FF2B5EF4-FFF2-40B4-BE49-F238E27FC236}">
                <a16:creationId xmlns:a16="http://schemas.microsoft.com/office/drawing/2014/main" id="{BF5DAEC5-33E0-5011-66BB-1A4A0C06D3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92625" y="3784480"/>
            <a:ext cx="748271" cy="815412"/>
          </a:xfrm>
          <a:prstGeom prst="rect">
            <a:avLst/>
          </a:prstGeom>
        </p:spPr>
      </p:pic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B401E100-FFFC-80CA-5FE1-4250DD87D827}"/>
              </a:ext>
            </a:extLst>
          </p:cNvPr>
          <p:cNvSpPr txBox="1"/>
          <p:nvPr/>
        </p:nvSpPr>
        <p:spPr>
          <a:xfrm>
            <a:off x="10602347" y="4644973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2" name="خفيف">
            <a:extLst>
              <a:ext uri="{FF2B5EF4-FFF2-40B4-BE49-F238E27FC236}">
                <a16:creationId xmlns:a16="http://schemas.microsoft.com/office/drawing/2014/main" id="{846032E0-46B4-001D-221F-3CDB0AD00BF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9553695" y="3784480"/>
            <a:ext cx="748271" cy="815412"/>
          </a:xfrm>
          <a:prstGeom prst="rect">
            <a:avLst/>
          </a:prstGeom>
        </p:spPr>
      </p:pic>
      <p:pic>
        <p:nvPicPr>
          <p:cNvPr id="103" name="نهائي">
            <a:extLst>
              <a:ext uri="{FF2B5EF4-FFF2-40B4-BE49-F238E27FC236}">
                <a16:creationId xmlns:a16="http://schemas.microsoft.com/office/drawing/2014/main" id="{7D7A0163-54FD-772F-1CE4-DE24F0F9AB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53695" y="3784480"/>
            <a:ext cx="748271" cy="815412"/>
          </a:xfrm>
          <a:prstGeom prst="rect">
            <a:avLst/>
          </a:prstGeom>
        </p:spPr>
      </p:pic>
      <p:sp>
        <p:nvSpPr>
          <p:cNvPr id="153" name="مربع نص 152">
            <a:extLst>
              <a:ext uri="{FF2B5EF4-FFF2-40B4-BE49-F238E27FC236}">
                <a16:creationId xmlns:a16="http://schemas.microsoft.com/office/drawing/2014/main" id="{E1C8D32C-3C71-2C0A-2010-7016E5DA5183}"/>
              </a:ext>
            </a:extLst>
          </p:cNvPr>
          <p:cNvSpPr txBox="1"/>
          <p:nvPr/>
        </p:nvSpPr>
        <p:spPr>
          <a:xfrm>
            <a:off x="9263417" y="4644973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54" name="خفيف">
            <a:extLst>
              <a:ext uri="{FF2B5EF4-FFF2-40B4-BE49-F238E27FC236}">
                <a16:creationId xmlns:a16="http://schemas.microsoft.com/office/drawing/2014/main" id="{0FD5A6AD-FAA3-B8EA-0710-817C30A58F5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243999" y="3784480"/>
            <a:ext cx="748271" cy="815412"/>
          </a:xfrm>
          <a:prstGeom prst="rect">
            <a:avLst/>
          </a:prstGeom>
        </p:spPr>
      </p:pic>
      <p:pic>
        <p:nvPicPr>
          <p:cNvPr id="155" name="نهائي">
            <a:extLst>
              <a:ext uri="{FF2B5EF4-FFF2-40B4-BE49-F238E27FC236}">
                <a16:creationId xmlns:a16="http://schemas.microsoft.com/office/drawing/2014/main" id="{AACE037A-43E0-525D-32AE-499CC785C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49864" y="3784480"/>
            <a:ext cx="748271" cy="815412"/>
          </a:xfrm>
          <a:prstGeom prst="rect">
            <a:avLst/>
          </a:prstGeom>
        </p:spPr>
      </p:pic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86BF28FE-6608-C7AD-769C-0A8A57B843ED}"/>
              </a:ext>
            </a:extLst>
          </p:cNvPr>
          <p:cNvSpPr txBox="1"/>
          <p:nvPr/>
        </p:nvSpPr>
        <p:spPr>
          <a:xfrm>
            <a:off x="7890808" y="4680561"/>
            <a:ext cx="142867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" name="خفيف">
            <a:extLst>
              <a:ext uri="{FF2B5EF4-FFF2-40B4-BE49-F238E27FC236}">
                <a16:creationId xmlns:a16="http://schemas.microsoft.com/office/drawing/2014/main" id="{4939E3B8-431A-82B8-0162-B9FBAFFDCF0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934303" y="3727131"/>
            <a:ext cx="748271" cy="81541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22B0B07-3A0C-1192-98EA-05BEF859F7F2}"/>
              </a:ext>
            </a:extLst>
          </p:cNvPr>
          <p:cNvSpPr txBox="1"/>
          <p:nvPr/>
        </p:nvSpPr>
        <p:spPr>
          <a:xfrm>
            <a:off x="6651728" y="4621323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F0F9DEA-E110-C4CA-B554-AEF29E7E394A}"/>
              </a:ext>
            </a:extLst>
          </p:cNvPr>
          <p:cNvSpPr txBox="1"/>
          <p:nvPr/>
        </p:nvSpPr>
        <p:spPr>
          <a:xfrm>
            <a:off x="5415069" y="4644972"/>
            <a:ext cx="142867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700F74B-F643-01F2-CD5A-1AD0BD07A91C}"/>
              </a:ext>
            </a:extLst>
          </p:cNvPr>
          <p:cNvSpPr txBox="1"/>
          <p:nvPr/>
        </p:nvSpPr>
        <p:spPr>
          <a:xfrm>
            <a:off x="4213285" y="4629492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1" name="خفيف">
            <a:extLst>
              <a:ext uri="{FF2B5EF4-FFF2-40B4-BE49-F238E27FC236}">
                <a16:creationId xmlns:a16="http://schemas.microsoft.com/office/drawing/2014/main" id="{F2B39EA6-34B3-095C-DC4F-DF7B885F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732067" y="3727131"/>
            <a:ext cx="748271" cy="815412"/>
          </a:xfrm>
          <a:prstGeom prst="rect">
            <a:avLst/>
          </a:prstGeom>
        </p:spPr>
      </p:pic>
      <p:pic>
        <p:nvPicPr>
          <p:cNvPr id="12" name="خفيف">
            <a:extLst>
              <a:ext uri="{FF2B5EF4-FFF2-40B4-BE49-F238E27FC236}">
                <a16:creationId xmlns:a16="http://schemas.microsoft.com/office/drawing/2014/main" id="{0BDE577D-262C-3AFD-7917-0B2BC5DB883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518644" y="3727131"/>
            <a:ext cx="748271" cy="815412"/>
          </a:xfrm>
          <a:prstGeom prst="rect">
            <a:avLst/>
          </a:prstGeom>
        </p:spPr>
      </p:pic>
      <p:pic>
        <p:nvPicPr>
          <p:cNvPr id="4" name="نهائي">
            <a:extLst>
              <a:ext uri="{FF2B5EF4-FFF2-40B4-BE49-F238E27FC236}">
                <a16:creationId xmlns:a16="http://schemas.microsoft.com/office/drawing/2014/main" id="{CED42FA1-2BB4-7FC0-E0E6-BE26B14855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40168" y="3727131"/>
            <a:ext cx="748271" cy="815412"/>
          </a:xfrm>
          <a:prstGeom prst="rect">
            <a:avLst/>
          </a:prstGeom>
        </p:spPr>
      </p:pic>
      <p:pic>
        <p:nvPicPr>
          <p:cNvPr id="6" name="نهائي">
            <a:extLst>
              <a:ext uri="{FF2B5EF4-FFF2-40B4-BE49-F238E27FC236}">
                <a16:creationId xmlns:a16="http://schemas.microsoft.com/office/drawing/2014/main" id="{53CE0E27-537F-60DF-A435-94F7C9704D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38761" y="3727131"/>
            <a:ext cx="748271" cy="815412"/>
          </a:xfrm>
          <a:prstGeom prst="rect">
            <a:avLst/>
          </a:prstGeom>
        </p:spPr>
      </p:pic>
      <p:pic>
        <p:nvPicPr>
          <p:cNvPr id="8" name="نهائي">
            <a:extLst>
              <a:ext uri="{FF2B5EF4-FFF2-40B4-BE49-F238E27FC236}">
                <a16:creationId xmlns:a16="http://schemas.microsoft.com/office/drawing/2014/main" id="{8BC9836A-BFB3-3C46-7357-DA7DC4F010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03562" y="3736534"/>
            <a:ext cx="748271" cy="815412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F83A39E-9DC8-6796-0D66-273A056CCCF6}"/>
              </a:ext>
            </a:extLst>
          </p:cNvPr>
          <p:cNvSpPr txBox="1"/>
          <p:nvPr/>
        </p:nvSpPr>
        <p:spPr>
          <a:xfrm>
            <a:off x="2957660" y="4629490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8" name="خفيف">
            <a:extLst>
              <a:ext uri="{FF2B5EF4-FFF2-40B4-BE49-F238E27FC236}">
                <a16:creationId xmlns:a16="http://schemas.microsoft.com/office/drawing/2014/main" id="{14409911-C990-3331-54BF-0F7FE4A118A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355981" y="3697599"/>
            <a:ext cx="748271" cy="815412"/>
          </a:xfrm>
          <a:prstGeom prst="rect">
            <a:avLst/>
          </a:prstGeom>
        </p:spPr>
      </p:pic>
      <p:pic>
        <p:nvPicPr>
          <p:cNvPr id="19" name="نهائي">
            <a:extLst>
              <a:ext uri="{FF2B5EF4-FFF2-40B4-BE49-F238E27FC236}">
                <a16:creationId xmlns:a16="http://schemas.microsoft.com/office/drawing/2014/main" id="{F7F74D41-E14F-01F0-F759-93A1505050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03911" y="3697599"/>
            <a:ext cx="748271" cy="815412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4AC40CB-0089-C26D-8AE3-7385D6625667}"/>
              </a:ext>
            </a:extLst>
          </p:cNvPr>
          <p:cNvSpPr txBox="1"/>
          <p:nvPr/>
        </p:nvSpPr>
        <p:spPr>
          <a:xfrm>
            <a:off x="1605281" y="4648959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1" name="خفيف">
            <a:extLst>
              <a:ext uri="{FF2B5EF4-FFF2-40B4-BE49-F238E27FC236}">
                <a16:creationId xmlns:a16="http://schemas.microsoft.com/office/drawing/2014/main" id="{7DE33337-19BA-00B6-9CAE-843694DAC76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003602" y="3717068"/>
            <a:ext cx="748271" cy="815412"/>
          </a:xfrm>
          <a:prstGeom prst="rect">
            <a:avLst/>
          </a:prstGeom>
        </p:spPr>
      </p:pic>
      <p:pic>
        <p:nvPicPr>
          <p:cNvPr id="22" name="نهائي">
            <a:extLst>
              <a:ext uri="{FF2B5EF4-FFF2-40B4-BE49-F238E27FC236}">
                <a16:creationId xmlns:a16="http://schemas.microsoft.com/office/drawing/2014/main" id="{77C31F1A-E478-C46C-2FA7-14AF2160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51532" y="3717068"/>
            <a:ext cx="748271" cy="815412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8EF7682-63EB-67E5-A158-9CBC9E770233}"/>
              </a:ext>
            </a:extLst>
          </p:cNvPr>
          <p:cNvSpPr txBox="1"/>
          <p:nvPr/>
        </p:nvSpPr>
        <p:spPr>
          <a:xfrm>
            <a:off x="310208" y="4592385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4" name="خفيف">
            <a:extLst>
              <a:ext uri="{FF2B5EF4-FFF2-40B4-BE49-F238E27FC236}">
                <a16:creationId xmlns:a16="http://schemas.microsoft.com/office/drawing/2014/main" id="{BD011DF0-6918-8FD4-FD64-9050C103C54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708529" y="3660494"/>
            <a:ext cx="748271" cy="815412"/>
          </a:xfrm>
          <a:prstGeom prst="rect">
            <a:avLst/>
          </a:prstGeom>
        </p:spPr>
      </p:pic>
      <p:pic>
        <p:nvPicPr>
          <p:cNvPr id="25" name="نهائي">
            <a:extLst>
              <a:ext uri="{FF2B5EF4-FFF2-40B4-BE49-F238E27FC236}">
                <a16:creationId xmlns:a16="http://schemas.microsoft.com/office/drawing/2014/main" id="{472A9BD8-2781-05B7-DD14-EB8C34D6DB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6459" y="3660494"/>
            <a:ext cx="748271" cy="81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48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قصاصة فنية, لقطة شاشة, رسوم المتجهات&#10;&#10;تم إنشاء الوصف تلقائياً">
            <a:extLst>
              <a:ext uri="{FF2B5EF4-FFF2-40B4-BE49-F238E27FC236}">
                <a16:creationId xmlns:a16="http://schemas.microsoft.com/office/drawing/2014/main" id="{2BEF51CF-97D9-4E16-9AB8-57F6CE368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43"/>
            <a:ext cx="12192000" cy="685800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85DA20A0-D7F2-4A7C-9A7F-D8FD4AFF8959}"/>
              </a:ext>
            </a:extLst>
          </p:cNvPr>
          <p:cNvSpPr txBox="1"/>
          <p:nvPr/>
        </p:nvSpPr>
        <p:spPr>
          <a:xfrm>
            <a:off x="2099931" y="619638"/>
            <a:ext cx="809752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أختبر نفسي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229F324-65F2-AC78-ED3D-5C488A4E5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089" y="2012661"/>
            <a:ext cx="6115362" cy="451407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FDB34FA-1439-52F7-B3CF-191A912BF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84" y="2166593"/>
            <a:ext cx="7160027" cy="129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911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قصاصة فنية, لقطة شاشة, رسوم المتجهات&#10;&#10;تم إنشاء الوصف تلقائياً">
            <a:extLst>
              <a:ext uri="{FF2B5EF4-FFF2-40B4-BE49-F238E27FC236}">
                <a16:creationId xmlns:a16="http://schemas.microsoft.com/office/drawing/2014/main" id="{2BEF51CF-97D9-4E16-9AB8-57F6CE368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43"/>
            <a:ext cx="12192000" cy="685800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85DA20A0-D7F2-4A7C-9A7F-D8FD4AFF8959}"/>
              </a:ext>
            </a:extLst>
          </p:cNvPr>
          <p:cNvSpPr txBox="1"/>
          <p:nvPr/>
        </p:nvSpPr>
        <p:spPr>
          <a:xfrm>
            <a:off x="2099931" y="619638"/>
            <a:ext cx="809752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أختبر نفسي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229F324-65F2-AC78-ED3D-5C488A4E5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089" y="2012661"/>
            <a:ext cx="6115362" cy="451407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FDB34FA-1439-52F7-B3CF-191A912BF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84" y="2166593"/>
            <a:ext cx="7160027" cy="129261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6DFFEFF-1F71-B330-AAB0-1827FC68A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957" y="5470436"/>
            <a:ext cx="2093123" cy="122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647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مفردات الفكرة العامة">
            <a:hlinkClick r:id="" action="ppaction://media"/>
            <a:extLst>
              <a:ext uri="{FF2B5EF4-FFF2-40B4-BE49-F238E27FC236}">
                <a16:creationId xmlns:a16="http://schemas.microsoft.com/office/drawing/2014/main" id="{58145D42-E96C-41E0-BD9D-FC82EB02BA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3AE71ED-06AC-3DEF-155B-125EF224A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25" y="1670266"/>
            <a:ext cx="11504573" cy="504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60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مفردات الفكرة العامة">
            <a:hlinkClick r:id="" action="ppaction://media"/>
            <a:extLst>
              <a:ext uri="{FF2B5EF4-FFF2-40B4-BE49-F238E27FC236}">
                <a16:creationId xmlns:a16="http://schemas.microsoft.com/office/drawing/2014/main" id="{58145D42-E96C-41E0-BD9D-FC82EB02BA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B87DAC3-279B-35F6-4BF2-FA60D340D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329" y="1713805"/>
            <a:ext cx="8507185" cy="497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38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مفردات الفكرة العامة">
            <a:hlinkClick r:id="" action="ppaction://media"/>
            <a:extLst>
              <a:ext uri="{FF2B5EF4-FFF2-40B4-BE49-F238E27FC236}">
                <a16:creationId xmlns:a16="http://schemas.microsoft.com/office/drawing/2014/main" id="{58145D42-E96C-41E0-BD9D-FC82EB02BA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8170425-4DD2-B42C-30F7-F9D8D4135A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7289"/>
          <a:stretch/>
        </p:blipFill>
        <p:spPr>
          <a:xfrm>
            <a:off x="4228408" y="715528"/>
            <a:ext cx="7868969" cy="470539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709E3C1-DA68-5424-DD5C-38B72D7E17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259" t="34704" r="15215" b="25466"/>
          <a:stretch/>
        </p:blipFill>
        <p:spPr>
          <a:xfrm>
            <a:off x="534538" y="625183"/>
            <a:ext cx="3553566" cy="39887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A5FFD00-C0C4-1ACB-3388-6FF6193C82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62" t="75837" r="12648" b="3277"/>
          <a:stretch/>
        </p:blipFill>
        <p:spPr>
          <a:xfrm>
            <a:off x="950416" y="4690178"/>
            <a:ext cx="3857030" cy="209162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34998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قصاصة فنية, لقطة شاشة, رسوم المتجهات&#10;&#10;تم إنشاء الوصف تلقائياً">
            <a:extLst>
              <a:ext uri="{FF2B5EF4-FFF2-40B4-BE49-F238E27FC236}">
                <a16:creationId xmlns:a16="http://schemas.microsoft.com/office/drawing/2014/main" id="{2BEF51CF-97D9-4E16-9AB8-57F6CE368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29"/>
            <a:ext cx="12192000" cy="685800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85DA20A0-D7F2-4A7C-9A7F-D8FD4AFF8959}"/>
              </a:ext>
            </a:extLst>
          </p:cNvPr>
          <p:cNvSpPr txBox="1"/>
          <p:nvPr/>
        </p:nvSpPr>
        <p:spPr>
          <a:xfrm>
            <a:off x="2099931" y="619638"/>
            <a:ext cx="809752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أختبر نفسي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24E2C8C-FCBE-2783-E8A6-014FE117E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17" y="2066188"/>
            <a:ext cx="11149438" cy="370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835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قصاصة فنية, لقطة شاشة, رسوم المتجهات&#10;&#10;تم إنشاء الوصف تلقائياً">
            <a:extLst>
              <a:ext uri="{FF2B5EF4-FFF2-40B4-BE49-F238E27FC236}">
                <a16:creationId xmlns:a16="http://schemas.microsoft.com/office/drawing/2014/main" id="{2BEF51CF-97D9-4E16-9AB8-57F6CE368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29"/>
            <a:ext cx="12192000" cy="685800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85DA20A0-D7F2-4A7C-9A7F-D8FD4AFF8959}"/>
              </a:ext>
            </a:extLst>
          </p:cNvPr>
          <p:cNvSpPr txBox="1"/>
          <p:nvPr/>
        </p:nvSpPr>
        <p:spPr>
          <a:xfrm>
            <a:off x="2099931" y="619638"/>
            <a:ext cx="809752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أختبر نفسي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24E2C8C-FCBE-2783-E8A6-014FE117E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17" y="2066188"/>
            <a:ext cx="11149438" cy="370868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74E7EC5-6AB3-5EEF-DFD3-3AE066B28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9" y="2282242"/>
            <a:ext cx="6398577" cy="123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44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قصاصة فنية, لقطة شاشة, رسوم المتجهات&#10;&#10;تم إنشاء الوصف تلقائياً">
            <a:extLst>
              <a:ext uri="{FF2B5EF4-FFF2-40B4-BE49-F238E27FC236}">
                <a16:creationId xmlns:a16="http://schemas.microsoft.com/office/drawing/2014/main" id="{2BEF51CF-97D9-4E16-9AB8-57F6CE368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29"/>
            <a:ext cx="12192000" cy="685800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85DA20A0-D7F2-4A7C-9A7F-D8FD4AFF8959}"/>
              </a:ext>
            </a:extLst>
          </p:cNvPr>
          <p:cNvSpPr txBox="1"/>
          <p:nvPr/>
        </p:nvSpPr>
        <p:spPr>
          <a:xfrm>
            <a:off x="2099931" y="619638"/>
            <a:ext cx="809752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أختبر نفسي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24E2C8C-FCBE-2783-E8A6-014FE117E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17" y="2066188"/>
            <a:ext cx="11149438" cy="370868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74E7EC5-6AB3-5EEF-DFD3-3AE066B28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9" y="2282242"/>
            <a:ext cx="6398577" cy="123049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27DAFB4-3134-1CCB-FC34-B9AE84565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6488" y="5424739"/>
            <a:ext cx="4851639" cy="130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854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قصاصة فنية, لقطة شاشة, رسوم المتجهات&#10;&#10;تم إنشاء الوصف تلقائياً">
            <a:extLst>
              <a:ext uri="{FF2B5EF4-FFF2-40B4-BE49-F238E27FC236}">
                <a16:creationId xmlns:a16="http://schemas.microsoft.com/office/drawing/2014/main" id="{2BEF51CF-97D9-4E16-9AB8-57F6CE368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828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2E69281C-2132-4ACE-84FA-488B02269CCA}"/>
              </a:ext>
            </a:extLst>
          </p:cNvPr>
          <p:cNvSpPr txBox="1"/>
          <p:nvPr/>
        </p:nvSpPr>
        <p:spPr>
          <a:xfrm>
            <a:off x="2099931" y="619638"/>
            <a:ext cx="809752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استنتج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79526A6-FC67-52E9-6C6D-A550F9A9E3CA}"/>
              </a:ext>
            </a:extLst>
          </p:cNvPr>
          <p:cNvSpPr/>
          <p:nvPr/>
        </p:nvSpPr>
        <p:spPr>
          <a:xfrm>
            <a:off x="175881" y="2391446"/>
            <a:ext cx="3848100" cy="3454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أمثلة للآلات البسيطة :</a:t>
            </a:r>
          </a:p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البكرة </a:t>
            </a:r>
          </a:p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البرغي </a:t>
            </a:r>
          </a:p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المفك </a:t>
            </a:r>
          </a:p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العجلة والمحور </a:t>
            </a:r>
          </a:p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الاسفين </a:t>
            </a:r>
          </a:p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السطح المائل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D46026AE-3025-DE7B-935F-0B0854258E60}"/>
              </a:ext>
            </a:extLst>
          </p:cNvPr>
          <p:cNvSpPr/>
          <p:nvPr/>
        </p:nvSpPr>
        <p:spPr>
          <a:xfrm>
            <a:off x="7962901" y="2549289"/>
            <a:ext cx="4142014" cy="33616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الآلة البسيطة هي : أداة تستخدم لإنجاز عمل بسهولة </a:t>
            </a:r>
          </a:p>
          <a:p>
            <a:pPr algn="ctr"/>
            <a:endParaRPr lang="ar-SA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تقوم الآلة البسيطة بتغيير القوة واتجاهها </a:t>
            </a:r>
          </a:p>
        </p:txBody>
      </p:sp>
    </p:spTree>
    <p:extLst>
      <p:ext uri="{BB962C8B-B14F-4D97-AF65-F5344CB8AC3E}">
        <p14:creationId xmlns:p14="http://schemas.microsoft.com/office/powerpoint/2010/main" val="1944650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D1DD7DA-780B-43B0-84D8-CF9493486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158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727B4CD-A230-4A72-AA07-BAD9DDE1F1AB}"/>
              </a:ext>
            </a:extLst>
          </p:cNvPr>
          <p:cNvSpPr txBox="1"/>
          <p:nvPr/>
        </p:nvSpPr>
        <p:spPr>
          <a:xfrm>
            <a:off x="7505700" y="990047"/>
            <a:ext cx="277680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نشاط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F39660F-1D3A-4514-6223-3139DF3D2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-263319"/>
            <a:ext cx="3219459" cy="684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28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2C3CFF4B-1315-4B8C-B485-B41D3C1E0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7171508" y="679268"/>
            <a:ext cx="4824549" cy="4454435"/>
          </a:xfrm>
          <a:prstGeom prst="rect">
            <a:avLst/>
          </a:prstGeom>
        </p:spPr>
      </p:pic>
      <p:pic>
        <p:nvPicPr>
          <p:cNvPr id="5" name="Picture 2" descr="صور علم السعودية متحرك 2017 | علم السعودية متحرك GIF 2017">
            <a:extLst>
              <a:ext uri="{FF2B5EF4-FFF2-40B4-BE49-F238E27FC236}">
                <a16:creationId xmlns:a16="http://schemas.microsoft.com/office/drawing/2014/main" id="{B9DA1264-77E3-4909-9E09-1B03F68AA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977" y="2260588"/>
            <a:ext cx="5973164" cy="36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2">
            <a:extLst>
              <a:ext uri="{FF2B5EF4-FFF2-40B4-BE49-F238E27FC236}">
                <a16:creationId xmlns:a16="http://schemas.microsoft.com/office/drawing/2014/main" id="{18BE7686-9FC6-4983-826B-F9BB69F616C4}"/>
              </a:ext>
            </a:extLst>
          </p:cNvPr>
          <p:cNvSpPr/>
          <p:nvPr/>
        </p:nvSpPr>
        <p:spPr>
          <a:xfrm flipH="1">
            <a:off x="3834362" y="375998"/>
            <a:ext cx="45232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3D9A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دمت</a:t>
            </a:r>
            <a:r>
              <a:rPr kumimoji="0" lang="ar-SA" sz="4800" b="1" i="0" u="none" strike="noStrike" kern="1200" cap="none" spc="0" normalizeH="0" noProof="0" dirty="0">
                <a:ln>
                  <a:noFill/>
                </a:ln>
                <a:solidFill>
                  <a:srgbClr val="3D9A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شامخًا يا وطني </a:t>
            </a:r>
            <a:endParaRPr kumimoji="0" lang="en-IN" sz="4800" b="1" i="0" u="none" strike="noStrike" kern="1200" cap="none" spc="0" normalizeH="0" baseline="0" noProof="0" dirty="0">
              <a:ln>
                <a:noFill/>
              </a:ln>
              <a:solidFill>
                <a:srgbClr val="3D9A5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0991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44D68A06-F479-45F7-BAB9-184F5E13D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2E1ECAB-6BFD-4B11-A148-A35006ACDEDA}"/>
              </a:ext>
            </a:extLst>
          </p:cNvPr>
          <p:cNvSpPr txBox="1"/>
          <p:nvPr/>
        </p:nvSpPr>
        <p:spPr>
          <a:xfrm>
            <a:off x="7098831" y="932224"/>
            <a:ext cx="566883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كيف أعرف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86E96FC-CF1B-499D-84AF-069C8E2E64C6}"/>
              </a:ext>
            </a:extLst>
          </p:cNvPr>
          <p:cNvSpPr txBox="1"/>
          <p:nvPr/>
        </p:nvSpPr>
        <p:spPr>
          <a:xfrm>
            <a:off x="4965532" y="3418571"/>
            <a:ext cx="48221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الاستخدام الصحيح لأي آلة بسيطة ؟</a:t>
            </a:r>
            <a:endParaRPr lang="ar-SA" sz="4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حبر 13">
                <a:extLst>
                  <a:ext uri="{FF2B5EF4-FFF2-40B4-BE49-F238E27FC236}">
                    <a16:creationId xmlns:a16="http://schemas.microsoft.com/office/drawing/2014/main" id="{BD1AC757-94B4-FD3D-4224-91D53F576575}"/>
                  </a:ext>
                </a:extLst>
              </p14:cNvPr>
              <p14:cNvContentPartPr/>
              <p14:nvPr/>
            </p14:nvContentPartPr>
            <p14:xfrm>
              <a:off x="3159686" y="2405602"/>
              <a:ext cx="16560" cy="48960"/>
            </p14:xfrm>
          </p:contentPart>
        </mc:Choice>
        <mc:Fallback xmlns="">
          <p:pic>
            <p:nvPicPr>
              <p:cNvPr id="14" name="حبر 13">
                <a:extLst>
                  <a:ext uri="{FF2B5EF4-FFF2-40B4-BE49-F238E27FC236}">
                    <a16:creationId xmlns:a16="http://schemas.microsoft.com/office/drawing/2014/main" id="{BD1AC757-94B4-FD3D-4224-91D53F5765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42046" y="2387962"/>
                <a:ext cx="52200" cy="8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1730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قصاصة فنية, لقطة شاشة, رسوم المتجهات&#10;&#10;تم إنشاء الوصف تلقائياً">
            <a:extLst>
              <a:ext uri="{FF2B5EF4-FFF2-40B4-BE49-F238E27FC236}">
                <a16:creationId xmlns:a16="http://schemas.microsoft.com/office/drawing/2014/main" id="{665DB3A4-D90F-495F-BEEB-FDB450EE0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157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D39C428C-6AE1-4412-BA6D-4F73A52F64CE}"/>
              </a:ext>
            </a:extLst>
          </p:cNvPr>
          <p:cNvSpPr txBox="1"/>
          <p:nvPr/>
        </p:nvSpPr>
        <p:spPr>
          <a:xfrm>
            <a:off x="2099931" y="619638"/>
            <a:ext cx="809752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اقرأ وأتعلم</a:t>
            </a:r>
          </a:p>
        </p:txBody>
      </p:sp>
    </p:spTree>
    <p:extLst>
      <p:ext uri="{BB962C8B-B14F-4D97-AF65-F5344CB8AC3E}">
        <p14:creationId xmlns:p14="http://schemas.microsoft.com/office/powerpoint/2010/main" val="3659726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10709033" y="4162033"/>
            <a:ext cx="1551600" cy="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10629010" y="2532849"/>
            <a:ext cx="1711527" cy="793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10608732" y="5804881"/>
            <a:ext cx="1752080" cy="79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10702633" y="893500"/>
            <a:ext cx="1564400" cy="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11019777" y="873485"/>
            <a:ext cx="587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" sz="2400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sz="2400"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11019777" y="2478685"/>
            <a:ext cx="587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" sz="2400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sz="2400"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11019777" y="4083885"/>
            <a:ext cx="587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" sz="2400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sz="2400"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11019777" y="5689085"/>
            <a:ext cx="587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" sz="2400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sz="2400"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10493625" y="927805"/>
            <a:ext cx="193879" cy="287057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10100301" y="927808"/>
            <a:ext cx="193879" cy="287057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9705795" y="928721"/>
            <a:ext cx="260379" cy="260379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9704867" y="909300"/>
            <a:ext cx="261200" cy="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9173CC3A-30B2-4401-9810-A7B1EE5B34AA}"/>
              </a:ext>
            </a:extLst>
          </p:cNvPr>
          <p:cNvSpPr txBox="1"/>
          <p:nvPr/>
        </p:nvSpPr>
        <p:spPr>
          <a:xfrm>
            <a:off x="3918113" y="586200"/>
            <a:ext cx="54500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ماهي الآلة المناسبة للحالات التالية ؟</a:t>
            </a: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27361E2C-4CC8-4C2A-BE4D-F3FDBB12B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373" y="48831"/>
            <a:ext cx="3794381" cy="3062503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3986D7A1-077F-4413-99E6-A137B17A851D}"/>
              </a:ext>
            </a:extLst>
          </p:cNvPr>
          <p:cNvSpPr txBox="1"/>
          <p:nvPr/>
        </p:nvSpPr>
        <p:spPr>
          <a:xfrm>
            <a:off x="-233152" y="237967"/>
            <a:ext cx="2024267" cy="10770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133" b="1" dirty="0"/>
              <a:t>استراتيجية </a:t>
            </a:r>
          </a:p>
          <a:p>
            <a:pPr algn="ctr"/>
            <a:r>
              <a:rPr lang="ar-SA" sz="2133" b="1" dirty="0"/>
              <a:t>الملاحظة </a:t>
            </a:r>
          </a:p>
          <a:p>
            <a:pPr algn="ctr"/>
            <a:r>
              <a:rPr lang="ar-SA" sz="2133" b="1" dirty="0"/>
              <a:t>و الاكتشاف ..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A4FD5A7E-4AFE-4CEF-A727-0AFDC20C0F16}"/>
              </a:ext>
            </a:extLst>
          </p:cNvPr>
          <p:cNvSpPr txBox="1"/>
          <p:nvPr/>
        </p:nvSpPr>
        <p:spPr>
          <a:xfrm>
            <a:off x="779088" y="791965"/>
            <a:ext cx="2476485" cy="21439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133" b="1" dirty="0"/>
              <a:t>لاحظ</a:t>
            </a:r>
          </a:p>
          <a:p>
            <a:pPr algn="ctr"/>
            <a:endParaRPr lang="ar-SA" sz="2133" b="1" dirty="0"/>
          </a:p>
          <a:p>
            <a:pPr algn="ctr"/>
            <a:r>
              <a:rPr lang="ar-SA" sz="2133" b="1" dirty="0"/>
              <a:t>الصورة التي امامك</a:t>
            </a:r>
          </a:p>
          <a:p>
            <a:pPr algn="ctr"/>
            <a:r>
              <a:rPr lang="ar-SA" sz="2133" b="1" dirty="0"/>
              <a:t> </a:t>
            </a:r>
          </a:p>
          <a:p>
            <a:pPr algn="ctr"/>
            <a:r>
              <a:rPr lang="ar-SA" sz="2400" b="1" dirty="0"/>
              <a:t>و اجيب عن الأسئلة</a:t>
            </a:r>
          </a:p>
          <a:p>
            <a:pPr algn="ctr"/>
            <a:r>
              <a:rPr lang="ar-SA" sz="2400" b="1" dirty="0"/>
              <a:t> </a:t>
            </a:r>
            <a:r>
              <a:rPr lang="ar-SA" sz="2400" b="1" dirty="0" err="1"/>
              <a:t>التاليه</a:t>
            </a:r>
            <a:r>
              <a:rPr lang="ar-SA" sz="2400" b="1" dirty="0"/>
              <a:t> 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8C08200-9307-F17D-3E67-B28EB13F6BE9}"/>
              </a:ext>
            </a:extLst>
          </p:cNvPr>
          <p:cNvSpPr/>
          <p:nvPr/>
        </p:nvSpPr>
        <p:spPr>
          <a:xfrm>
            <a:off x="5237463" y="1580082"/>
            <a:ext cx="5450041" cy="12598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/>
              <a:t>لتحريك السيارة والدراجة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A4CB1B5-8590-126D-8194-D32BD9E4C6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751"/>
          <a:stretch/>
        </p:blipFill>
        <p:spPr>
          <a:xfrm>
            <a:off x="2017330" y="3407761"/>
            <a:ext cx="7749629" cy="30625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AE6BFCF-C1B3-60EA-589D-3236447428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34" y="3972206"/>
            <a:ext cx="1626944" cy="209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10709033" y="4162033"/>
            <a:ext cx="1551600" cy="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10629010" y="2532849"/>
            <a:ext cx="1711527" cy="793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10608732" y="5804881"/>
            <a:ext cx="1752080" cy="79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10702633" y="893500"/>
            <a:ext cx="1564400" cy="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11019777" y="873485"/>
            <a:ext cx="587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" sz="2400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sz="2400"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11019777" y="2478685"/>
            <a:ext cx="587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" sz="2400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sz="2400"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11019777" y="4083885"/>
            <a:ext cx="587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" sz="2400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sz="2400"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11019777" y="5689085"/>
            <a:ext cx="587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" sz="2400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sz="2400"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10493625" y="927805"/>
            <a:ext cx="193879" cy="287057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10100301" y="927808"/>
            <a:ext cx="193879" cy="287057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9705795" y="928721"/>
            <a:ext cx="260379" cy="260379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9704867" y="909300"/>
            <a:ext cx="261200" cy="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9173CC3A-30B2-4401-9810-A7B1EE5B34AA}"/>
              </a:ext>
            </a:extLst>
          </p:cNvPr>
          <p:cNvSpPr txBox="1"/>
          <p:nvPr/>
        </p:nvSpPr>
        <p:spPr>
          <a:xfrm>
            <a:off x="3918113" y="586200"/>
            <a:ext cx="54500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ماهي الآلة المناسبة للحالات التالية ؟</a:t>
            </a: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27361E2C-4CC8-4C2A-BE4D-F3FDBB12B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373" y="48831"/>
            <a:ext cx="3794381" cy="3062503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3986D7A1-077F-4413-99E6-A137B17A851D}"/>
              </a:ext>
            </a:extLst>
          </p:cNvPr>
          <p:cNvSpPr txBox="1"/>
          <p:nvPr/>
        </p:nvSpPr>
        <p:spPr>
          <a:xfrm>
            <a:off x="-233152" y="237967"/>
            <a:ext cx="2024267" cy="10770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133" b="1" dirty="0"/>
              <a:t>استراتيجية </a:t>
            </a:r>
          </a:p>
          <a:p>
            <a:pPr algn="ctr"/>
            <a:r>
              <a:rPr lang="ar-SA" sz="2133" b="1" dirty="0"/>
              <a:t>الملاحظة </a:t>
            </a:r>
          </a:p>
          <a:p>
            <a:pPr algn="ctr"/>
            <a:r>
              <a:rPr lang="ar-SA" sz="2133" b="1" dirty="0"/>
              <a:t>و الاكتشاف ..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A4FD5A7E-4AFE-4CEF-A727-0AFDC20C0F16}"/>
              </a:ext>
            </a:extLst>
          </p:cNvPr>
          <p:cNvSpPr txBox="1"/>
          <p:nvPr/>
        </p:nvSpPr>
        <p:spPr>
          <a:xfrm>
            <a:off x="779088" y="791965"/>
            <a:ext cx="2476485" cy="21439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133" b="1" dirty="0"/>
              <a:t>لاحظ</a:t>
            </a:r>
          </a:p>
          <a:p>
            <a:pPr algn="ctr"/>
            <a:endParaRPr lang="ar-SA" sz="2133" b="1" dirty="0"/>
          </a:p>
          <a:p>
            <a:pPr algn="ctr"/>
            <a:r>
              <a:rPr lang="ar-SA" sz="2133" b="1" dirty="0"/>
              <a:t>الصورة التي امامك</a:t>
            </a:r>
          </a:p>
          <a:p>
            <a:pPr algn="ctr"/>
            <a:r>
              <a:rPr lang="ar-SA" sz="2133" b="1" dirty="0"/>
              <a:t> </a:t>
            </a:r>
          </a:p>
          <a:p>
            <a:pPr algn="ctr"/>
            <a:r>
              <a:rPr lang="ar-SA" sz="2400" b="1" dirty="0"/>
              <a:t>و اجيب عن الأسئلة</a:t>
            </a:r>
          </a:p>
          <a:p>
            <a:pPr algn="ctr"/>
            <a:r>
              <a:rPr lang="ar-SA" sz="2400" b="1" dirty="0"/>
              <a:t> </a:t>
            </a:r>
            <a:r>
              <a:rPr lang="ar-SA" sz="2400" b="1" dirty="0" err="1"/>
              <a:t>التاليه</a:t>
            </a:r>
            <a:r>
              <a:rPr lang="ar-SA" sz="2400" b="1" dirty="0"/>
              <a:t> 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8C08200-9307-F17D-3E67-B28EB13F6BE9}"/>
              </a:ext>
            </a:extLst>
          </p:cNvPr>
          <p:cNvSpPr/>
          <p:nvPr/>
        </p:nvSpPr>
        <p:spPr>
          <a:xfrm>
            <a:off x="5237463" y="1580082"/>
            <a:ext cx="5450041" cy="12598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/>
              <a:t>لمساعدة الكرسي المتحرك لصعود الدرج؟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A4CB1B5-8590-126D-8194-D32BD9E4C6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751"/>
          <a:stretch/>
        </p:blipFill>
        <p:spPr>
          <a:xfrm>
            <a:off x="2017330" y="3407761"/>
            <a:ext cx="7749629" cy="30625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3DF0AF4-7F0B-484F-CD55-5873DF6796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34" y="3972206"/>
            <a:ext cx="1626944" cy="209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0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10709033" y="4162033"/>
            <a:ext cx="1551600" cy="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10629010" y="2532849"/>
            <a:ext cx="1711527" cy="793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10608732" y="5804881"/>
            <a:ext cx="1752080" cy="79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10702633" y="893500"/>
            <a:ext cx="1564400" cy="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11019777" y="873485"/>
            <a:ext cx="587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" sz="2400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sz="2400"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11019777" y="2478685"/>
            <a:ext cx="587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" sz="2400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sz="2400"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11019777" y="4083885"/>
            <a:ext cx="587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" sz="2400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sz="2400"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11019777" y="5689085"/>
            <a:ext cx="587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" sz="2400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sz="2400"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10493625" y="927805"/>
            <a:ext cx="193879" cy="287057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10100301" y="927808"/>
            <a:ext cx="193879" cy="287057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9705795" y="928721"/>
            <a:ext cx="260379" cy="260379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9704867" y="909300"/>
            <a:ext cx="261200" cy="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9173CC3A-30B2-4401-9810-A7B1EE5B34AA}"/>
              </a:ext>
            </a:extLst>
          </p:cNvPr>
          <p:cNvSpPr txBox="1"/>
          <p:nvPr/>
        </p:nvSpPr>
        <p:spPr>
          <a:xfrm>
            <a:off x="3918113" y="581097"/>
            <a:ext cx="54500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ماهي الآلة المناسبة للحالات التالية ؟</a:t>
            </a: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27361E2C-4CC8-4C2A-BE4D-F3FDBB12B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373" y="48831"/>
            <a:ext cx="3794381" cy="3062503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3986D7A1-077F-4413-99E6-A137B17A851D}"/>
              </a:ext>
            </a:extLst>
          </p:cNvPr>
          <p:cNvSpPr txBox="1"/>
          <p:nvPr/>
        </p:nvSpPr>
        <p:spPr>
          <a:xfrm>
            <a:off x="-233152" y="237967"/>
            <a:ext cx="2024267" cy="10770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133" b="1" dirty="0"/>
              <a:t>استراتيجية </a:t>
            </a:r>
          </a:p>
          <a:p>
            <a:pPr algn="ctr"/>
            <a:r>
              <a:rPr lang="ar-SA" sz="2133" b="1" dirty="0"/>
              <a:t>الملاحظة </a:t>
            </a:r>
          </a:p>
          <a:p>
            <a:pPr algn="ctr"/>
            <a:r>
              <a:rPr lang="ar-SA" sz="2133" b="1" dirty="0"/>
              <a:t>و الاكتشاف ..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A4FD5A7E-4AFE-4CEF-A727-0AFDC20C0F16}"/>
              </a:ext>
            </a:extLst>
          </p:cNvPr>
          <p:cNvSpPr txBox="1"/>
          <p:nvPr/>
        </p:nvSpPr>
        <p:spPr>
          <a:xfrm>
            <a:off x="779088" y="791965"/>
            <a:ext cx="2476485" cy="21439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133" b="1" dirty="0"/>
              <a:t>لاحظ</a:t>
            </a:r>
          </a:p>
          <a:p>
            <a:pPr algn="ctr"/>
            <a:endParaRPr lang="ar-SA" sz="2133" b="1" dirty="0"/>
          </a:p>
          <a:p>
            <a:pPr algn="ctr"/>
            <a:r>
              <a:rPr lang="ar-SA" sz="2133" b="1" dirty="0"/>
              <a:t>الصورة التي امامك</a:t>
            </a:r>
          </a:p>
          <a:p>
            <a:pPr algn="ctr"/>
            <a:r>
              <a:rPr lang="ar-SA" sz="2133" b="1" dirty="0"/>
              <a:t> </a:t>
            </a:r>
          </a:p>
          <a:p>
            <a:pPr algn="ctr"/>
            <a:r>
              <a:rPr lang="ar-SA" sz="2400" b="1" dirty="0"/>
              <a:t>و اجيب عن الأسئلة</a:t>
            </a:r>
          </a:p>
          <a:p>
            <a:pPr algn="ctr"/>
            <a:r>
              <a:rPr lang="ar-SA" sz="2400" b="1" dirty="0"/>
              <a:t> </a:t>
            </a:r>
            <a:r>
              <a:rPr lang="ar-SA" sz="2400" b="1" dirty="0" err="1"/>
              <a:t>التاليه</a:t>
            </a:r>
            <a:r>
              <a:rPr lang="ar-SA" sz="2400" b="1" dirty="0"/>
              <a:t> 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8C08200-9307-F17D-3E67-B28EB13F6BE9}"/>
              </a:ext>
            </a:extLst>
          </p:cNvPr>
          <p:cNvSpPr/>
          <p:nvPr/>
        </p:nvSpPr>
        <p:spPr>
          <a:xfrm>
            <a:off x="5237463" y="1580082"/>
            <a:ext cx="5450041" cy="12598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/>
              <a:t>لمساعدة ذوي الاحتياجات الخاصة لدخول المحلات التجارية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A4CB1B5-8590-126D-8194-D32BD9E4C6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751"/>
          <a:stretch/>
        </p:blipFill>
        <p:spPr>
          <a:xfrm>
            <a:off x="2017330" y="3407761"/>
            <a:ext cx="7749629" cy="30625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09E5C83-9FD1-55D6-4DB9-B6C1DA65D9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4" y="4130859"/>
            <a:ext cx="1626944" cy="209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8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10709033" y="4162033"/>
            <a:ext cx="1551600" cy="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10629010" y="2532849"/>
            <a:ext cx="1711527" cy="793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10608732" y="5804881"/>
            <a:ext cx="1752080" cy="79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10702633" y="893500"/>
            <a:ext cx="1564400" cy="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11019777" y="873485"/>
            <a:ext cx="587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" sz="2400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sz="2400"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11019777" y="2478685"/>
            <a:ext cx="587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" sz="2400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sz="2400"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11019777" y="4083885"/>
            <a:ext cx="587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" sz="2400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sz="2400"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11019777" y="5689085"/>
            <a:ext cx="587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" sz="2400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sz="2400"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10493625" y="927805"/>
            <a:ext cx="193879" cy="287057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10100301" y="927808"/>
            <a:ext cx="193879" cy="287057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9705795" y="928721"/>
            <a:ext cx="260379" cy="260379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9704867" y="909300"/>
            <a:ext cx="261200" cy="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9173CC3A-30B2-4401-9810-A7B1EE5B34AA}"/>
              </a:ext>
            </a:extLst>
          </p:cNvPr>
          <p:cNvSpPr txBox="1"/>
          <p:nvPr/>
        </p:nvSpPr>
        <p:spPr>
          <a:xfrm>
            <a:off x="3918113" y="586200"/>
            <a:ext cx="54500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ماهي الآلة المناسبة للحالات التالية ؟</a:t>
            </a: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27361E2C-4CC8-4C2A-BE4D-F3FDBB12B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373" y="48831"/>
            <a:ext cx="3794381" cy="3062503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3986D7A1-077F-4413-99E6-A137B17A851D}"/>
              </a:ext>
            </a:extLst>
          </p:cNvPr>
          <p:cNvSpPr txBox="1"/>
          <p:nvPr/>
        </p:nvSpPr>
        <p:spPr>
          <a:xfrm>
            <a:off x="-233152" y="237967"/>
            <a:ext cx="2024267" cy="10770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133" b="1" dirty="0"/>
              <a:t>استراتيجية </a:t>
            </a:r>
          </a:p>
          <a:p>
            <a:pPr algn="ctr"/>
            <a:r>
              <a:rPr lang="ar-SA" sz="2133" b="1" dirty="0"/>
              <a:t>الملاحظة </a:t>
            </a:r>
          </a:p>
          <a:p>
            <a:pPr algn="ctr"/>
            <a:r>
              <a:rPr lang="ar-SA" sz="2133" b="1" dirty="0"/>
              <a:t>و الاكتشاف ..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A4FD5A7E-4AFE-4CEF-A727-0AFDC20C0F16}"/>
              </a:ext>
            </a:extLst>
          </p:cNvPr>
          <p:cNvSpPr txBox="1"/>
          <p:nvPr/>
        </p:nvSpPr>
        <p:spPr>
          <a:xfrm>
            <a:off x="779088" y="791965"/>
            <a:ext cx="2476485" cy="21439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133" b="1" dirty="0"/>
              <a:t>لاحظ</a:t>
            </a:r>
          </a:p>
          <a:p>
            <a:pPr algn="ctr"/>
            <a:endParaRPr lang="ar-SA" sz="2133" b="1" dirty="0"/>
          </a:p>
          <a:p>
            <a:pPr algn="ctr"/>
            <a:r>
              <a:rPr lang="ar-SA" sz="2133" b="1" dirty="0"/>
              <a:t>الصورة التي امامك</a:t>
            </a:r>
          </a:p>
          <a:p>
            <a:pPr algn="ctr"/>
            <a:r>
              <a:rPr lang="ar-SA" sz="2133" b="1" dirty="0"/>
              <a:t> </a:t>
            </a:r>
          </a:p>
          <a:p>
            <a:pPr algn="ctr"/>
            <a:r>
              <a:rPr lang="ar-SA" sz="2400" b="1" dirty="0"/>
              <a:t>و اجيب عن الأسئلة</a:t>
            </a:r>
          </a:p>
          <a:p>
            <a:pPr algn="ctr"/>
            <a:r>
              <a:rPr lang="ar-SA" sz="2400" b="1" dirty="0"/>
              <a:t> </a:t>
            </a:r>
            <a:r>
              <a:rPr lang="ar-SA" sz="2400" b="1" dirty="0" err="1"/>
              <a:t>التاليه</a:t>
            </a:r>
            <a:r>
              <a:rPr lang="ar-SA" sz="2400" b="1" dirty="0"/>
              <a:t> 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8C08200-9307-F17D-3E67-B28EB13F6BE9}"/>
              </a:ext>
            </a:extLst>
          </p:cNvPr>
          <p:cNvSpPr/>
          <p:nvPr/>
        </p:nvSpPr>
        <p:spPr>
          <a:xfrm>
            <a:off x="5237463" y="1580082"/>
            <a:ext cx="5450041" cy="12598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/>
              <a:t>لمساعدة ماما في تقطيع الخضار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A4CB1B5-8590-126D-8194-D32BD9E4C6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751"/>
          <a:stretch/>
        </p:blipFill>
        <p:spPr>
          <a:xfrm>
            <a:off x="2017330" y="3407761"/>
            <a:ext cx="7749629" cy="30625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7CDB032-B698-6E31-C0A7-1B93D86399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34" y="3972206"/>
            <a:ext cx="1626944" cy="209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3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10709033" y="4162033"/>
            <a:ext cx="1551600" cy="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10629010" y="2532849"/>
            <a:ext cx="1711527" cy="793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10608732" y="5804881"/>
            <a:ext cx="1752080" cy="79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10702633" y="893500"/>
            <a:ext cx="1564400" cy="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11019777" y="873485"/>
            <a:ext cx="587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" sz="2400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sz="2400"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11019777" y="2478685"/>
            <a:ext cx="587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" sz="2400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sz="2400"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11019777" y="4083885"/>
            <a:ext cx="587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" sz="2400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sz="2400"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11019777" y="5689085"/>
            <a:ext cx="587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" sz="2400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sz="2400"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10493625" y="927805"/>
            <a:ext cx="193879" cy="287057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10100301" y="927808"/>
            <a:ext cx="193879" cy="287057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9705795" y="928721"/>
            <a:ext cx="260379" cy="260379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9704867" y="909300"/>
            <a:ext cx="261200" cy="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9173CC3A-30B2-4401-9810-A7B1EE5B34AA}"/>
              </a:ext>
            </a:extLst>
          </p:cNvPr>
          <p:cNvSpPr txBox="1"/>
          <p:nvPr/>
        </p:nvSpPr>
        <p:spPr>
          <a:xfrm>
            <a:off x="3918113" y="586200"/>
            <a:ext cx="54500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ماهي الآلة المناسبة للحالات التالية ؟</a:t>
            </a: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27361E2C-4CC8-4C2A-BE4D-F3FDBB12B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373" y="48831"/>
            <a:ext cx="3794381" cy="3062503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3986D7A1-077F-4413-99E6-A137B17A851D}"/>
              </a:ext>
            </a:extLst>
          </p:cNvPr>
          <p:cNvSpPr txBox="1"/>
          <p:nvPr/>
        </p:nvSpPr>
        <p:spPr>
          <a:xfrm>
            <a:off x="-233152" y="237967"/>
            <a:ext cx="2024267" cy="10770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133" b="1" dirty="0"/>
              <a:t>استراتيجية </a:t>
            </a:r>
          </a:p>
          <a:p>
            <a:pPr algn="ctr"/>
            <a:r>
              <a:rPr lang="ar-SA" sz="2133" b="1" dirty="0"/>
              <a:t>الملاحظة </a:t>
            </a:r>
          </a:p>
          <a:p>
            <a:pPr algn="ctr"/>
            <a:r>
              <a:rPr lang="ar-SA" sz="2133" b="1" dirty="0"/>
              <a:t>و الاكتشاف ..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A4FD5A7E-4AFE-4CEF-A727-0AFDC20C0F16}"/>
              </a:ext>
            </a:extLst>
          </p:cNvPr>
          <p:cNvSpPr txBox="1"/>
          <p:nvPr/>
        </p:nvSpPr>
        <p:spPr>
          <a:xfrm>
            <a:off x="779088" y="791965"/>
            <a:ext cx="2476485" cy="21439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133" b="1" dirty="0"/>
              <a:t>لاحظ</a:t>
            </a:r>
          </a:p>
          <a:p>
            <a:pPr algn="ctr"/>
            <a:endParaRPr lang="ar-SA" sz="2133" b="1" dirty="0"/>
          </a:p>
          <a:p>
            <a:pPr algn="ctr"/>
            <a:r>
              <a:rPr lang="ar-SA" sz="2133" b="1" dirty="0"/>
              <a:t>الصورة التي امامك</a:t>
            </a:r>
          </a:p>
          <a:p>
            <a:pPr algn="ctr"/>
            <a:r>
              <a:rPr lang="ar-SA" sz="2133" b="1" dirty="0"/>
              <a:t> </a:t>
            </a:r>
          </a:p>
          <a:p>
            <a:pPr algn="ctr"/>
            <a:r>
              <a:rPr lang="ar-SA" sz="2400" b="1" dirty="0"/>
              <a:t>و اجيب عن الأسئلة</a:t>
            </a:r>
          </a:p>
          <a:p>
            <a:pPr algn="ctr"/>
            <a:r>
              <a:rPr lang="ar-SA" sz="2400" b="1" dirty="0"/>
              <a:t> </a:t>
            </a:r>
            <a:r>
              <a:rPr lang="ar-SA" sz="2400" b="1" dirty="0" err="1"/>
              <a:t>التاليه</a:t>
            </a:r>
            <a:r>
              <a:rPr lang="ar-SA" sz="2400" b="1" dirty="0"/>
              <a:t> 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8C08200-9307-F17D-3E67-B28EB13F6BE9}"/>
              </a:ext>
            </a:extLst>
          </p:cNvPr>
          <p:cNvSpPr/>
          <p:nvPr/>
        </p:nvSpPr>
        <p:spPr>
          <a:xfrm>
            <a:off x="5237463" y="1580082"/>
            <a:ext cx="5450041" cy="12598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/>
              <a:t>لتثبيت السرير وتركيبه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A4CB1B5-8590-126D-8194-D32BD9E4C6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751"/>
          <a:stretch/>
        </p:blipFill>
        <p:spPr>
          <a:xfrm>
            <a:off x="2017330" y="3407761"/>
            <a:ext cx="7749629" cy="30625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EC8716F-7CDF-0DD6-543B-8AC1C84019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21" y="4376435"/>
            <a:ext cx="1626944" cy="209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3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D1DD7DA-780B-43B0-84D8-CF9493486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727B4CD-A230-4A72-AA07-BAD9DDE1F1AB}"/>
              </a:ext>
            </a:extLst>
          </p:cNvPr>
          <p:cNvSpPr txBox="1"/>
          <p:nvPr/>
        </p:nvSpPr>
        <p:spPr>
          <a:xfrm>
            <a:off x="2391571" y="2033054"/>
            <a:ext cx="708090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مراجعة الدرس</a:t>
            </a:r>
          </a:p>
        </p:txBody>
      </p:sp>
    </p:spTree>
    <p:extLst>
      <p:ext uri="{BB962C8B-B14F-4D97-AF65-F5344CB8AC3E}">
        <p14:creationId xmlns:p14="http://schemas.microsoft.com/office/powerpoint/2010/main" val="3723792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FE6C962-161B-499C-8039-D47974439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969"/>
            <a:ext cx="12192000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4B761E5-8481-4A05-9193-1A43EDAA8C4B}"/>
              </a:ext>
            </a:extLst>
          </p:cNvPr>
          <p:cNvSpPr txBox="1"/>
          <p:nvPr/>
        </p:nvSpPr>
        <p:spPr>
          <a:xfrm>
            <a:off x="5345605" y="354703"/>
            <a:ext cx="708090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مراجعة الدرس</a:t>
            </a: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F00AAB5E-12FB-76DA-FCB2-CF8752794F2B}"/>
              </a:ext>
            </a:extLst>
          </p:cNvPr>
          <p:cNvGrpSpPr/>
          <p:nvPr/>
        </p:nvGrpSpPr>
        <p:grpSpPr>
          <a:xfrm>
            <a:off x="2553009" y="1166151"/>
            <a:ext cx="245160" cy="123120"/>
            <a:chOff x="2553009" y="1166151"/>
            <a:chExt cx="245160" cy="123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7" name="حبر 6">
                  <a:extLst>
                    <a:ext uri="{FF2B5EF4-FFF2-40B4-BE49-F238E27FC236}">
                      <a16:creationId xmlns:a16="http://schemas.microsoft.com/office/drawing/2014/main" id="{D40528B0-6F68-737D-EDDC-4CD00405EE93}"/>
                    </a:ext>
                  </a:extLst>
                </p14:cNvPr>
                <p14:cNvContentPartPr/>
                <p14:nvPr/>
              </p14:nvContentPartPr>
              <p14:xfrm>
                <a:off x="2781249" y="1221951"/>
                <a:ext cx="15840" cy="34920"/>
              </p14:xfrm>
            </p:contentPart>
          </mc:Choice>
          <mc:Fallback>
            <p:pic>
              <p:nvPicPr>
                <p:cNvPr id="7" name="حبر 6">
                  <a:extLst>
                    <a:ext uri="{FF2B5EF4-FFF2-40B4-BE49-F238E27FC236}">
                      <a16:creationId xmlns:a16="http://schemas.microsoft.com/office/drawing/2014/main" id="{D40528B0-6F68-737D-EDDC-4CD00405EE9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763249" y="1203951"/>
                  <a:ext cx="5148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8" name="حبر 7">
                  <a:extLst>
                    <a:ext uri="{FF2B5EF4-FFF2-40B4-BE49-F238E27FC236}">
                      <a16:creationId xmlns:a16="http://schemas.microsoft.com/office/drawing/2014/main" id="{B2C4FAAB-2E90-F932-A174-3ABE63E69798}"/>
                    </a:ext>
                  </a:extLst>
                </p14:cNvPr>
                <p14:cNvContentPartPr/>
                <p14:nvPr/>
              </p14:nvContentPartPr>
              <p14:xfrm>
                <a:off x="2734089" y="1275231"/>
                <a:ext cx="360" cy="14040"/>
              </p14:xfrm>
            </p:contentPart>
          </mc:Choice>
          <mc:Fallback>
            <p:pic>
              <p:nvPicPr>
                <p:cNvPr id="8" name="حبر 7">
                  <a:extLst>
                    <a:ext uri="{FF2B5EF4-FFF2-40B4-BE49-F238E27FC236}">
                      <a16:creationId xmlns:a16="http://schemas.microsoft.com/office/drawing/2014/main" id="{B2C4FAAB-2E90-F932-A174-3ABE63E6979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16089" y="1257231"/>
                  <a:ext cx="3600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9" name="حبر 8">
                  <a:extLst>
                    <a:ext uri="{FF2B5EF4-FFF2-40B4-BE49-F238E27FC236}">
                      <a16:creationId xmlns:a16="http://schemas.microsoft.com/office/drawing/2014/main" id="{6A2A03DF-8E73-A04F-8C8C-49597D372159}"/>
                    </a:ext>
                  </a:extLst>
                </p14:cNvPr>
                <p14:cNvContentPartPr/>
                <p14:nvPr/>
              </p14:nvContentPartPr>
              <p14:xfrm>
                <a:off x="2553009" y="1195311"/>
                <a:ext cx="245160" cy="38160"/>
              </p14:xfrm>
            </p:contentPart>
          </mc:Choice>
          <mc:Fallback>
            <p:pic>
              <p:nvPicPr>
                <p:cNvPr id="9" name="حبر 8">
                  <a:extLst>
                    <a:ext uri="{FF2B5EF4-FFF2-40B4-BE49-F238E27FC236}">
                      <a16:creationId xmlns:a16="http://schemas.microsoft.com/office/drawing/2014/main" id="{6A2A03DF-8E73-A04F-8C8C-49597D37215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535009" y="1177311"/>
                  <a:ext cx="28080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0" name="حبر 9">
                  <a:extLst>
                    <a:ext uri="{FF2B5EF4-FFF2-40B4-BE49-F238E27FC236}">
                      <a16:creationId xmlns:a16="http://schemas.microsoft.com/office/drawing/2014/main" id="{C6860D71-119A-5F06-49E2-24ADD397998A}"/>
                    </a:ext>
                  </a:extLst>
                </p14:cNvPr>
                <p14:cNvContentPartPr/>
                <p14:nvPr/>
              </p14:nvContentPartPr>
              <p14:xfrm>
                <a:off x="2689449" y="1166151"/>
                <a:ext cx="29520" cy="39240"/>
              </p14:xfrm>
            </p:contentPart>
          </mc:Choice>
          <mc:Fallback>
            <p:pic>
              <p:nvPicPr>
                <p:cNvPr id="10" name="حبر 9">
                  <a:extLst>
                    <a:ext uri="{FF2B5EF4-FFF2-40B4-BE49-F238E27FC236}">
                      <a16:creationId xmlns:a16="http://schemas.microsoft.com/office/drawing/2014/main" id="{C6860D71-119A-5F06-49E2-24ADD397998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671449" y="1148151"/>
                  <a:ext cx="65160" cy="748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FAF88E41-12E2-8BE2-E822-B1D9D9975A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5222" y="59969"/>
            <a:ext cx="4638709" cy="650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649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FE6C962-161B-499C-8039-D47974439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43"/>
            <a:ext cx="12192000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4B761E5-8481-4A05-9193-1A43EDAA8C4B}"/>
              </a:ext>
            </a:extLst>
          </p:cNvPr>
          <p:cNvSpPr txBox="1"/>
          <p:nvPr/>
        </p:nvSpPr>
        <p:spPr>
          <a:xfrm>
            <a:off x="5345605" y="354703"/>
            <a:ext cx="708090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مراجعة الدرس</a:t>
            </a: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F00AAB5E-12FB-76DA-FCB2-CF8752794F2B}"/>
              </a:ext>
            </a:extLst>
          </p:cNvPr>
          <p:cNvGrpSpPr/>
          <p:nvPr/>
        </p:nvGrpSpPr>
        <p:grpSpPr>
          <a:xfrm>
            <a:off x="2553009" y="1166151"/>
            <a:ext cx="245160" cy="123120"/>
            <a:chOff x="2553009" y="1166151"/>
            <a:chExt cx="245160" cy="12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حبر 6">
                  <a:extLst>
                    <a:ext uri="{FF2B5EF4-FFF2-40B4-BE49-F238E27FC236}">
                      <a16:creationId xmlns:a16="http://schemas.microsoft.com/office/drawing/2014/main" id="{D40528B0-6F68-737D-EDDC-4CD00405EE93}"/>
                    </a:ext>
                  </a:extLst>
                </p14:cNvPr>
                <p14:cNvContentPartPr/>
                <p14:nvPr/>
              </p14:nvContentPartPr>
              <p14:xfrm>
                <a:off x="2781249" y="1221951"/>
                <a:ext cx="15840" cy="34920"/>
              </p14:xfrm>
            </p:contentPart>
          </mc:Choice>
          <mc:Fallback xmlns="">
            <p:pic>
              <p:nvPicPr>
                <p:cNvPr id="7" name="حبر 6">
                  <a:extLst>
                    <a:ext uri="{FF2B5EF4-FFF2-40B4-BE49-F238E27FC236}">
                      <a16:creationId xmlns:a16="http://schemas.microsoft.com/office/drawing/2014/main" id="{D40528B0-6F68-737D-EDDC-4CD00405EE9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763609" y="1203951"/>
                  <a:ext cx="5148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حبر 7">
                  <a:extLst>
                    <a:ext uri="{FF2B5EF4-FFF2-40B4-BE49-F238E27FC236}">
                      <a16:creationId xmlns:a16="http://schemas.microsoft.com/office/drawing/2014/main" id="{B2C4FAAB-2E90-F932-A174-3ABE63E69798}"/>
                    </a:ext>
                  </a:extLst>
                </p14:cNvPr>
                <p14:cNvContentPartPr/>
                <p14:nvPr/>
              </p14:nvContentPartPr>
              <p14:xfrm>
                <a:off x="2734089" y="1275231"/>
                <a:ext cx="360" cy="14040"/>
              </p14:xfrm>
            </p:contentPart>
          </mc:Choice>
          <mc:Fallback xmlns="">
            <p:pic>
              <p:nvPicPr>
                <p:cNvPr id="8" name="حبر 7">
                  <a:extLst>
                    <a:ext uri="{FF2B5EF4-FFF2-40B4-BE49-F238E27FC236}">
                      <a16:creationId xmlns:a16="http://schemas.microsoft.com/office/drawing/2014/main" id="{B2C4FAAB-2E90-F932-A174-3ABE63E6979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16449" y="1257231"/>
                  <a:ext cx="3600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حبر 8">
                  <a:extLst>
                    <a:ext uri="{FF2B5EF4-FFF2-40B4-BE49-F238E27FC236}">
                      <a16:creationId xmlns:a16="http://schemas.microsoft.com/office/drawing/2014/main" id="{6A2A03DF-8E73-A04F-8C8C-49597D372159}"/>
                    </a:ext>
                  </a:extLst>
                </p14:cNvPr>
                <p14:cNvContentPartPr/>
                <p14:nvPr/>
              </p14:nvContentPartPr>
              <p14:xfrm>
                <a:off x="2553009" y="1195311"/>
                <a:ext cx="245160" cy="38160"/>
              </p14:xfrm>
            </p:contentPart>
          </mc:Choice>
          <mc:Fallback xmlns="">
            <p:pic>
              <p:nvPicPr>
                <p:cNvPr id="9" name="حبر 8">
                  <a:extLst>
                    <a:ext uri="{FF2B5EF4-FFF2-40B4-BE49-F238E27FC236}">
                      <a16:creationId xmlns:a16="http://schemas.microsoft.com/office/drawing/2014/main" id="{6A2A03DF-8E73-A04F-8C8C-49597D37215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535369" y="1177671"/>
                  <a:ext cx="28080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حبر 9">
                  <a:extLst>
                    <a:ext uri="{FF2B5EF4-FFF2-40B4-BE49-F238E27FC236}">
                      <a16:creationId xmlns:a16="http://schemas.microsoft.com/office/drawing/2014/main" id="{C6860D71-119A-5F06-49E2-24ADD397998A}"/>
                    </a:ext>
                  </a:extLst>
                </p14:cNvPr>
                <p14:cNvContentPartPr/>
                <p14:nvPr/>
              </p14:nvContentPartPr>
              <p14:xfrm>
                <a:off x="2689449" y="1166151"/>
                <a:ext cx="29520" cy="39240"/>
              </p14:xfrm>
            </p:contentPart>
          </mc:Choice>
          <mc:Fallback xmlns="">
            <p:pic>
              <p:nvPicPr>
                <p:cNvPr id="10" name="حبر 9">
                  <a:extLst>
                    <a:ext uri="{FF2B5EF4-FFF2-40B4-BE49-F238E27FC236}">
                      <a16:creationId xmlns:a16="http://schemas.microsoft.com/office/drawing/2014/main" id="{C6860D71-119A-5F06-49E2-24ADD397998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671809" y="1148511"/>
                  <a:ext cx="65160" cy="748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C14A0265-D717-BDA7-2C1D-B946260AA8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2405" y="43542"/>
            <a:ext cx="5062983" cy="665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50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7248;p43">
            <a:extLst>
              <a:ext uri="{FF2B5EF4-FFF2-40B4-BE49-F238E27FC236}">
                <a16:creationId xmlns:a16="http://schemas.microsoft.com/office/drawing/2014/main" id="{8AB74D6A-E3E6-4C5E-93F1-E14903DC66CE}"/>
              </a:ext>
            </a:extLst>
          </p:cNvPr>
          <p:cNvPicPr preferRelativeResize="0"/>
          <p:nvPr/>
        </p:nvPicPr>
        <p:blipFill rotWithShape="1">
          <a:blip r:embed="rId4">
            <a:alphaModFix amt="62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r="16855"/>
          <a:stretch/>
        </p:blipFill>
        <p:spPr>
          <a:xfrm rot="21099795">
            <a:off x="2030862" y="380216"/>
            <a:ext cx="7277207" cy="1635211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31"/>
          <p:cNvSpPr txBox="1">
            <a:spLocks noGrp="1"/>
          </p:cNvSpPr>
          <p:nvPr>
            <p:ph type="title" idx="2"/>
          </p:nvPr>
        </p:nvSpPr>
        <p:spPr>
          <a:xfrm>
            <a:off x="1948525" y="267194"/>
            <a:ext cx="7515308" cy="1932400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ctr" anchorCtr="0">
            <a:noAutofit/>
          </a:bodyPr>
          <a:lstStyle/>
          <a:p>
            <a:r>
              <a:rPr lang="ar-SA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هيا نراجع الدرس الماضي لنشحن البطارية </a:t>
            </a:r>
          </a:p>
        </p:txBody>
      </p:sp>
      <p:pic>
        <p:nvPicPr>
          <p:cNvPr id="20" name="Picture 2" descr="صورة ذات صلة">
            <a:extLst>
              <a:ext uri="{FF2B5EF4-FFF2-40B4-BE49-F238E27FC236}">
                <a16:creationId xmlns:a16="http://schemas.microsoft.com/office/drawing/2014/main" id="{B3FC7C94-8B28-432F-B804-1DC926E8A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525" y="1197822"/>
            <a:ext cx="8582443" cy="574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2E9974CC-3568-44FF-ADA8-86041B34F5F1}"/>
              </a:ext>
            </a:extLst>
          </p:cNvPr>
          <p:cNvSpPr/>
          <p:nvPr/>
        </p:nvSpPr>
        <p:spPr>
          <a:xfrm rot="5400000">
            <a:off x="9308239" y="3776203"/>
            <a:ext cx="11095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  <a:solidFill>
                  <a:schemeClr val="bg1"/>
                </a:solidFill>
              </a:rPr>
              <a:t>100%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E82713E-AFCF-447B-BF0F-B72B0F06F61D}"/>
              </a:ext>
            </a:extLst>
          </p:cNvPr>
          <p:cNvSpPr txBox="1"/>
          <p:nvPr/>
        </p:nvSpPr>
        <p:spPr>
          <a:xfrm>
            <a:off x="2440609" y="3451340"/>
            <a:ext cx="121739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err="1">
                <a:solidFill>
                  <a:schemeClr val="bg1"/>
                </a:solidFill>
              </a:rPr>
              <a:t>ماهو</a:t>
            </a:r>
            <a:r>
              <a:rPr lang="ar-SA" sz="2400" b="1" dirty="0">
                <a:solidFill>
                  <a:schemeClr val="bg1"/>
                </a:solidFill>
              </a:rPr>
              <a:t> الشغل ؟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B3DD0F9-C6CC-499A-A45A-965B6597E815}"/>
              </a:ext>
            </a:extLst>
          </p:cNvPr>
          <p:cNvSpPr txBox="1"/>
          <p:nvPr/>
        </p:nvSpPr>
        <p:spPr>
          <a:xfrm>
            <a:off x="3493837" y="3335937"/>
            <a:ext cx="120651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أعطي 3 أمثلة على أعمال هي شغل ؟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C23B7B3B-288C-46B4-B994-E32EF7CEB740}"/>
              </a:ext>
            </a:extLst>
          </p:cNvPr>
          <p:cNvSpPr txBox="1"/>
          <p:nvPr/>
        </p:nvSpPr>
        <p:spPr>
          <a:xfrm>
            <a:off x="4750312" y="2774715"/>
            <a:ext cx="1068123" cy="17334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133" b="1" dirty="0">
                <a:solidFill>
                  <a:schemeClr val="bg1"/>
                </a:solidFill>
              </a:rPr>
              <a:t>أعطي أمثلة ل 3 أعمال هي ليست شغل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DB455AED-1B87-4E4C-ACA3-D292A0CE1C19}"/>
              </a:ext>
            </a:extLst>
          </p:cNvPr>
          <p:cNvSpPr txBox="1"/>
          <p:nvPr/>
        </p:nvSpPr>
        <p:spPr>
          <a:xfrm>
            <a:off x="8207508" y="3214292"/>
            <a:ext cx="941747" cy="10770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133" b="1" dirty="0">
                <a:solidFill>
                  <a:schemeClr val="bg1"/>
                </a:solidFill>
              </a:rPr>
              <a:t>مثال لتغير كيميائي: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8CC75853-21EF-457F-93A3-58143468E751}"/>
              </a:ext>
            </a:extLst>
          </p:cNvPr>
          <p:cNvSpPr txBox="1"/>
          <p:nvPr/>
        </p:nvSpPr>
        <p:spPr>
          <a:xfrm>
            <a:off x="7089424" y="3451340"/>
            <a:ext cx="1018457" cy="10770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133" b="1" dirty="0">
                <a:solidFill>
                  <a:schemeClr val="bg1"/>
                </a:solidFill>
              </a:rPr>
              <a:t>مثال لتغير فيزيائي :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2EDE91C6-7423-4A72-BB8B-7DDEFE98D9B8}"/>
              </a:ext>
            </a:extLst>
          </p:cNvPr>
          <p:cNvSpPr txBox="1"/>
          <p:nvPr/>
        </p:nvSpPr>
        <p:spPr>
          <a:xfrm>
            <a:off x="5818435" y="3362413"/>
            <a:ext cx="1198671" cy="10770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133" b="1" dirty="0">
                <a:solidFill>
                  <a:schemeClr val="bg1"/>
                </a:solidFill>
              </a:rPr>
              <a:t>متى أصف العمل بأنه شغل ؟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2EB753E5-AAA2-403F-B0C6-C13E797587C7}"/>
              </a:ext>
            </a:extLst>
          </p:cNvPr>
          <p:cNvSpPr/>
          <p:nvPr/>
        </p:nvSpPr>
        <p:spPr>
          <a:xfrm>
            <a:off x="8187392" y="2451078"/>
            <a:ext cx="941561" cy="3009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667" b="1" dirty="0"/>
              <a:t>6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00BAA9A6-B6D5-44C2-8049-CD4EC14E0419}"/>
              </a:ext>
            </a:extLst>
          </p:cNvPr>
          <p:cNvSpPr/>
          <p:nvPr/>
        </p:nvSpPr>
        <p:spPr>
          <a:xfrm>
            <a:off x="7082274" y="2482754"/>
            <a:ext cx="941561" cy="30090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667" b="1" dirty="0"/>
              <a:t>5</a:t>
            </a:r>
            <a:endParaRPr lang="ar-SA" sz="1400" b="1" dirty="0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3C20FD72-B077-471C-B32A-137A2AD1E60A}"/>
              </a:ext>
            </a:extLst>
          </p:cNvPr>
          <p:cNvSpPr/>
          <p:nvPr/>
        </p:nvSpPr>
        <p:spPr>
          <a:xfrm>
            <a:off x="5982214" y="2467514"/>
            <a:ext cx="941561" cy="3009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667" b="1" dirty="0"/>
              <a:t>4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53FA2FB0-E3C6-4A50-94CB-B40AA74A9536}"/>
              </a:ext>
            </a:extLst>
          </p:cNvPr>
          <p:cNvSpPr/>
          <p:nvPr/>
        </p:nvSpPr>
        <p:spPr>
          <a:xfrm>
            <a:off x="4844961" y="2505040"/>
            <a:ext cx="941561" cy="29785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667" b="1" dirty="0"/>
              <a:t>3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50BEA369-1DE4-4653-96A6-F9A7A0F8CCAC}"/>
              </a:ext>
            </a:extLst>
          </p:cNvPr>
          <p:cNvSpPr/>
          <p:nvPr/>
        </p:nvSpPr>
        <p:spPr>
          <a:xfrm>
            <a:off x="3607510" y="2510634"/>
            <a:ext cx="986645" cy="29785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667" b="1" dirty="0"/>
              <a:t>2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91A88956-6E4C-4E2F-9568-6B24DDB3925A}"/>
              </a:ext>
            </a:extLst>
          </p:cNvPr>
          <p:cNvSpPr/>
          <p:nvPr/>
        </p:nvSpPr>
        <p:spPr>
          <a:xfrm>
            <a:off x="2514890" y="2497995"/>
            <a:ext cx="935001" cy="29785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667" b="1" dirty="0"/>
              <a:t>1</a:t>
            </a: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6D1E2B97-46A4-400F-B656-B9B43052475E}"/>
              </a:ext>
            </a:extLst>
          </p:cNvPr>
          <p:cNvGrpSpPr/>
          <p:nvPr/>
        </p:nvGrpSpPr>
        <p:grpSpPr>
          <a:xfrm>
            <a:off x="9785966" y="447487"/>
            <a:ext cx="2089015" cy="840984"/>
            <a:chOff x="3917263" y="1628700"/>
            <a:chExt cx="1309500" cy="457075"/>
          </a:xfrm>
        </p:grpSpPr>
        <p:grpSp>
          <p:nvGrpSpPr>
            <p:cNvPr id="19" name="Google Shape;1323;p42">
              <a:extLst>
                <a:ext uri="{FF2B5EF4-FFF2-40B4-BE49-F238E27FC236}">
                  <a16:creationId xmlns:a16="http://schemas.microsoft.com/office/drawing/2014/main" id="{E33CBE9B-B693-434E-86ED-A8E789601B56}"/>
                </a:ext>
              </a:extLst>
            </p:cNvPr>
            <p:cNvGrpSpPr/>
            <p:nvPr/>
          </p:nvGrpSpPr>
          <p:grpSpPr>
            <a:xfrm>
              <a:off x="3917263" y="1628700"/>
              <a:ext cx="1309500" cy="457075"/>
              <a:chOff x="3917263" y="1628700"/>
              <a:chExt cx="1309500" cy="457075"/>
            </a:xfrm>
          </p:grpSpPr>
          <p:sp>
            <p:nvSpPr>
              <p:cNvPr id="33" name="Google Shape;1324;p42">
                <a:extLst>
                  <a:ext uri="{FF2B5EF4-FFF2-40B4-BE49-F238E27FC236}">
                    <a16:creationId xmlns:a16="http://schemas.microsoft.com/office/drawing/2014/main" id="{ECFF9ACF-9DDB-40F5-9F7A-9CEAA132FF4F}"/>
                  </a:ext>
                </a:extLst>
              </p:cNvPr>
              <p:cNvSpPr/>
              <p:nvPr/>
            </p:nvSpPr>
            <p:spPr>
              <a:xfrm>
                <a:off x="3917263" y="1628700"/>
                <a:ext cx="1309500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41777" h="18283" extrusionOk="0">
                    <a:moveTo>
                      <a:pt x="33366" y="1"/>
                    </a:moveTo>
                    <a:cubicBezTo>
                      <a:pt x="33266" y="1"/>
                      <a:pt x="33167" y="5"/>
                      <a:pt x="33066" y="16"/>
                    </a:cubicBezTo>
                    <a:cubicBezTo>
                      <a:pt x="32700" y="54"/>
                      <a:pt x="32331" y="62"/>
                      <a:pt x="31961" y="62"/>
                    </a:cubicBezTo>
                    <a:cubicBezTo>
                      <a:pt x="31645" y="62"/>
                      <a:pt x="31328" y="56"/>
                      <a:pt x="31012" y="56"/>
                    </a:cubicBezTo>
                    <a:cubicBezTo>
                      <a:pt x="30932" y="56"/>
                      <a:pt x="30852" y="56"/>
                      <a:pt x="30772" y="57"/>
                    </a:cubicBezTo>
                    <a:cubicBezTo>
                      <a:pt x="29856" y="68"/>
                      <a:pt x="28939" y="57"/>
                      <a:pt x="28024" y="103"/>
                    </a:cubicBezTo>
                    <a:cubicBezTo>
                      <a:pt x="27336" y="137"/>
                      <a:pt x="26634" y="316"/>
                      <a:pt x="25957" y="316"/>
                    </a:cubicBezTo>
                    <a:cubicBezTo>
                      <a:pt x="25806" y="316"/>
                      <a:pt x="25656" y="307"/>
                      <a:pt x="25508" y="286"/>
                    </a:cubicBezTo>
                    <a:cubicBezTo>
                      <a:pt x="24545" y="148"/>
                      <a:pt x="23576" y="191"/>
                      <a:pt x="22630" y="171"/>
                    </a:cubicBezTo>
                    <a:cubicBezTo>
                      <a:pt x="22114" y="161"/>
                      <a:pt x="21590" y="90"/>
                      <a:pt x="21062" y="90"/>
                    </a:cubicBezTo>
                    <a:cubicBezTo>
                      <a:pt x="20801" y="90"/>
                      <a:pt x="20540" y="107"/>
                      <a:pt x="20278" y="158"/>
                    </a:cubicBezTo>
                    <a:cubicBezTo>
                      <a:pt x="20070" y="198"/>
                      <a:pt x="19859" y="210"/>
                      <a:pt x="19646" y="210"/>
                    </a:cubicBezTo>
                    <a:cubicBezTo>
                      <a:pt x="19322" y="210"/>
                      <a:pt x="18993" y="181"/>
                      <a:pt x="18664" y="181"/>
                    </a:cubicBezTo>
                    <a:cubicBezTo>
                      <a:pt x="18452" y="181"/>
                      <a:pt x="18239" y="193"/>
                      <a:pt x="18028" y="232"/>
                    </a:cubicBezTo>
                    <a:cubicBezTo>
                      <a:pt x="17432" y="341"/>
                      <a:pt x="16798" y="409"/>
                      <a:pt x="16195" y="409"/>
                    </a:cubicBezTo>
                    <a:cubicBezTo>
                      <a:pt x="15835" y="409"/>
                      <a:pt x="15487" y="385"/>
                      <a:pt x="15162" y="331"/>
                    </a:cubicBezTo>
                    <a:cubicBezTo>
                      <a:pt x="14931" y="293"/>
                      <a:pt x="14705" y="278"/>
                      <a:pt x="14481" y="278"/>
                    </a:cubicBezTo>
                    <a:cubicBezTo>
                      <a:pt x="13635" y="278"/>
                      <a:pt x="12829" y="493"/>
                      <a:pt x="11989" y="493"/>
                    </a:cubicBezTo>
                    <a:cubicBezTo>
                      <a:pt x="11870" y="493"/>
                      <a:pt x="11750" y="489"/>
                      <a:pt x="11630" y="479"/>
                    </a:cubicBezTo>
                    <a:cubicBezTo>
                      <a:pt x="11485" y="467"/>
                      <a:pt x="11340" y="461"/>
                      <a:pt x="11194" y="461"/>
                    </a:cubicBezTo>
                    <a:cubicBezTo>
                      <a:pt x="10036" y="461"/>
                      <a:pt x="8838" y="806"/>
                      <a:pt x="7690" y="1092"/>
                    </a:cubicBezTo>
                    <a:cubicBezTo>
                      <a:pt x="6745" y="1327"/>
                      <a:pt x="5786" y="1114"/>
                      <a:pt x="4948" y="1395"/>
                    </a:cubicBezTo>
                    <a:cubicBezTo>
                      <a:pt x="4894" y="1391"/>
                      <a:pt x="4840" y="1390"/>
                      <a:pt x="4788" y="1390"/>
                    </a:cubicBezTo>
                    <a:cubicBezTo>
                      <a:pt x="3957" y="1390"/>
                      <a:pt x="3269" y="1784"/>
                      <a:pt x="2716" y="2146"/>
                    </a:cubicBezTo>
                    <a:cubicBezTo>
                      <a:pt x="1880" y="2692"/>
                      <a:pt x="967" y="3343"/>
                      <a:pt x="615" y="4388"/>
                    </a:cubicBezTo>
                    <a:cubicBezTo>
                      <a:pt x="363" y="5137"/>
                      <a:pt x="119" y="5891"/>
                      <a:pt x="60" y="6700"/>
                    </a:cubicBezTo>
                    <a:cubicBezTo>
                      <a:pt x="0" y="7520"/>
                      <a:pt x="164" y="8324"/>
                      <a:pt x="115" y="9148"/>
                    </a:cubicBezTo>
                    <a:cubicBezTo>
                      <a:pt x="72" y="9871"/>
                      <a:pt x="85" y="10649"/>
                      <a:pt x="230" y="11351"/>
                    </a:cubicBezTo>
                    <a:cubicBezTo>
                      <a:pt x="352" y="11945"/>
                      <a:pt x="418" y="12557"/>
                      <a:pt x="573" y="13149"/>
                    </a:cubicBezTo>
                    <a:cubicBezTo>
                      <a:pt x="828" y="14118"/>
                      <a:pt x="1215" y="15029"/>
                      <a:pt x="1923" y="15736"/>
                    </a:cubicBezTo>
                    <a:cubicBezTo>
                      <a:pt x="2786" y="16598"/>
                      <a:pt x="3851" y="17143"/>
                      <a:pt x="5076" y="17282"/>
                    </a:cubicBezTo>
                    <a:cubicBezTo>
                      <a:pt x="6489" y="17442"/>
                      <a:pt x="7909" y="17580"/>
                      <a:pt x="9312" y="17754"/>
                    </a:cubicBezTo>
                    <a:cubicBezTo>
                      <a:pt x="10653" y="17922"/>
                      <a:pt x="12003" y="17823"/>
                      <a:pt x="13329" y="18060"/>
                    </a:cubicBezTo>
                    <a:cubicBezTo>
                      <a:pt x="13635" y="18115"/>
                      <a:pt x="13950" y="18126"/>
                      <a:pt x="14262" y="18134"/>
                    </a:cubicBezTo>
                    <a:cubicBezTo>
                      <a:pt x="15593" y="18174"/>
                      <a:pt x="16927" y="18091"/>
                      <a:pt x="18255" y="18264"/>
                    </a:cubicBezTo>
                    <a:cubicBezTo>
                      <a:pt x="18294" y="18269"/>
                      <a:pt x="18335" y="18272"/>
                      <a:pt x="18377" y="18272"/>
                    </a:cubicBezTo>
                    <a:cubicBezTo>
                      <a:pt x="18508" y="18272"/>
                      <a:pt x="18644" y="18237"/>
                      <a:pt x="18730" y="18098"/>
                    </a:cubicBezTo>
                    <a:cubicBezTo>
                      <a:pt x="18775" y="18025"/>
                      <a:pt x="18856" y="17949"/>
                      <a:pt x="18922" y="17949"/>
                    </a:cubicBezTo>
                    <a:cubicBezTo>
                      <a:pt x="18949" y="17949"/>
                      <a:pt x="18973" y="17962"/>
                      <a:pt x="18990" y="17993"/>
                    </a:cubicBezTo>
                    <a:cubicBezTo>
                      <a:pt x="19121" y="18222"/>
                      <a:pt x="19280" y="18283"/>
                      <a:pt x="19450" y="18283"/>
                    </a:cubicBezTo>
                    <a:cubicBezTo>
                      <a:pt x="19640" y="18283"/>
                      <a:pt x="19842" y="18207"/>
                      <a:pt x="20030" y="18207"/>
                    </a:cubicBezTo>
                    <a:cubicBezTo>
                      <a:pt x="20040" y="18207"/>
                      <a:pt x="20050" y="18207"/>
                      <a:pt x="20059" y="18207"/>
                    </a:cubicBezTo>
                    <a:cubicBezTo>
                      <a:pt x="20116" y="18210"/>
                      <a:pt x="20173" y="18213"/>
                      <a:pt x="20230" y="18213"/>
                    </a:cubicBezTo>
                    <a:cubicBezTo>
                      <a:pt x="20441" y="18213"/>
                      <a:pt x="20640" y="18173"/>
                      <a:pt x="20758" y="17933"/>
                    </a:cubicBezTo>
                    <a:cubicBezTo>
                      <a:pt x="20976" y="18104"/>
                      <a:pt x="21195" y="18163"/>
                      <a:pt x="21416" y="18163"/>
                    </a:cubicBezTo>
                    <a:cubicBezTo>
                      <a:pt x="21741" y="18163"/>
                      <a:pt x="22069" y="18035"/>
                      <a:pt x="22395" y="17955"/>
                    </a:cubicBezTo>
                    <a:cubicBezTo>
                      <a:pt x="22441" y="17944"/>
                      <a:pt x="22499" y="17924"/>
                      <a:pt x="22544" y="17924"/>
                    </a:cubicBezTo>
                    <a:cubicBezTo>
                      <a:pt x="22561" y="17924"/>
                      <a:pt x="22577" y="17927"/>
                      <a:pt x="22588" y="17935"/>
                    </a:cubicBezTo>
                    <a:cubicBezTo>
                      <a:pt x="22795" y="18076"/>
                      <a:pt x="23007" y="18118"/>
                      <a:pt x="23221" y="18118"/>
                    </a:cubicBezTo>
                    <a:cubicBezTo>
                      <a:pt x="23537" y="18118"/>
                      <a:pt x="23857" y="18026"/>
                      <a:pt x="24171" y="18026"/>
                    </a:cubicBezTo>
                    <a:cubicBezTo>
                      <a:pt x="24228" y="18026"/>
                      <a:pt x="24285" y="18029"/>
                      <a:pt x="24342" y="18036"/>
                    </a:cubicBezTo>
                    <a:cubicBezTo>
                      <a:pt x="24471" y="18053"/>
                      <a:pt x="24600" y="18060"/>
                      <a:pt x="24728" y="18060"/>
                    </a:cubicBezTo>
                    <a:cubicBezTo>
                      <a:pt x="25506" y="18060"/>
                      <a:pt x="26262" y="17802"/>
                      <a:pt x="27042" y="17802"/>
                    </a:cubicBezTo>
                    <a:cubicBezTo>
                      <a:pt x="27174" y="17802"/>
                      <a:pt x="27306" y="17809"/>
                      <a:pt x="27439" y="17826"/>
                    </a:cubicBezTo>
                    <a:cubicBezTo>
                      <a:pt x="27536" y="17839"/>
                      <a:pt x="27635" y="17844"/>
                      <a:pt x="27734" y="17844"/>
                    </a:cubicBezTo>
                    <a:cubicBezTo>
                      <a:pt x="28119" y="17844"/>
                      <a:pt x="28516" y="17765"/>
                      <a:pt x="28904" y="17732"/>
                    </a:cubicBezTo>
                    <a:cubicBezTo>
                      <a:pt x="29889" y="17648"/>
                      <a:pt x="30874" y="17572"/>
                      <a:pt x="31857" y="17467"/>
                    </a:cubicBezTo>
                    <a:cubicBezTo>
                      <a:pt x="32506" y="17398"/>
                      <a:pt x="33172" y="17202"/>
                      <a:pt x="33795" y="17202"/>
                    </a:cubicBezTo>
                    <a:cubicBezTo>
                      <a:pt x="33817" y="17202"/>
                      <a:pt x="33839" y="17202"/>
                      <a:pt x="33860" y="17202"/>
                    </a:cubicBezTo>
                    <a:cubicBezTo>
                      <a:pt x="33922" y="17204"/>
                      <a:pt x="33984" y="17204"/>
                      <a:pt x="34045" y="17204"/>
                    </a:cubicBezTo>
                    <a:cubicBezTo>
                      <a:pt x="34818" y="17204"/>
                      <a:pt x="35572" y="17104"/>
                      <a:pt x="36332" y="17045"/>
                    </a:cubicBezTo>
                    <a:cubicBezTo>
                      <a:pt x="36944" y="16998"/>
                      <a:pt x="37728" y="16983"/>
                      <a:pt x="38103" y="16614"/>
                    </a:cubicBezTo>
                    <a:cubicBezTo>
                      <a:pt x="38611" y="16114"/>
                      <a:pt x="39274" y="15948"/>
                      <a:pt x="39788" y="15489"/>
                    </a:cubicBezTo>
                    <a:cubicBezTo>
                      <a:pt x="40289" y="15042"/>
                      <a:pt x="40619" y="14495"/>
                      <a:pt x="40959" y="13971"/>
                    </a:cubicBezTo>
                    <a:cubicBezTo>
                      <a:pt x="41423" y="13258"/>
                      <a:pt x="41108" y="12313"/>
                      <a:pt x="41487" y="11504"/>
                    </a:cubicBezTo>
                    <a:cubicBezTo>
                      <a:pt x="41572" y="11321"/>
                      <a:pt x="41671" y="10862"/>
                      <a:pt x="41683" y="10505"/>
                    </a:cubicBezTo>
                    <a:cubicBezTo>
                      <a:pt x="41708" y="9851"/>
                      <a:pt x="41415" y="9215"/>
                      <a:pt x="41548" y="8584"/>
                    </a:cubicBezTo>
                    <a:cubicBezTo>
                      <a:pt x="41776" y="7498"/>
                      <a:pt x="41682" y="6447"/>
                      <a:pt x="41432" y="5383"/>
                    </a:cubicBezTo>
                    <a:cubicBezTo>
                      <a:pt x="41227" y="4511"/>
                      <a:pt x="41029" y="3644"/>
                      <a:pt x="40466" y="2913"/>
                    </a:cubicBezTo>
                    <a:cubicBezTo>
                      <a:pt x="40373" y="2792"/>
                      <a:pt x="40273" y="2653"/>
                      <a:pt x="40244" y="2508"/>
                    </a:cubicBezTo>
                    <a:cubicBezTo>
                      <a:pt x="40030" y="1463"/>
                      <a:pt x="39175" y="917"/>
                      <a:pt x="38351" y="663"/>
                    </a:cubicBezTo>
                    <a:cubicBezTo>
                      <a:pt x="37116" y="283"/>
                      <a:pt x="35785" y="149"/>
                      <a:pt x="34486" y="83"/>
                    </a:cubicBezTo>
                    <a:cubicBezTo>
                      <a:pt x="34120" y="65"/>
                      <a:pt x="33746" y="1"/>
                      <a:pt x="33366" y="1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34" name="Google Shape;1325;p42">
                <a:extLst>
                  <a:ext uri="{FF2B5EF4-FFF2-40B4-BE49-F238E27FC236}">
                    <a16:creationId xmlns:a16="http://schemas.microsoft.com/office/drawing/2014/main" id="{EF976D95-6D87-41B5-859C-79B4D5A8CA92}"/>
                  </a:ext>
                </a:extLst>
              </p:cNvPr>
              <p:cNvSpPr/>
              <p:nvPr/>
            </p:nvSpPr>
            <p:spPr>
              <a:xfrm>
                <a:off x="3917263" y="1628700"/>
                <a:ext cx="1309500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41777" h="18283" extrusionOk="0">
                    <a:moveTo>
                      <a:pt x="31789" y="1291"/>
                    </a:moveTo>
                    <a:cubicBezTo>
                      <a:pt x="31974" y="1291"/>
                      <a:pt x="32159" y="1291"/>
                      <a:pt x="32343" y="1293"/>
                    </a:cubicBezTo>
                    <a:cubicBezTo>
                      <a:pt x="33959" y="1309"/>
                      <a:pt x="35586" y="1386"/>
                      <a:pt x="37170" y="1726"/>
                    </a:cubicBezTo>
                    <a:cubicBezTo>
                      <a:pt x="37989" y="1901"/>
                      <a:pt x="38650" y="2440"/>
                      <a:pt x="39116" y="3162"/>
                    </a:cubicBezTo>
                    <a:cubicBezTo>
                      <a:pt x="40148" y="4757"/>
                      <a:pt x="40208" y="6161"/>
                      <a:pt x="40214" y="7773"/>
                    </a:cubicBezTo>
                    <a:cubicBezTo>
                      <a:pt x="40214" y="8849"/>
                      <a:pt x="40393" y="9964"/>
                      <a:pt x="40164" y="10987"/>
                    </a:cubicBezTo>
                    <a:cubicBezTo>
                      <a:pt x="39940" y="11993"/>
                      <a:pt x="40151" y="13111"/>
                      <a:pt x="39513" y="14010"/>
                    </a:cubicBezTo>
                    <a:cubicBezTo>
                      <a:pt x="38667" y="15207"/>
                      <a:pt x="37409" y="15600"/>
                      <a:pt x="36022" y="15741"/>
                    </a:cubicBezTo>
                    <a:cubicBezTo>
                      <a:pt x="34725" y="15871"/>
                      <a:pt x="33416" y="15788"/>
                      <a:pt x="32122" y="16087"/>
                    </a:cubicBezTo>
                    <a:cubicBezTo>
                      <a:pt x="31980" y="16120"/>
                      <a:pt x="31827" y="16129"/>
                      <a:pt x="31668" y="16129"/>
                    </a:cubicBezTo>
                    <a:cubicBezTo>
                      <a:pt x="31493" y="16129"/>
                      <a:pt x="31310" y="16118"/>
                      <a:pt x="31129" y="16118"/>
                    </a:cubicBezTo>
                    <a:cubicBezTo>
                      <a:pt x="30994" y="16118"/>
                      <a:pt x="30860" y="16124"/>
                      <a:pt x="30729" y="16144"/>
                    </a:cubicBezTo>
                    <a:cubicBezTo>
                      <a:pt x="30311" y="16207"/>
                      <a:pt x="29948" y="16542"/>
                      <a:pt x="29523" y="16542"/>
                    </a:cubicBezTo>
                    <a:cubicBezTo>
                      <a:pt x="29426" y="16542"/>
                      <a:pt x="29326" y="16524"/>
                      <a:pt x="29221" y="16482"/>
                    </a:cubicBezTo>
                    <a:cubicBezTo>
                      <a:pt x="28967" y="16379"/>
                      <a:pt x="28715" y="16344"/>
                      <a:pt x="28465" y="16344"/>
                    </a:cubicBezTo>
                    <a:cubicBezTo>
                      <a:pt x="28082" y="16344"/>
                      <a:pt x="27700" y="16427"/>
                      <a:pt x="27312" y="16479"/>
                    </a:cubicBezTo>
                    <a:cubicBezTo>
                      <a:pt x="26701" y="16562"/>
                      <a:pt x="26078" y="16669"/>
                      <a:pt x="25466" y="16669"/>
                    </a:cubicBezTo>
                    <a:cubicBezTo>
                      <a:pt x="25330" y="16669"/>
                      <a:pt x="25194" y="16664"/>
                      <a:pt x="25059" y="16652"/>
                    </a:cubicBezTo>
                    <a:cubicBezTo>
                      <a:pt x="24942" y="16641"/>
                      <a:pt x="24826" y="16637"/>
                      <a:pt x="24710" y="16637"/>
                    </a:cubicBezTo>
                    <a:cubicBezTo>
                      <a:pt x="24140" y="16637"/>
                      <a:pt x="23584" y="16742"/>
                      <a:pt x="23016" y="16742"/>
                    </a:cubicBezTo>
                    <a:cubicBezTo>
                      <a:pt x="22981" y="16742"/>
                      <a:pt x="22947" y="16742"/>
                      <a:pt x="22912" y="16741"/>
                    </a:cubicBezTo>
                    <a:cubicBezTo>
                      <a:pt x="22534" y="16732"/>
                      <a:pt x="22150" y="16709"/>
                      <a:pt x="21768" y="16709"/>
                    </a:cubicBezTo>
                    <a:cubicBezTo>
                      <a:pt x="21114" y="16709"/>
                      <a:pt x="20463" y="16775"/>
                      <a:pt x="19847" y="17083"/>
                    </a:cubicBezTo>
                    <a:cubicBezTo>
                      <a:pt x="19808" y="17102"/>
                      <a:pt x="19773" y="17110"/>
                      <a:pt x="19741" y="17110"/>
                    </a:cubicBezTo>
                    <a:cubicBezTo>
                      <a:pt x="19686" y="17110"/>
                      <a:pt x="19643" y="17084"/>
                      <a:pt x="19618" y="17040"/>
                    </a:cubicBezTo>
                    <a:cubicBezTo>
                      <a:pt x="19526" y="16877"/>
                      <a:pt x="19419" y="16829"/>
                      <a:pt x="19309" y="16829"/>
                    </a:cubicBezTo>
                    <a:cubicBezTo>
                      <a:pt x="19150" y="16829"/>
                      <a:pt x="18983" y="16929"/>
                      <a:pt x="18840" y="16929"/>
                    </a:cubicBezTo>
                    <a:cubicBezTo>
                      <a:pt x="18818" y="16929"/>
                      <a:pt x="18797" y="16927"/>
                      <a:pt x="18777" y="16921"/>
                    </a:cubicBezTo>
                    <a:cubicBezTo>
                      <a:pt x="18579" y="16871"/>
                      <a:pt x="18381" y="16855"/>
                      <a:pt x="18181" y="16855"/>
                    </a:cubicBezTo>
                    <a:cubicBezTo>
                      <a:pt x="17779" y="16855"/>
                      <a:pt x="17374" y="16923"/>
                      <a:pt x="16974" y="16923"/>
                    </a:cubicBezTo>
                    <a:cubicBezTo>
                      <a:pt x="16675" y="16923"/>
                      <a:pt x="16379" y="16885"/>
                      <a:pt x="16090" y="16751"/>
                    </a:cubicBezTo>
                    <a:cubicBezTo>
                      <a:pt x="15987" y="16702"/>
                      <a:pt x="15883" y="16685"/>
                      <a:pt x="15780" y="16685"/>
                    </a:cubicBezTo>
                    <a:cubicBezTo>
                      <a:pt x="15539" y="16685"/>
                      <a:pt x="15297" y="16777"/>
                      <a:pt x="15051" y="16777"/>
                    </a:cubicBezTo>
                    <a:cubicBezTo>
                      <a:pt x="15036" y="16777"/>
                      <a:pt x="15021" y="16777"/>
                      <a:pt x="15007" y="16776"/>
                    </a:cubicBezTo>
                    <a:cubicBezTo>
                      <a:pt x="13871" y="16721"/>
                      <a:pt x="12734" y="16616"/>
                      <a:pt x="11596" y="16599"/>
                    </a:cubicBezTo>
                    <a:cubicBezTo>
                      <a:pt x="11446" y="16597"/>
                      <a:pt x="11273" y="16587"/>
                      <a:pt x="11107" y="16587"/>
                    </a:cubicBezTo>
                    <a:cubicBezTo>
                      <a:pt x="10878" y="16587"/>
                      <a:pt x="10659" y="16606"/>
                      <a:pt x="10524" y="16693"/>
                    </a:cubicBezTo>
                    <a:cubicBezTo>
                      <a:pt x="10408" y="16767"/>
                      <a:pt x="10300" y="16795"/>
                      <a:pt x="10197" y="16795"/>
                    </a:cubicBezTo>
                    <a:cubicBezTo>
                      <a:pt x="9896" y="16795"/>
                      <a:pt x="9641" y="16556"/>
                      <a:pt x="9366" y="16556"/>
                    </a:cubicBezTo>
                    <a:cubicBezTo>
                      <a:pt x="9302" y="16556"/>
                      <a:pt x="9237" y="16569"/>
                      <a:pt x="9169" y="16602"/>
                    </a:cubicBezTo>
                    <a:cubicBezTo>
                      <a:pt x="9140" y="16450"/>
                      <a:pt x="9085" y="16409"/>
                      <a:pt x="9017" y="16409"/>
                    </a:cubicBezTo>
                    <a:cubicBezTo>
                      <a:pt x="8938" y="16409"/>
                      <a:pt x="8841" y="16464"/>
                      <a:pt x="8747" y="16464"/>
                    </a:cubicBezTo>
                    <a:cubicBezTo>
                      <a:pt x="8743" y="16464"/>
                      <a:pt x="8738" y="16464"/>
                      <a:pt x="8733" y="16464"/>
                    </a:cubicBezTo>
                    <a:cubicBezTo>
                      <a:pt x="8714" y="16462"/>
                      <a:pt x="8695" y="16462"/>
                      <a:pt x="8676" y="16462"/>
                    </a:cubicBezTo>
                    <a:cubicBezTo>
                      <a:pt x="8438" y="16462"/>
                      <a:pt x="8183" y="16543"/>
                      <a:pt x="7941" y="16543"/>
                    </a:cubicBezTo>
                    <a:cubicBezTo>
                      <a:pt x="7720" y="16543"/>
                      <a:pt x="7511" y="16475"/>
                      <a:pt x="7337" y="16218"/>
                    </a:cubicBezTo>
                    <a:cubicBezTo>
                      <a:pt x="7322" y="16195"/>
                      <a:pt x="7270" y="16183"/>
                      <a:pt x="7221" y="16183"/>
                    </a:cubicBezTo>
                    <a:cubicBezTo>
                      <a:pt x="7194" y="16183"/>
                      <a:pt x="7168" y="16186"/>
                      <a:pt x="7149" y="16194"/>
                    </a:cubicBezTo>
                    <a:cubicBezTo>
                      <a:pt x="6932" y="16278"/>
                      <a:pt x="6721" y="16312"/>
                      <a:pt x="6514" y="16312"/>
                    </a:cubicBezTo>
                    <a:cubicBezTo>
                      <a:pt x="6050" y="16312"/>
                      <a:pt x="5608" y="16138"/>
                      <a:pt x="5162" y="15959"/>
                    </a:cubicBezTo>
                    <a:cubicBezTo>
                      <a:pt x="5025" y="15904"/>
                      <a:pt x="4862" y="15862"/>
                      <a:pt x="4711" y="15862"/>
                    </a:cubicBezTo>
                    <a:cubicBezTo>
                      <a:pt x="4664" y="15862"/>
                      <a:pt x="4618" y="15866"/>
                      <a:pt x="4575" y="15875"/>
                    </a:cubicBezTo>
                    <a:cubicBezTo>
                      <a:pt x="4445" y="15902"/>
                      <a:pt x="4324" y="15915"/>
                      <a:pt x="4211" y="15915"/>
                    </a:cubicBezTo>
                    <a:cubicBezTo>
                      <a:pt x="3396" y="15915"/>
                      <a:pt x="3006" y="15252"/>
                      <a:pt x="2470" y="14678"/>
                    </a:cubicBezTo>
                    <a:cubicBezTo>
                      <a:pt x="1414" y="13545"/>
                      <a:pt x="1477" y="12151"/>
                      <a:pt x="1224" y="10801"/>
                    </a:cubicBezTo>
                    <a:cubicBezTo>
                      <a:pt x="1009" y="9647"/>
                      <a:pt x="1240" y="8565"/>
                      <a:pt x="1383" y="7443"/>
                    </a:cubicBezTo>
                    <a:cubicBezTo>
                      <a:pt x="1468" y="6768"/>
                      <a:pt x="1515" y="6107"/>
                      <a:pt x="1720" y="5447"/>
                    </a:cubicBezTo>
                    <a:cubicBezTo>
                      <a:pt x="2026" y="4460"/>
                      <a:pt x="2603" y="3787"/>
                      <a:pt x="3489" y="3230"/>
                    </a:cubicBezTo>
                    <a:cubicBezTo>
                      <a:pt x="4713" y="2462"/>
                      <a:pt x="6001" y="2368"/>
                      <a:pt x="7377" y="2307"/>
                    </a:cubicBezTo>
                    <a:cubicBezTo>
                      <a:pt x="7843" y="2286"/>
                      <a:pt x="8402" y="2179"/>
                      <a:pt x="8910" y="2065"/>
                    </a:cubicBezTo>
                    <a:cubicBezTo>
                      <a:pt x="9991" y="1823"/>
                      <a:pt x="11114" y="1755"/>
                      <a:pt x="12224" y="1658"/>
                    </a:cubicBezTo>
                    <a:cubicBezTo>
                      <a:pt x="13237" y="1571"/>
                      <a:pt x="14284" y="1673"/>
                      <a:pt x="15269" y="1546"/>
                    </a:cubicBezTo>
                    <a:cubicBezTo>
                      <a:pt x="16647" y="1368"/>
                      <a:pt x="18024" y="1558"/>
                      <a:pt x="19406" y="1337"/>
                    </a:cubicBezTo>
                    <a:cubicBezTo>
                      <a:pt x="19586" y="1308"/>
                      <a:pt x="19778" y="1298"/>
                      <a:pt x="19978" y="1298"/>
                    </a:cubicBezTo>
                    <a:cubicBezTo>
                      <a:pt x="20455" y="1298"/>
                      <a:pt x="20972" y="1359"/>
                      <a:pt x="21455" y="1382"/>
                    </a:cubicBezTo>
                    <a:cubicBezTo>
                      <a:pt x="22531" y="1436"/>
                      <a:pt x="23610" y="1468"/>
                      <a:pt x="24688" y="1468"/>
                    </a:cubicBezTo>
                    <a:cubicBezTo>
                      <a:pt x="25296" y="1468"/>
                      <a:pt x="25903" y="1458"/>
                      <a:pt x="26510" y="1435"/>
                    </a:cubicBezTo>
                    <a:cubicBezTo>
                      <a:pt x="28269" y="1370"/>
                      <a:pt x="30029" y="1291"/>
                      <a:pt x="31789" y="1291"/>
                    </a:cubicBezTo>
                    <a:close/>
                    <a:moveTo>
                      <a:pt x="33366" y="1"/>
                    </a:moveTo>
                    <a:cubicBezTo>
                      <a:pt x="33266" y="1"/>
                      <a:pt x="33167" y="5"/>
                      <a:pt x="33066" y="16"/>
                    </a:cubicBezTo>
                    <a:cubicBezTo>
                      <a:pt x="32700" y="54"/>
                      <a:pt x="32331" y="62"/>
                      <a:pt x="31961" y="62"/>
                    </a:cubicBezTo>
                    <a:cubicBezTo>
                      <a:pt x="31645" y="62"/>
                      <a:pt x="31328" y="56"/>
                      <a:pt x="31012" y="56"/>
                    </a:cubicBezTo>
                    <a:cubicBezTo>
                      <a:pt x="30932" y="56"/>
                      <a:pt x="30852" y="56"/>
                      <a:pt x="30772" y="57"/>
                    </a:cubicBezTo>
                    <a:cubicBezTo>
                      <a:pt x="29856" y="68"/>
                      <a:pt x="28939" y="57"/>
                      <a:pt x="28024" y="103"/>
                    </a:cubicBezTo>
                    <a:cubicBezTo>
                      <a:pt x="27336" y="137"/>
                      <a:pt x="26634" y="316"/>
                      <a:pt x="25957" y="316"/>
                    </a:cubicBezTo>
                    <a:cubicBezTo>
                      <a:pt x="25806" y="316"/>
                      <a:pt x="25656" y="307"/>
                      <a:pt x="25508" y="286"/>
                    </a:cubicBezTo>
                    <a:cubicBezTo>
                      <a:pt x="24545" y="148"/>
                      <a:pt x="23576" y="191"/>
                      <a:pt x="22630" y="171"/>
                    </a:cubicBezTo>
                    <a:cubicBezTo>
                      <a:pt x="22114" y="161"/>
                      <a:pt x="21590" y="90"/>
                      <a:pt x="21062" y="90"/>
                    </a:cubicBezTo>
                    <a:cubicBezTo>
                      <a:pt x="20801" y="90"/>
                      <a:pt x="20540" y="107"/>
                      <a:pt x="20278" y="158"/>
                    </a:cubicBezTo>
                    <a:cubicBezTo>
                      <a:pt x="20070" y="198"/>
                      <a:pt x="19859" y="210"/>
                      <a:pt x="19646" y="210"/>
                    </a:cubicBezTo>
                    <a:cubicBezTo>
                      <a:pt x="19322" y="210"/>
                      <a:pt x="18993" y="181"/>
                      <a:pt x="18664" y="181"/>
                    </a:cubicBezTo>
                    <a:cubicBezTo>
                      <a:pt x="18452" y="181"/>
                      <a:pt x="18239" y="193"/>
                      <a:pt x="18028" y="232"/>
                    </a:cubicBezTo>
                    <a:cubicBezTo>
                      <a:pt x="17432" y="341"/>
                      <a:pt x="16798" y="409"/>
                      <a:pt x="16195" y="409"/>
                    </a:cubicBezTo>
                    <a:cubicBezTo>
                      <a:pt x="15835" y="409"/>
                      <a:pt x="15487" y="385"/>
                      <a:pt x="15162" y="331"/>
                    </a:cubicBezTo>
                    <a:cubicBezTo>
                      <a:pt x="14931" y="293"/>
                      <a:pt x="14705" y="278"/>
                      <a:pt x="14481" y="278"/>
                    </a:cubicBezTo>
                    <a:cubicBezTo>
                      <a:pt x="13635" y="278"/>
                      <a:pt x="12829" y="493"/>
                      <a:pt x="11989" y="493"/>
                    </a:cubicBezTo>
                    <a:cubicBezTo>
                      <a:pt x="11870" y="493"/>
                      <a:pt x="11750" y="489"/>
                      <a:pt x="11630" y="479"/>
                    </a:cubicBezTo>
                    <a:cubicBezTo>
                      <a:pt x="11485" y="467"/>
                      <a:pt x="11340" y="461"/>
                      <a:pt x="11194" y="461"/>
                    </a:cubicBezTo>
                    <a:cubicBezTo>
                      <a:pt x="10036" y="461"/>
                      <a:pt x="8838" y="806"/>
                      <a:pt x="7690" y="1092"/>
                    </a:cubicBezTo>
                    <a:cubicBezTo>
                      <a:pt x="6745" y="1327"/>
                      <a:pt x="5786" y="1114"/>
                      <a:pt x="4948" y="1395"/>
                    </a:cubicBezTo>
                    <a:cubicBezTo>
                      <a:pt x="4894" y="1391"/>
                      <a:pt x="4840" y="1390"/>
                      <a:pt x="4788" y="1390"/>
                    </a:cubicBezTo>
                    <a:cubicBezTo>
                      <a:pt x="3957" y="1390"/>
                      <a:pt x="3269" y="1784"/>
                      <a:pt x="2716" y="2146"/>
                    </a:cubicBezTo>
                    <a:cubicBezTo>
                      <a:pt x="1880" y="2692"/>
                      <a:pt x="967" y="3343"/>
                      <a:pt x="615" y="4388"/>
                    </a:cubicBezTo>
                    <a:cubicBezTo>
                      <a:pt x="363" y="5137"/>
                      <a:pt x="119" y="5891"/>
                      <a:pt x="60" y="6700"/>
                    </a:cubicBezTo>
                    <a:cubicBezTo>
                      <a:pt x="0" y="7520"/>
                      <a:pt x="164" y="8324"/>
                      <a:pt x="115" y="9148"/>
                    </a:cubicBezTo>
                    <a:cubicBezTo>
                      <a:pt x="72" y="9871"/>
                      <a:pt x="85" y="10649"/>
                      <a:pt x="230" y="11351"/>
                    </a:cubicBezTo>
                    <a:cubicBezTo>
                      <a:pt x="352" y="11945"/>
                      <a:pt x="418" y="12557"/>
                      <a:pt x="573" y="13149"/>
                    </a:cubicBezTo>
                    <a:cubicBezTo>
                      <a:pt x="828" y="14118"/>
                      <a:pt x="1215" y="15029"/>
                      <a:pt x="1923" y="15736"/>
                    </a:cubicBezTo>
                    <a:cubicBezTo>
                      <a:pt x="2786" y="16598"/>
                      <a:pt x="3851" y="17143"/>
                      <a:pt x="5076" y="17282"/>
                    </a:cubicBezTo>
                    <a:cubicBezTo>
                      <a:pt x="6489" y="17442"/>
                      <a:pt x="7909" y="17580"/>
                      <a:pt x="9312" y="17754"/>
                    </a:cubicBezTo>
                    <a:cubicBezTo>
                      <a:pt x="10653" y="17922"/>
                      <a:pt x="12003" y="17823"/>
                      <a:pt x="13329" y="18060"/>
                    </a:cubicBezTo>
                    <a:cubicBezTo>
                      <a:pt x="13635" y="18115"/>
                      <a:pt x="13950" y="18126"/>
                      <a:pt x="14262" y="18134"/>
                    </a:cubicBezTo>
                    <a:cubicBezTo>
                      <a:pt x="15593" y="18174"/>
                      <a:pt x="16927" y="18091"/>
                      <a:pt x="18255" y="18264"/>
                    </a:cubicBezTo>
                    <a:cubicBezTo>
                      <a:pt x="18294" y="18269"/>
                      <a:pt x="18335" y="18272"/>
                      <a:pt x="18377" y="18272"/>
                    </a:cubicBezTo>
                    <a:cubicBezTo>
                      <a:pt x="18508" y="18272"/>
                      <a:pt x="18644" y="18237"/>
                      <a:pt x="18730" y="18098"/>
                    </a:cubicBezTo>
                    <a:cubicBezTo>
                      <a:pt x="18775" y="18025"/>
                      <a:pt x="18856" y="17949"/>
                      <a:pt x="18922" y="17949"/>
                    </a:cubicBezTo>
                    <a:cubicBezTo>
                      <a:pt x="18949" y="17949"/>
                      <a:pt x="18973" y="17962"/>
                      <a:pt x="18990" y="17993"/>
                    </a:cubicBezTo>
                    <a:cubicBezTo>
                      <a:pt x="19121" y="18222"/>
                      <a:pt x="19280" y="18283"/>
                      <a:pt x="19450" y="18283"/>
                    </a:cubicBezTo>
                    <a:cubicBezTo>
                      <a:pt x="19640" y="18283"/>
                      <a:pt x="19842" y="18207"/>
                      <a:pt x="20030" y="18207"/>
                    </a:cubicBezTo>
                    <a:cubicBezTo>
                      <a:pt x="20040" y="18207"/>
                      <a:pt x="20050" y="18207"/>
                      <a:pt x="20059" y="18207"/>
                    </a:cubicBezTo>
                    <a:cubicBezTo>
                      <a:pt x="20116" y="18210"/>
                      <a:pt x="20173" y="18213"/>
                      <a:pt x="20230" y="18213"/>
                    </a:cubicBezTo>
                    <a:cubicBezTo>
                      <a:pt x="20441" y="18213"/>
                      <a:pt x="20640" y="18173"/>
                      <a:pt x="20758" y="17933"/>
                    </a:cubicBezTo>
                    <a:cubicBezTo>
                      <a:pt x="20976" y="18104"/>
                      <a:pt x="21195" y="18163"/>
                      <a:pt x="21416" y="18163"/>
                    </a:cubicBezTo>
                    <a:cubicBezTo>
                      <a:pt x="21741" y="18163"/>
                      <a:pt x="22069" y="18035"/>
                      <a:pt x="22395" y="17955"/>
                    </a:cubicBezTo>
                    <a:cubicBezTo>
                      <a:pt x="22441" y="17944"/>
                      <a:pt x="22499" y="17924"/>
                      <a:pt x="22544" y="17924"/>
                    </a:cubicBezTo>
                    <a:cubicBezTo>
                      <a:pt x="22561" y="17924"/>
                      <a:pt x="22577" y="17927"/>
                      <a:pt x="22588" y="17935"/>
                    </a:cubicBezTo>
                    <a:cubicBezTo>
                      <a:pt x="22795" y="18076"/>
                      <a:pt x="23007" y="18118"/>
                      <a:pt x="23221" y="18118"/>
                    </a:cubicBezTo>
                    <a:cubicBezTo>
                      <a:pt x="23537" y="18118"/>
                      <a:pt x="23857" y="18026"/>
                      <a:pt x="24171" y="18026"/>
                    </a:cubicBezTo>
                    <a:cubicBezTo>
                      <a:pt x="24228" y="18026"/>
                      <a:pt x="24285" y="18029"/>
                      <a:pt x="24342" y="18036"/>
                    </a:cubicBezTo>
                    <a:cubicBezTo>
                      <a:pt x="24471" y="18053"/>
                      <a:pt x="24600" y="18060"/>
                      <a:pt x="24728" y="18060"/>
                    </a:cubicBezTo>
                    <a:cubicBezTo>
                      <a:pt x="25506" y="18060"/>
                      <a:pt x="26262" y="17802"/>
                      <a:pt x="27042" y="17802"/>
                    </a:cubicBezTo>
                    <a:cubicBezTo>
                      <a:pt x="27174" y="17802"/>
                      <a:pt x="27306" y="17809"/>
                      <a:pt x="27439" y="17826"/>
                    </a:cubicBezTo>
                    <a:cubicBezTo>
                      <a:pt x="27536" y="17839"/>
                      <a:pt x="27635" y="17844"/>
                      <a:pt x="27734" y="17844"/>
                    </a:cubicBezTo>
                    <a:cubicBezTo>
                      <a:pt x="28119" y="17844"/>
                      <a:pt x="28516" y="17765"/>
                      <a:pt x="28904" y="17732"/>
                    </a:cubicBezTo>
                    <a:cubicBezTo>
                      <a:pt x="29889" y="17648"/>
                      <a:pt x="30874" y="17572"/>
                      <a:pt x="31857" y="17467"/>
                    </a:cubicBezTo>
                    <a:cubicBezTo>
                      <a:pt x="32506" y="17398"/>
                      <a:pt x="33172" y="17202"/>
                      <a:pt x="33795" y="17202"/>
                    </a:cubicBezTo>
                    <a:cubicBezTo>
                      <a:pt x="33817" y="17202"/>
                      <a:pt x="33839" y="17202"/>
                      <a:pt x="33860" y="17202"/>
                    </a:cubicBezTo>
                    <a:cubicBezTo>
                      <a:pt x="33922" y="17204"/>
                      <a:pt x="33984" y="17204"/>
                      <a:pt x="34045" y="17204"/>
                    </a:cubicBezTo>
                    <a:cubicBezTo>
                      <a:pt x="34818" y="17204"/>
                      <a:pt x="35572" y="17104"/>
                      <a:pt x="36332" y="17045"/>
                    </a:cubicBezTo>
                    <a:cubicBezTo>
                      <a:pt x="36944" y="16998"/>
                      <a:pt x="37728" y="16983"/>
                      <a:pt x="38103" y="16614"/>
                    </a:cubicBezTo>
                    <a:cubicBezTo>
                      <a:pt x="38611" y="16114"/>
                      <a:pt x="39274" y="15948"/>
                      <a:pt x="39788" y="15489"/>
                    </a:cubicBezTo>
                    <a:cubicBezTo>
                      <a:pt x="40289" y="15042"/>
                      <a:pt x="40619" y="14495"/>
                      <a:pt x="40959" y="13971"/>
                    </a:cubicBezTo>
                    <a:cubicBezTo>
                      <a:pt x="41423" y="13258"/>
                      <a:pt x="41108" y="12313"/>
                      <a:pt x="41487" y="11504"/>
                    </a:cubicBezTo>
                    <a:cubicBezTo>
                      <a:pt x="41572" y="11321"/>
                      <a:pt x="41671" y="10862"/>
                      <a:pt x="41683" y="10505"/>
                    </a:cubicBezTo>
                    <a:cubicBezTo>
                      <a:pt x="41708" y="9851"/>
                      <a:pt x="41415" y="9215"/>
                      <a:pt x="41548" y="8584"/>
                    </a:cubicBezTo>
                    <a:cubicBezTo>
                      <a:pt x="41776" y="7498"/>
                      <a:pt x="41682" y="6447"/>
                      <a:pt x="41432" y="5383"/>
                    </a:cubicBezTo>
                    <a:cubicBezTo>
                      <a:pt x="41227" y="4511"/>
                      <a:pt x="41029" y="3644"/>
                      <a:pt x="40466" y="2913"/>
                    </a:cubicBezTo>
                    <a:cubicBezTo>
                      <a:pt x="40373" y="2792"/>
                      <a:pt x="40273" y="2653"/>
                      <a:pt x="40244" y="2508"/>
                    </a:cubicBezTo>
                    <a:cubicBezTo>
                      <a:pt x="40030" y="1463"/>
                      <a:pt x="39175" y="917"/>
                      <a:pt x="38351" y="663"/>
                    </a:cubicBezTo>
                    <a:cubicBezTo>
                      <a:pt x="37116" y="283"/>
                      <a:pt x="35785" y="149"/>
                      <a:pt x="34486" y="83"/>
                    </a:cubicBezTo>
                    <a:cubicBezTo>
                      <a:pt x="34120" y="65"/>
                      <a:pt x="33746" y="1"/>
                      <a:pt x="3336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</p:grpSp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4D0C251F-838D-4C08-8749-2D0A01889BD0}"/>
                </a:ext>
              </a:extLst>
            </p:cNvPr>
            <p:cNvSpPr txBox="1"/>
            <p:nvPr/>
          </p:nvSpPr>
          <p:spPr>
            <a:xfrm>
              <a:off x="3982411" y="1720300"/>
              <a:ext cx="1208672" cy="25091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مراجعة ما سبق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8B8B1C5-9AAA-6873-111C-69C9428DF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53" y="143388"/>
            <a:ext cx="4264308" cy="74898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none" anchor="ctr">
            <a:spAutoFit/>
          </a:bodyPr>
          <a:lstStyle/>
          <a:p>
            <a:pPr defTabSz="914354">
              <a:defRPr/>
            </a:pPr>
            <a:r>
              <a:rPr lang="ar-SA" sz="4267" b="1" dirty="0">
                <a:solidFill>
                  <a:schemeClr val="accent2">
                    <a:lumMod val="10000"/>
                    <a:lumOff val="90000"/>
                  </a:schemeClr>
                </a:solidFill>
                <a:latin typeface="Times New Roman" pitchFamily="18" charset="0"/>
                <a:cs typeface="Calibri" pitchFamily="34" charset="0"/>
              </a:rPr>
              <a:t>تقويم المعرفة السابقة</a:t>
            </a:r>
            <a:endParaRPr lang="ar-EG" sz="4800" b="1" dirty="0">
              <a:solidFill>
                <a:schemeClr val="accent2">
                  <a:lumMod val="10000"/>
                  <a:lumOff val="90000"/>
                </a:schemeClr>
              </a:solidFill>
              <a:latin typeface="Calibri" panose="020F0502020204030204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359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6" grpId="0" animBg="1"/>
      <p:bldP spid="25" grpId="0" animBg="1"/>
      <p:bldP spid="24" grpId="0" animBg="1"/>
      <p:bldP spid="23" grpId="0" animBg="1"/>
      <p:bldP spid="22" grpId="0" animBg="1"/>
      <p:bldP spid="2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F321D0D-3DDF-4A5C-B9A9-6A3B62F47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709;p33">
            <a:extLst>
              <a:ext uri="{FF2B5EF4-FFF2-40B4-BE49-F238E27FC236}">
                <a16:creationId xmlns:a16="http://schemas.microsoft.com/office/drawing/2014/main" id="{AF635BD5-A8FD-4A72-AC2C-E56AC21A5E17}"/>
              </a:ext>
            </a:extLst>
          </p:cNvPr>
          <p:cNvSpPr txBox="1">
            <a:spLocks/>
          </p:cNvSpPr>
          <p:nvPr/>
        </p:nvSpPr>
        <p:spPr>
          <a:xfrm>
            <a:off x="785117" y="2596657"/>
            <a:ext cx="6302083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7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مراجعة الدرس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0ADCFA4-7891-4F1D-8EA5-F9069A945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4" t="12788" b="22340"/>
          <a:stretch/>
        </p:blipFill>
        <p:spPr>
          <a:xfrm>
            <a:off x="7257157" y="486960"/>
            <a:ext cx="3996811" cy="5677073"/>
          </a:xfrm>
          <a:prstGeom prst="rect">
            <a:avLst/>
          </a:prstGeom>
        </p:spPr>
      </p:pic>
      <p:grpSp>
        <p:nvGrpSpPr>
          <p:cNvPr id="7" name="Google Shape;44522;p67">
            <a:extLst>
              <a:ext uri="{FF2B5EF4-FFF2-40B4-BE49-F238E27FC236}">
                <a16:creationId xmlns:a16="http://schemas.microsoft.com/office/drawing/2014/main" id="{692DCFAA-1FCE-408C-B61C-80090830EBC5}"/>
              </a:ext>
            </a:extLst>
          </p:cNvPr>
          <p:cNvGrpSpPr/>
          <p:nvPr/>
        </p:nvGrpSpPr>
        <p:grpSpPr>
          <a:xfrm>
            <a:off x="7087201" y="652865"/>
            <a:ext cx="4264235" cy="5345265"/>
            <a:chOff x="2641950" y="3481825"/>
            <a:chExt cx="469125" cy="635475"/>
          </a:xfrm>
        </p:grpSpPr>
        <p:sp>
          <p:nvSpPr>
            <p:cNvPr id="8" name="Google Shape;44523;p67">
              <a:extLst>
                <a:ext uri="{FF2B5EF4-FFF2-40B4-BE49-F238E27FC236}">
                  <a16:creationId xmlns:a16="http://schemas.microsoft.com/office/drawing/2014/main" id="{C94E2DA4-B3DF-4523-AF8D-FB8692D6E08A}"/>
                </a:ext>
              </a:extLst>
            </p:cNvPr>
            <p:cNvSpPr/>
            <p:nvPr/>
          </p:nvSpPr>
          <p:spPr>
            <a:xfrm>
              <a:off x="2641950" y="3481825"/>
              <a:ext cx="469125" cy="635475"/>
            </a:xfrm>
            <a:custGeom>
              <a:avLst/>
              <a:gdLst/>
              <a:ahLst/>
              <a:cxnLst/>
              <a:rect l="l" t="t" r="r" b="b"/>
              <a:pathLst>
                <a:path w="18765" h="25419" extrusionOk="0">
                  <a:moveTo>
                    <a:pt x="17861" y="1055"/>
                  </a:moveTo>
                  <a:lnTo>
                    <a:pt x="17861" y="24364"/>
                  </a:lnTo>
                  <a:lnTo>
                    <a:pt x="896" y="24364"/>
                  </a:lnTo>
                  <a:lnTo>
                    <a:pt x="896" y="1055"/>
                  </a:lnTo>
                  <a:close/>
                  <a:moveTo>
                    <a:pt x="419" y="1"/>
                  </a:moveTo>
                  <a:cubicBezTo>
                    <a:pt x="185" y="1"/>
                    <a:pt x="1" y="193"/>
                    <a:pt x="1" y="428"/>
                  </a:cubicBezTo>
                  <a:lnTo>
                    <a:pt x="1" y="24992"/>
                  </a:lnTo>
                  <a:cubicBezTo>
                    <a:pt x="1" y="25226"/>
                    <a:pt x="185" y="25418"/>
                    <a:pt x="419" y="25418"/>
                  </a:cubicBezTo>
                  <a:lnTo>
                    <a:pt x="18338" y="25418"/>
                  </a:lnTo>
                  <a:cubicBezTo>
                    <a:pt x="18572" y="25418"/>
                    <a:pt x="18764" y="25226"/>
                    <a:pt x="18764" y="24992"/>
                  </a:cubicBezTo>
                  <a:lnTo>
                    <a:pt x="18764" y="428"/>
                  </a:lnTo>
                  <a:cubicBezTo>
                    <a:pt x="18764" y="193"/>
                    <a:pt x="18572" y="1"/>
                    <a:pt x="18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9" name="Google Shape;44524;p67">
              <a:extLst>
                <a:ext uri="{FF2B5EF4-FFF2-40B4-BE49-F238E27FC236}">
                  <a16:creationId xmlns:a16="http://schemas.microsoft.com/office/drawing/2014/main" id="{775037D4-ACE4-4A5B-89C2-9281D61F1ADC}"/>
                </a:ext>
              </a:extLst>
            </p:cNvPr>
            <p:cNvSpPr/>
            <p:nvPr/>
          </p:nvSpPr>
          <p:spPr>
            <a:xfrm>
              <a:off x="2872325" y="3491050"/>
              <a:ext cx="8175" cy="7975"/>
            </a:xfrm>
            <a:custGeom>
              <a:avLst/>
              <a:gdLst/>
              <a:ahLst/>
              <a:cxnLst/>
              <a:rect l="l" t="t" r="r" b="b"/>
              <a:pathLst>
                <a:path w="327" h="319" extrusionOk="0">
                  <a:moveTo>
                    <a:pt x="168" y="0"/>
                  </a:moveTo>
                  <a:cubicBezTo>
                    <a:pt x="75" y="0"/>
                    <a:pt x="0" y="76"/>
                    <a:pt x="0" y="159"/>
                  </a:cubicBezTo>
                  <a:cubicBezTo>
                    <a:pt x="0" y="251"/>
                    <a:pt x="75" y="318"/>
                    <a:pt x="168" y="318"/>
                  </a:cubicBezTo>
                  <a:cubicBezTo>
                    <a:pt x="251" y="318"/>
                    <a:pt x="327" y="251"/>
                    <a:pt x="327" y="159"/>
                  </a:cubicBezTo>
                  <a:cubicBezTo>
                    <a:pt x="327" y="76"/>
                    <a:pt x="251" y="0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</p:grpSp>
      <p:sp>
        <p:nvSpPr>
          <p:cNvPr id="5" name="مستطيل 4"/>
          <p:cNvSpPr/>
          <p:nvPr/>
        </p:nvSpPr>
        <p:spPr>
          <a:xfrm>
            <a:off x="482010" y="317751"/>
            <a:ext cx="6337004" cy="5680379"/>
          </a:xfrm>
          <a:prstGeom prst="rect">
            <a:avLst/>
          </a:prstGeom>
          <a:solidFill>
            <a:srgbClr val="F7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687005E-82B2-43DE-98E4-20466124C74D}"/>
              </a:ext>
            </a:extLst>
          </p:cNvPr>
          <p:cNvSpPr txBox="1"/>
          <p:nvPr/>
        </p:nvSpPr>
        <p:spPr>
          <a:xfrm>
            <a:off x="395706" y="2423999"/>
            <a:ext cx="708090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الواجب المنزلي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D64B9620-B1C2-17F0-58A3-FF04DB201DB1}"/>
              </a:ext>
            </a:extLst>
          </p:cNvPr>
          <p:cNvSpPr/>
          <p:nvPr/>
        </p:nvSpPr>
        <p:spPr>
          <a:xfrm>
            <a:off x="482009" y="3690257"/>
            <a:ext cx="6190934" cy="29445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/>
              <a:t>عددي 5 من الآلات البسيطة التي تقومي باستخدامها في المنزل </a:t>
            </a:r>
          </a:p>
        </p:txBody>
      </p:sp>
    </p:spTree>
    <p:extLst>
      <p:ext uri="{BB962C8B-B14F-4D97-AF65-F5344CB8AC3E}">
        <p14:creationId xmlns:p14="http://schemas.microsoft.com/office/powerpoint/2010/main" val="3698350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F321D0D-3DDF-4A5C-B9A9-6A3B62F47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709;p33">
            <a:extLst>
              <a:ext uri="{FF2B5EF4-FFF2-40B4-BE49-F238E27FC236}">
                <a16:creationId xmlns:a16="http://schemas.microsoft.com/office/drawing/2014/main" id="{AF635BD5-A8FD-4A72-AC2C-E56AC21A5E17}"/>
              </a:ext>
            </a:extLst>
          </p:cNvPr>
          <p:cNvSpPr txBox="1">
            <a:spLocks/>
          </p:cNvSpPr>
          <p:nvPr/>
        </p:nvSpPr>
        <p:spPr>
          <a:xfrm>
            <a:off x="785117" y="2596657"/>
            <a:ext cx="6302083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7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مراجعة الدرس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0ADCFA4-7891-4F1D-8EA5-F9069A945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4" t="12788" b="22340"/>
          <a:stretch/>
        </p:blipFill>
        <p:spPr>
          <a:xfrm>
            <a:off x="7390307" y="1100504"/>
            <a:ext cx="3996811" cy="5677073"/>
          </a:xfrm>
          <a:prstGeom prst="rect">
            <a:avLst/>
          </a:prstGeom>
        </p:spPr>
      </p:pic>
      <p:grpSp>
        <p:nvGrpSpPr>
          <p:cNvPr id="7" name="Google Shape;44522;p67">
            <a:extLst>
              <a:ext uri="{FF2B5EF4-FFF2-40B4-BE49-F238E27FC236}">
                <a16:creationId xmlns:a16="http://schemas.microsoft.com/office/drawing/2014/main" id="{692DCFAA-1FCE-408C-B61C-80090830EBC5}"/>
              </a:ext>
            </a:extLst>
          </p:cNvPr>
          <p:cNvGrpSpPr/>
          <p:nvPr/>
        </p:nvGrpSpPr>
        <p:grpSpPr>
          <a:xfrm>
            <a:off x="7301024" y="1266407"/>
            <a:ext cx="4264235" cy="5345265"/>
            <a:chOff x="2641950" y="3481825"/>
            <a:chExt cx="469125" cy="635475"/>
          </a:xfrm>
        </p:grpSpPr>
        <p:sp>
          <p:nvSpPr>
            <p:cNvPr id="8" name="Google Shape;44523;p67">
              <a:extLst>
                <a:ext uri="{FF2B5EF4-FFF2-40B4-BE49-F238E27FC236}">
                  <a16:creationId xmlns:a16="http://schemas.microsoft.com/office/drawing/2014/main" id="{C94E2DA4-B3DF-4523-AF8D-FB8692D6E08A}"/>
                </a:ext>
              </a:extLst>
            </p:cNvPr>
            <p:cNvSpPr/>
            <p:nvPr/>
          </p:nvSpPr>
          <p:spPr>
            <a:xfrm>
              <a:off x="2641950" y="3481825"/>
              <a:ext cx="469125" cy="635475"/>
            </a:xfrm>
            <a:custGeom>
              <a:avLst/>
              <a:gdLst/>
              <a:ahLst/>
              <a:cxnLst/>
              <a:rect l="l" t="t" r="r" b="b"/>
              <a:pathLst>
                <a:path w="18765" h="25419" extrusionOk="0">
                  <a:moveTo>
                    <a:pt x="17861" y="1055"/>
                  </a:moveTo>
                  <a:lnTo>
                    <a:pt x="17861" y="24364"/>
                  </a:lnTo>
                  <a:lnTo>
                    <a:pt x="896" y="24364"/>
                  </a:lnTo>
                  <a:lnTo>
                    <a:pt x="896" y="1055"/>
                  </a:lnTo>
                  <a:close/>
                  <a:moveTo>
                    <a:pt x="419" y="1"/>
                  </a:moveTo>
                  <a:cubicBezTo>
                    <a:pt x="185" y="1"/>
                    <a:pt x="1" y="193"/>
                    <a:pt x="1" y="428"/>
                  </a:cubicBezTo>
                  <a:lnTo>
                    <a:pt x="1" y="24992"/>
                  </a:lnTo>
                  <a:cubicBezTo>
                    <a:pt x="1" y="25226"/>
                    <a:pt x="185" y="25418"/>
                    <a:pt x="419" y="25418"/>
                  </a:cubicBezTo>
                  <a:lnTo>
                    <a:pt x="18338" y="25418"/>
                  </a:lnTo>
                  <a:cubicBezTo>
                    <a:pt x="18572" y="25418"/>
                    <a:pt x="18764" y="25226"/>
                    <a:pt x="18764" y="24992"/>
                  </a:cubicBezTo>
                  <a:lnTo>
                    <a:pt x="18764" y="428"/>
                  </a:lnTo>
                  <a:cubicBezTo>
                    <a:pt x="18764" y="193"/>
                    <a:pt x="18572" y="1"/>
                    <a:pt x="18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9" name="Google Shape;44524;p67">
              <a:extLst>
                <a:ext uri="{FF2B5EF4-FFF2-40B4-BE49-F238E27FC236}">
                  <a16:creationId xmlns:a16="http://schemas.microsoft.com/office/drawing/2014/main" id="{775037D4-ACE4-4A5B-89C2-9281D61F1ADC}"/>
                </a:ext>
              </a:extLst>
            </p:cNvPr>
            <p:cNvSpPr/>
            <p:nvPr/>
          </p:nvSpPr>
          <p:spPr>
            <a:xfrm>
              <a:off x="2872325" y="3491050"/>
              <a:ext cx="8175" cy="7975"/>
            </a:xfrm>
            <a:custGeom>
              <a:avLst/>
              <a:gdLst/>
              <a:ahLst/>
              <a:cxnLst/>
              <a:rect l="l" t="t" r="r" b="b"/>
              <a:pathLst>
                <a:path w="327" h="319" extrusionOk="0">
                  <a:moveTo>
                    <a:pt x="168" y="0"/>
                  </a:moveTo>
                  <a:cubicBezTo>
                    <a:pt x="75" y="0"/>
                    <a:pt x="0" y="76"/>
                    <a:pt x="0" y="159"/>
                  </a:cubicBezTo>
                  <a:cubicBezTo>
                    <a:pt x="0" y="251"/>
                    <a:pt x="75" y="318"/>
                    <a:pt x="168" y="318"/>
                  </a:cubicBezTo>
                  <a:cubicBezTo>
                    <a:pt x="251" y="318"/>
                    <a:pt x="327" y="251"/>
                    <a:pt x="327" y="159"/>
                  </a:cubicBezTo>
                  <a:cubicBezTo>
                    <a:pt x="327" y="76"/>
                    <a:pt x="251" y="0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</p:grpSp>
      <p:sp>
        <p:nvSpPr>
          <p:cNvPr id="5" name="مستطيل 4"/>
          <p:cNvSpPr/>
          <p:nvPr/>
        </p:nvSpPr>
        <p:spPr>
          <a:xfrm>
            <a:off x="482010" y="317751"/>
            <a:ext cx="6337004" cy="5680379"/>
          </a:xfrm>
          <a:prstGeom prst="rect">
            <a:avLst/>
          </a:prstGeom>
          <a:solidFill>
            <a:srgbClr val="F7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687005E-82B2-43DE-98E4-20466124C74D}"/>
              </a:ext>
            </a:extLst>
          </p:cNvPr>
          <p:cNvSpPr txBox="1"/>
          <p:nvPr/>
        </p:nvSpPr>
        <p:spPr>
          <a:xfrm>
            <a:off x="5396743" y="336030"/>
            <a:ext cx="708090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الآلات البسيطة في الزراعة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D64B9620-B1C2-17F0-58A3-FF04DB201DB1}"/>
              </a:ext>
            </a:extLst>
          </p:cNvPr>
          <p:cNvSpPr/>
          <p:nvPr/>
        </p:nvSpPr>
        <p:spPr>
          <a:xfrm>
            <a:off x="482009" y="3690257"/>
            <a:ext cx="6190934" cy="29445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4000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744E5AF-359B-AF95-188C-55817D337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89" y="4179865"/>
            <a:ext cx="6061489" cy="2427749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B214B73F-387D-9055-E587-E4AF413FB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295" y="89119"/>
            <a:ext cx="4286281" cy="392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71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483B7F51-8310-965B-FDDF-DAAE6CDA9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icture 11">
            <a:extLst>
              <a:ext uri="{FF2B5EF4-FFF2-40B4-BE49-F238E27FC236}">
                <a16:creationId xmlns:a16="http://schemas.microsoft.com/office/drawing/2014/main" id="{88BE4C87-FEB0-439A-A4F5-7CDC9954E8F0}"/>
              </a:ext>
            </a:extLst>
          </p:cNvPr>
          <p:cNvSpPr/>
          <p:nvPr/>
        </p:nvSpPr>
        <p:spPr>
          <a:xfrm>
            <a:off x="589204" y="1849143"/>
            <a:ext cx="11320947" cy="3985009"/>
          </a:xfrm>
          <a:prstGeom prst="roundRect">
            <a:avLst/>
          </a:prstGeom>
          <a:solidFill>
            <a:srgbClr val="FFFFFF">
              <a:alpha val="59000"/>
            </a:srgbClr>
          </a:solidFill>
          <a:ln w="40052" cap="flat">
            <a:noFill/>
            <a:prstDash val="solid"/>
            <a:miter/>
          </a:ln>
        </p:spPr>
        <p:txBody>
          <a:bodyPr rtlCol="1" anchor="ctr"/>
          <a:lstStyle/>
          <a:p>
            <a:pPr defTabSz="914354">
              <a:defRPr/>
            </a:pPr>
            <a:endParaRPr lang="ar-SA" sz="14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6" name="لوحة تحفيز الطالبات">
            <a:extLst>
              <a:ext uri="{FF2B5EF4-FFF2-40B4-BE49-F238E27FC236}">
                <a16:creationId xmlns:a16="http://schemas.microsoft.com/office/drawing/2014/main" id="{34B04D68-3848-41EB-B993-D7F59955740C}"/>
              </a:ext>
            </a:extLst>
          </p:cNvPr>
          <p:cNvSpPr txBox="1"/>
          <p:nvPr/>
        </p:nvSpPr>
        <p:spPr>
          <a:xfrm>
            <a:off x="8063324" y="386467"/>
            <a:ext cx="2829301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300" b="0"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defTabSz="914354">
              <a:defRPr/>
            </a:pPr>
            <a:r>
              <a:rPr lang="ar-SA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لوحة التعزيز </a:t>
            </a:r>
            <a:endParaRPr sz="4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2" name="خفيف">
            <a:extLst>
              <a:ext uri="{FF2B5EF4-FFF2-40B4-BE49-F238E27FC236}">
                <a16:creationId xmlns:a16="http://schemas.microsoft.com/office/drawing/2014/main" id="{D9A25347-9E24-2C52-C0B1-5A9D02A5A53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0892625" y="2385938"/>
            <a:ext cx="748271" cy="815412"/>
          </a:xfrm>
          <a:prstGeom prst="rect">
            <a:avLst/>
          </a:prstGeom>
        </p:spPr>
      </p:pic>
      <p:pic>
        <p:nvPicPr>
          <p:cNvPr id="73" name="نهائي">
            <a:extLst>
              <a:ext uri="{FF2B5EF4-FFF2-40B4-BE49-F238E27FC236}">
                <a16:creationId xmlns:a16="http://schemas.microsoft.com/office/drawing/2014/main" id="{EA29A652-323A-DD14-34B3-7764B76F41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92625" y="2385938"/>
            <a:ext cx="748271" cy="815412"/>
          </a:xfrm>
          <a:prstGeom prst="rect">
            <a:avLst/>
          </a:prstGeom>
        </p:spPr>
      </p:pic>
      <p:sp>
        <p:nvSpPr>
          <p:cNvPr id="74" name="مربع نص 73">
            <a:extLst>
              <a:ext uri="{FF2B5EF4-FFF2-40B4-BE49-F238E27FC236}">
                <a16:creationId xmlns:a16="http://schemas.microsoft.com/office/drawing/2014/main" id="{7DC2DB4F-D480-F929-FCB2-DF477A371352}"/>
              </a:ext>
            </a:extLst>
          </p:cNvPr>
          <p:cNvSpPr txBox="1"/>
          <p:nvPr/>
        </p:nvSpPr>
        <p:spPr>
          <a:xfrm>
            <a:off x="10602347" y="3170230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5" name="خفيف">
            <a:extLst>
              <a:ext uri="{FF2B5EF4-FFF2-40B4-BE49-F238E27FC236}">
                <a16:creationId xmlns:a16="http://schemas.microsoft.com/office/drawing/2014/main" id="{03B520DF-EBDC-61B3-0F87-2DC5B49EA13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9553695" y="2385938"/>
            <a:ext cx="748271" cy="815412"/>
          </a:xfrm>
          <a:prstGeom prst="rect">
            <a:avLst/>
          </a:prstGeom>
        </p:spPr>
      </p:pic>
      <p:pic>
        <p:nvPicPr>
          <p:cNvPr id="76" name="نهائي">
            <a:extLst>
              <a:ext uri="{FF2B5EF4-FFF2-40B4-BE49-F238E27FC236}">
                <a16:creationId xmlns:a16="http://schemas.microsoft.com/office/drawing/2014/main" id="{CA83B887-82F4-F60B-7E09-EAC9E18042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53695" y="2385938"/>
            <a:ext cx="748271" cy="815412"/>
          </a:xfrm>
          <a:prstGeom prst="rect">
            <a:avLst/>
          </a:prstGeom>
        </p:spPr>
      </p:pic>
      <p:sp>
        <p:nvSpPr>
          <p:cNvPr id="77" name="مربع نص 76">
            <a:extLst>
              <a:ext uri="{FF2B5EF4-FFF2-40B4-BE49-F238E27FC236}">
                <a16:creationId xmlns:a16="http://schemas.microsoft.com/office/drawing/2014/main" id="{FB2A0F68-1EB4-2DCE-3FF9-C5DA0B2BC640}"/>
              </a:ext>
            </a:extLst>
          </p:cNvPr>
          <p:cNvSpPr txBox="1"/>
          <p:nvPr/>
        </p:nvSpPr>
        <p:spPr>
          <a:xfrm>
            <a:off x="9263417" y="3170230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8" name="خفيف">
            <a:extLst>
              <a:ext uri="{FF2B5EF4-FFF2-40B4-BE49-F238E27FC236}">
                <a16:creationId xmlns:a16="http://schemas.microsoft.com/office/drawing/2014/main" id="{946AAC33-E1AE-17EB-FCB3-3B020632EF7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243999" y="2385938"/>
            <a:ext cx="748271" cy="815412"/>
          </a:xfrm>
          <a:prstGeom prst="rect">
            <a:avLst/>
          </a:prstGeom>
        </p:spPr>
      </p:pic>
      <p:pic>
        <p:nvPicPr>
          <p:cNvPr id="79" name="نهائي">
            <a:extLst>
              <a:ext uri="{FF2B5EF4-FFF2-40B4-BE49-F238E27FC236}">
                <a16:creationId xmlns:a16="http://schemas.microsoft.com/office/drawing/2014/main" id="{3B496022-259F-E980-ED12-F89D5516B1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43999" y="2385938"/>
            <a:ext cx="748271" cy="815412"/>
          </a:xfrm>
          <a:prstGeom prst="rect">
            <a:avLst/>
          </a:prstGeom>
        </p:spPr>
      </p:pic>
      <p:sp>
        <p:nvSpPr>
          <p:cNvPr id="80" name="مربع نص 79">
            <a:extLst>
              <a:ext uri="{FF2B5EF4-FFF2-40B4-BE49-F238E27FC236}">
                <a16:creationId xmlns:a16="http://schemas.microsoft.com/office/drawing/2014/main" id="{63945A81-20F1-B009-90D8-DD343604D8AF}"/>
              </a:ext>
            </a:extLst>
          </p:cNvPr>
          <p:cNvSpPr txBox="1"/>
          <p:nvPr/>
        </p:nvSpPr>
        <p:spPr>
          <a:xfrm>
            <a:off x="7953721" y="3170230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1" name="خفيف">
            <a:extLst>
              <a:ext uri="{FF2B5EF4-FFF2-40B4-BE49-F238E27FC236}">
                <a16:creationId xmlns:a16="http://schemas.microsoft.com/office/drawing/2014/main" id="{B5D208FA-7746-DB8F-D523-57A834B3D10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927891" y="2385938"/>
            <a:ext cx="748271" cy="815412"/>
          </a:xfrm>
          <a:prstGeom prst="rect">
            <a:avLst/>
          </a:prstGeom>
        </p:spPr>
      </p:pic>
      <p:pic>
        <p:nvPicPr>
          <p:cNvPr id="82" name="نهائي">
            <a:extLst>
              <a:ext uri="{FF2B5EF4-FFF2-40B4-BE49-F238E27FC236}">
                <a16:creationId xmlns:a16="http://schemas.microsoft.com/office/drawing/2014/main" id="{37CE9704-E7EE-625B-AE2A-7E33C0538B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27891" y="2385938"/>
            <a:ext cx="748271" cy="815412"/>
          </a:xfrm>
          <a:prstGeom prst="rect">
            <a:avLst/>
          </a:prstGeom>
        </p:spPr>
      </p:pic>
      <p:sp>
        <p:nvSpPr>
          <p:cNvPr id="83" name="مربع نص 82">
            <a:extLst>
              <a:ext uri="{FF2B5EF4-FFF2-40B4-BE49-F238E27FC236}">
                <a16:creationId xmlns:a16="http://schemas.microsoft.com/office/drawing/2014/main" id="{3D2B6E8B-404F-1FE4-7E6C-5FE2D3856C9B}"/>
              </a:ext>
            </a:extLst>
          </p:cNvPr>
          <p:cNvSpPr txBox="1"/>
          <p:nvPr/>
        </p:nvSpPr>
        <p:spPr>
          <a:xfrm>
            <a:off x="6637613" y="3170230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4" name="خفيف">
            <a:extLst>
              <a:ext uri="{FF2B5EF4-FFF2-40B4-BE49-F238E27FC236}">
                <a16:creationId xmlns:a16="http://schemas.microsoft.com/office/drawing/2014/main" id="{25EA0BE0-9C4D-E80D-DCA9-C610EA45050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752873" y="2385938"/>
            <a:ext cx="748271" cy="815412"/>
          </a:xfrm>
          <a:prstGeom prst="rect">
            <a:avLst/>
          </a:prstGeom>
        </p:spPr>
      </p:pic>
      <p:pic>
        <p:nvPicPr>
          <p:cNvPr id="85" name="نهائي">
            <a:extLst>
              <a:ext uri="{FF2B5EF4-FFF2-40B4-BE49-F238E27FC236}">
                <a16:creationId xmlns:a16="http://schemas.microsoft.com/office/drawing/2014/main" id="{8DC33C61-7431-F1C4-3191-0F63EA477B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52873" y="2385938"/>
            <a:ext cx="748271" cy="815412"/>
          </a:xfrm>
          <a:prstGeom prst="rect">
            <a:avLst/>
          </a:prstGeom>
        </p:spPr>
      </p:pic>
      <p:sp>
        <p:nvSpPr>
          <p:cNvPr id="86" name="مربع نص 85">
            <a:extLst>
              <a:ext uri="{FF2B5EF4-FFF2-40B4-BE49-F238E27FC236}">
                <a16:creationId xmlns:a16="http://schemas.microsoft.com/office/drawing/2014/main" id="{39CFF17F-F273-B26C-7DC3-250FFE2C05E1}"/>
              </a:ext>
            </a:extLst>
          </p:cNvPr>
          <p:cNvSpPr txBox="1"/>
          <p:nvPr/>
        </p:nvSpPr>
        <p:spPr>
          <a:xfrm>
            <a:off x="5462595" y="3170232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7" name="خفيف">
            <a:extLst>
              <a:ext uri="{FF2B5EF4-FFF2-40B4-BE49-F238E27FC236}">
                <a16:creationId xmlns:a16="http://schemas.microsoft.com/office/drawing/2014/main" id="{84E9DE4B-621C-2DC2-3093-83AD2B7E5AA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513548" y="2385938"/>
            <a:ext cx="748271" cy="815412"/>
          </a:xfrm>
          <a:prstGeom prst="rect">
            <a:avLst/>
          </a:prstGeom>
        </p:spPr>
      </p:pic>
      <p:pic>
        <p:nvPicPr>
          <p:cNvPr id="88" name="نهائي">
            <a:extLst>
              <a:ext uri="{FF2B5EF4-FFF2-40B4-BE49-F238E27FC236}">
                <a16:creationId xmlns:a16="http://schemas.microsoft.com/office/drawing/2014/main" id="{58EA73B2-DCCF-24E7-3231-7DF0F531FD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13548" y="2385938"/>
            <a:ext cx="748271" cy="815412"/>
          </a:xfrm>
          <a:prstGeom prst="rect">
            <a:avLst/>
          </a:prstGeom>
        </p:spPr>
      </p:pic>
      <p:sp>
        <p:nvSpPr>
          <p:cNvPr id="89" name="مربع نص 88">
            <a:extLst>
              <a:ext uri="{FF2B5EF4-FFF2-40B4-BE49-F238E27FC236}">
                <a16:creationId xmlns:a16="http://schemas.microsoft.com/office/drawing/2014/main" id="{37F03E1C-00D1-D784-E069-91E694746EF8}"/>
              </a:ext>
            </a:extLst>
          </p:cNvPr>
          <p:cNvSpPr txBox="1"/>
          <p:nvPr/>
        </p:nvSpPr>
        <p:spPr>
          <a:xfrm>
            <a:off x="4223269" y="3170231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0" name="خفيف">
            <a:extLst>
              <a:ext uri="{FF2B5EF4-FFF2-40B4-BE49-F238E27FC236}">
                <a16:creationId xmlns:a16="http://schemas.microsoft.com/office/drawing/2014/main" id="{58D3C411-95DB-2D1E-3902-D6BDE5805C4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170161" y="2385938"/>
            <a:ext cx="748271" cy="815412"/>
          </a:xfrm>
          <a:prstGeom prst="rect">
            <a:avLst/>
          </a:prstGeom>
        </p:spPr>
      </p:pic>
      <p:pic>
        <p:nvPicPr>
          <p:cNvPr id="91" name="نهائي">
            <a:extLst>
              <a:ext uri="{FF2B5EF4-FFF2-40B4-BE49-F238E27FC236}">
                <a16:creationId xmlns:a16="http://schemas.microsoft.com/office/drawing/2014/main" id="{444BE91C-B455-1D88-35BB-527BA77A01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70161" y="2385938"/>
            <a:ext cx="748271" cy="815412"/>
          </a:xfrm>
          <a:prstGeom prst="rect">
            <a:avLst/>
          </a:prstGeom>
        </p:spPr>
      </p:pic>
      <p:sp>
        <p:nvSpPr>
          <p:cNvPr id="92" name="مربع نص 91">
            <a:extLst>
              <a:ext uri="{FF2B5EF4-FFF2-40B4-BE49-F238E27FC236}">
                <a16:creationId xmlns:a16="http://schemas.microsoft.com/office/drawing/2014/main" id="{1E8C021E-9187-57CD-7455-07945E3B8E1B}"/>
              </a:ext>
            </a:extLst>
          </p:cNvPr>
          <p:cNvSpPr txBox="1"/>
          <p:nvPr/>
        </p:nvSpPr>
        <p:spPr>
          <a:xfrm>
            <a:off x="2879882" y="3170230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3" name="خفيف">
            <a:extLst>
              <a:ext uri="{FF2B5EF4-FFF2-40B4-BE49-F238E27FC236}">
                <a16:creationId xmlns:a16="http://schemas.microsoft.com/office/drawing/2014/main" id="{0EF1621A-605C-849F-BF08-389A1FEB688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824413" y="2385938"/>
            <a:ext cx="748271" cy="815412"/>
          </a:xfrm>
          <a:prstGeom prst="rect">
            <a:avLst/>
          </a:prstGeom>
        </p:spPr>
      </p:pic>
      <p:pic>
        <p:nvPicPr>
          <p:cNvPr id="94" name="نهائي">
            <a:extLst>
              <a:ext uri="{FF2B5EF4-FFF2-40B4-BE49-F238E27FC236}">
                <a16:creationId xmlns:a16="http://schemas.microsoft.com/office/drawing/2014/main" id="{CC47C05B-48E8-9AE8-C92F-D1E443014E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24413" y="2385938"/>
            <a:ext cx="748271" cy="815412"/>
          </a:xfrm>
          <a:prstGeom prst="rect">
            <a:avLst/>
          </a:prstGeom>
        </p:spPr>
      </p:pic>
      <p:sp>
        <p:nvSpPr>
          <p:cNvPr id="95" name="مربع نص 94">
            <a:extLst>
              <a:ext uri="{FF2B5EF4-FFF2-40B4-BE49-F238E27FC236}">
                <a16:creationId xmlns:a16="http://schemas.microsoft.com/office/drawing/2014/main" id="{96D449FF-8862-C236-5C79-938C01DBEF24}"/>
              </a:ext>
            </a:extLst>
          </p:cNvPr>
          <p:cNvSpPr txBox="1"/>
          <p:nvPr/>
        </p:nvSpPr>
        <p:spPr>
          <a:xfrm>
            <a:off x="1534134" y="3170230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6" name="خفيف">
            <a:extLst>
              <a:ext uri="{FF2B5EF4-FFF2-40B4-BE49-F238E27FC236}">
                <a16:creationId xmlns:a16="http://schemas.microsoft.com/office/drawing/2014/main" id="{BCF6B695-16B6-30AA-DB07-23CF992C97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26095" y="2385938"/>
            <a:ext cx="748271" cy="815412"/>
          </a:xfrm>
          <a:prstGeom prst="rect">
            <a:avLst/>
          </a:prstGeom>
        </p:spPr>
      </p:pic>
      <p:pic>
        <p:nvPicPr>
          <p:cNvPr id="97" name="نهائي">
            <a:extLst>
              <a:ext uri="{FF2B5EF4-FFF2-40B4-BE49-F238E27FC236}">
                <a16:creationId xmlns:a16="http://schemas.microsoft.com/office/drawing/2014/main" id="{90EAE4FF-873E-E529-274C-4FFC34F660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6095" y="2385938"/>
            <a:ext cx="748271" cy="815412"/>
          </a:xfrm>
          <a:prstGeom prst="rect">
            <a:avLst/>
          </a:prstGeom>
        </p:spPr>
      </p:pic>
      <p:sp>
        <p:nvSpPr>
          <p:cNvPr id="98" name="مربع نص 97">
            <a:extLst>
              <a:ext uri="{FF2B5EF4-FFF2-40B4-BE49-F238E27FC236}">
                <a16:creationId xmlns:a16="http://schemas.microsoft.com/office/drawing/2014/main" id="{CEB4F729-B14C-0D57-7A53-E271334FD638}"/>
              </a:ext>
            </a:extLst>
          </p:cNvPr>
          <p:cNvSpPr txBox="1"/>
          <p:nvPr/>
        </p:nvSpPr>
        <p:spPr>
          <a:xfrm>
            <a:off x="235817" y="3170230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9" name="خفيف">
            <a:extLst>
              <a:ext uri="{FF2B5EF4-FFF2-40B4-BE49-F238E27FC236}">
                <a16:creationId xmlns:a16="http://schemas.microsoft.com/office/drawing/2014/main" id="{0DB87EC1-6318-27F5-8722-28B911B0E82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0892625" y="4103657"/>
            <a:ext cx="748271" cy="815412"/>
          </a:xfrm>
          <a:prstGeom prst="rect">
            <a:avLst/>
          </a:prstGeom>
        </p:spPr>
      </p:pic>
      <p:pic>
        <p:nvPicPr>
          <p:cNvPr id="100" name="نهائي">
            <a:extLst>
              <a:ext uri="{FF2B5EF4-FFF2-40B4-BE49-F238E27FC236}">
                <a16:creationId xmlns:a16="http://schemas.microsoft.com/office/drawing/2014/main" id="{BF5DAEC5-33E0-5011-66BB-1A4A0C06D3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92625" y="4103657"/>
            <a:ext cx="748271" cy="815412"/>
          </a:xfrm>
          <a:prstGeom prst="rect">
            <a:avLst/>
          </a:prstGeom>
        </p:spPr>
      </p:pic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B401E100-FFFC-80CA-5FE1-4250DD87D827}"/>
              </a:ext>
            </a:extLst>
          </p:cNvPr>
          <p:cNvSpPr txBox="1"/>
          <p:nvPr/>
        </p:nvSpPr>
        <p:spPr>
          <a:xfrm>
            <a:off x="10602347" y="4964150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2" name="خفيف">
            <a:extLst>
              <a:ext uri="{FF2B5EF4-FFF2-40B4-BE49-F238E27FC236}">
                <a16:creationId xmlns:a16="http://schemas.microsoft.com/office/drawing/2014/main" id="{846032E0-46B4-001D-221F-3CDB0AD00BF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9553695" y="4103657"/>
            <a:ext cx="748271" cy="815412"/>
          </a:xfrm>
          <a:prstGeom prst="rect">
            <a:avLst/>
          </a:prstGeom>
        </p:spPr>
      </p:pic>
      <p:pic>
        <p:nvPicPr>
          <p:cNvPr id="103" name="نهائي">
            <a:extLst>
              <a:ext uri="{FF2B5EF4-FFF2-40B4-BE49-F238E27FC236}">
                <a16:creationId xmlns:a16="http://schemas.microsoft.com/office/drawing/2014/main" id="{7D7A0163-54FD-772F-1CE4-DE24F0F9AB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53695" y="4103657"/>
            <a:ext cx="748271" cy="815412"/>
          </a:xfrm>
          <a:prstGeom prst="rect">
            <a:avLst/>
          </a:prstGeom>
        </p:spPr>
      </p:pic>
      <p:sp>
        <p:nvSpPr>
          <p:cNvPr id="153" name="مربع نص 152">
            <a:extLst>
              <a:ext uri="{FF2B5EF4-FFF2-40B4-BE49-F238E27FC236}">
                <a16:creationId xmlns:a16="http://schemas.microsoft.com/office/drawing/2014/main" id="{E1C8D32C-3C71-2C0A-2010-7016E5DA5183}"/>
              </a:ext>
            </a:extLst>
          </p:cNvPr>
          <p:cNvSpPr txBox="1"/>
          <p:nvPr/>
        </p:nvSpPr>
        <p:spPr>
          <a:xfrm>
            <a:off x="9263417" y="4964150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54" name="خفيف">
            <a:extLst>
              <a:ext uri="{FF2B5EF4-FFF2-40B4-BE49-F238E27FC236}">
                <a16:creationId xmlns:a16="http://schemas.microsoft.com/office/drawing/2014/main" id="{0FD5A6AD-FAA3-B8EA-0710-817C30A58F5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243999" y="4103657"/>
            <a:ext cx="748271" cy="815412"/>
          </a:xfrm>
          <a:prstGeom prst="rect">
            <a:avLst/>
          </a:prstGeom>
        </p:spPr>
      </p:pic>
      <p:pic>
        <p:nvPicPr>
          <p:cNvPr id="155" name="نهائي">
            <a:extLst>
              <a:ext uri="{FF2B5EF4-FFF2-40B4-BE49-F238E27FC236}">
                <a16:creationId xmlns:a16="http://schemas.microsoft.com/office/drawing/2014/main" id="{AACE037A-43E0-525D-32AE-499CC785C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49864" y="4103657"/>
            <a:ext cx="748271" cy="815412"/>
          </a:xfrm>
          <a:prstGeom prst="rect">
            <a:avLst/>
          </a:prstGeom>
        </p:spPr>
      </p:pic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86BF28FE-6608-C7AD-769C-0A8A57B843ED}"/>
              </a:ext>
            </a:extLst>
          </p:cNvPr>
          <p:cNvSpPr txBox="1"/>
          <p:nvPr/>
        </p:nvSpPr>
        <p:spPr>
          <a:xfrm>
            <a:off x="7890808" y="4999738"/>
            <a:ext cx="142867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" name="خفيف">
            <a:extLst>
              <a:ext uri="{FF2B5EF4-FFF2-40B4-BE49-F238E27FC236}">
                <a16:creationId xmlns:a16="http://schemas.microsoft.com/office/drawing/2014/main" id="{4939E3B8-431A-82B8-0162-B9FBAFFDCF0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934303" y="4046308"/>
            <a:ext cx="748271" cy="81541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22B0B07-3A0C-1192-98EA-05BEF859F7F2}"/>
              </a:ext>
            </a:extLst>
          </p:cNvPr>
          <p:cNvSpPr txBox="1"/>
          <p:nvPr/>
        </p:nvSpPr>
        <p:spPr>
          <a:xfrm>
            <a:off x="6651728" y="4940500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F0F9DEA-E110-C4CA-B554-AEF29E7E394A}"/>
              </a:ext>
            </a:extLst>
          </p:cNvPr>
          <p:cNvSpPr txBox="1"/>
          <p:nvPr/>
        </p:nvSpPr>
        <p:spPr>
          <a:xfrm>
            <a:off x="5415069" y="4964149"/>
            <a:ext cx="142867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700F74B-F643-01F2-CD5A-1AD0BD07A91C}"/>
              </a:ext>
            </a:extLst>
          </p:cNvPr>
          <p:cNvSpPr txBox="1"/>
          <p:nvPr/>
        </p:nvSpPr>
        <p:spPr>
          <a:xfrm>
            <a:off x="4213285" y="4948669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1" name="خفيف">
            <a:extLst>
              <a:ext uri="{FF2B5EF4-FFF2-40B4-BE49-F238E27FC236}">
                <a16:creationId xmlns:a16="http://schemas.microsoft.com/office/drawing/2014/main" id="{F2B39EA6-34B3-095C-DC4F-DF7B885F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732067" y="4046308"/>
            <a:ext cx="748271" cy="815412"/>
          </a:xfrm>
          <a:prstGeom prst="rect">
            <a:avLst/>
          </a:prstGeom>
        </p:spPr>
      </p:pic>
      <p:pic>
        <p:nvPicPr>
          <p:cNvPr id="12" name="خفيف">
            <a:extLst>
              <a:ext uri="{FF2B5EF4-FFF2-40B4-BE49-F238E27FC236}">
                <a16:creationId xmlns:a16="http://schemas.microsoft.com/office/drawing/2014/main" id="{0BDE577D-262C-3AFD-7917-0B2BC5DB883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518644" y="4046308"/>
            <a:ext cx="748271" cy="815412"/>
          </a:xfrm>
          <a:prstGeom prst="rect">
            <a:avLst/>
          </a:prstGeom>
        </p:spPr>
      </p:pic>
      <p:pic>
        <p:nvPicPr>
          <p:cNvPr id="4" name="نهائي">
            <a:extLst>
              <a:ext uri="{FF2B5EF4-FFF2-40B4-BE49-F238E27FC236}">
                <a16:creationId xmlns:a16="http://schemas.microsoft.com/office/drawing/2014/main" id="{CED42FA1-2BB4-7FC0-E0E6-BE26B14855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40168" y="4046308"/>
            <a:ext cx="748271" cy="815412"/>
          </a:xfrm>
          <a:prstGeom prst="rect">
            <a:avLst/>
          </a:prstGeom>
        </p:spPr>
      </p:pic>
      <p:pic>
        <p:nvPicPr>
          <p:cNvPr id="6" name="نهائي">
            <a:extLst>
              <a:ext uri="{FF2B5EF4-FFF2-40B4-BE49-F238E27FC236}">
                <a16:creationId xmlns:a16="http://schemas.microsoft.com/office/drawing/2014/main" id="{53CE0E27-537F-60DF-A435-94F7C9704D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38761" y="4046308"/>
            <a:ext cx="748271" cy="815412"/>
          </a:xfrm>
          <a:prstGeom prst="rect">
            <a:avLst/>
          </a:prstGeom>
        </p:spPr>
      </p:pic>
      <p:pic>
        <p:nvPicPr>
          <p:cNvPr id="8" name="نهائي">
            <a:extLst>
              <a:ext uri="{FF2B5EF4-FFF2-40B4-BE49-F238E27FC236}">
                <a16:creationId xmlns:a16="http://schemas.microsoft.com/office/drawing/2014/main" id="{8BC9836A-BFB3-3C46-7357-DA7DC4F010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03562" y="4055711"/>
            <a:ext cx="748271" cy="815412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F83A39E-9DC8-6796-0D66-273A056CCCF6}"/>
              </a:ext>
            </a:extLst>
          </p:cNvPr>
          <p:cNvSpPr txBox="1"/>
          <p:nvPr/>
        </p:nvSpPr>
        <p:spPr>
          <a:xfrm>
            <a:off x="2957660" y="4948667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8" name="خفيف">
            <a:extLst>
              <a:ext uri="{FF2B5EF4-FFF2-40B4-BE49-F238E27FC236}">
                <a16:creationId xmlns:a16="http://schemas.microsoft.com/office/drawing/2014/main" id="{14409911-C990-3331-54BF-0F7FE4A118A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355981" y="4016776"/>
            <a:ext cx="748271" cy="815412"/>
          </a:xfrm>
          <a:prstGeom prst="rect">
            <a:avLst/>
          </a:prstGeom>
        </p:spPr>
      </p:pic>
      <p:pic>
        <p:nvPicPr>
          <p:cNvPr id="19" name="نهائي">
            <a:extLst>
              <a:ext uri="{FF2B5EF4-FFF2-40B4-BE49-F238E27FC236}">
                <a16:creationId xmlns:a16="http://schemas.microsoft.com/office/drawing/2014/main" id="{F7F74D41-E14F-01F0-F759-93A1505050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03911" y="4016776"/>
            <a:ext cx="748271" cy="815412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4AC40CB-0089-C26D-8AE3-7385D6625667}"/>
              </a:ext>
            </a:extLst>
          </p:cNvPr>
          <p:cNvSpPr txBox="1"/>
          <p:nvPr/>
        </p:nvSpPr>
        <p:spPr>
          <a:xfrm>
            <a:off x="1605281" y="4968136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1" name="خفيف">
            <a:extLst>
              <a:ext uri="{FF2B5EF4-FFF2-40B4-BE49-F238E27FC236}">
                <a16:creationId xmlns:a16="http://schemas.microsoft.com/office/drawing/2014/main" id="{7DE33337-19BA-00B6-9CAE-843694DAC76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003602" y="4036245"/>
            <a:ext cx="748271" cy="815412"/>
          </a:xfrm>
          <a:prstGeom prst="rect">
            <a:avLst/>
          </a:prstGeom>
        </p:spPr>
      </p:pic>
      <p:pic>
        <p:nvPicPr>
          <p:cNvPr id="22" name="نهائي">
            <a:extLst>
              <a:ext uri="{FF2B5EF4-FFF2-40B4-BE49-F238E27FC236}">
                <a16:creationId xmlns:a16="http://schemas.microsoft.com/office/drawing/2014/main" id="{77C31F1A-E478-C46C-2FA7-14AF2160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51532" y="4036245"/>
            <a:ext cx="748271" cy="815412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8EF7682-63EB-67E5-A158-9CBC9E770233}"/>
              </a:ext>
            </a:extLst>
          </p:cNvPr>
          <p:cNvSpPr txBox="1"/>
          <p:nvPr/>
        </p:nvSpPr>
        <p:spPr>
          <a:xfrm>
            <a:off x="310208" y="4911562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4" name="خفيف">
            <a:extLst>
              <a:ext uri="{FF2B5EF4-FFF2-40B4-BE49-F238E27FC236}">
                <a16:creationId xmlns:a16="http://schemas.microsoft.com/office/drawing/2014/main" id="{BD011DF0-6918-8FD4-FD64-9050C103C54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708529" y="3979671"/>
            <a:ext cx="748271" cy="815412"/>
          </a:xfrm>
          <a:prstGeom prst="rect">
            <a:avLst/>
          </a:prstGeom>
        </p:spPr>
      </p:pic>
      <p:pic>
        <p:nvPicPr>
          <p:cNvPr id="25" name="نهائي">
            <a:extLst>
              <a:ext uri="{FF2B5EF4-FFF2-40B4-BE49-F238E27FC236}">
                <a16:creationId xmlns:a16="http://schemas.microsoft.com/office/drawing/2014/main" id="{472A9BD8-2781-05B7-DD14-EB8C34D6DB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6459" y="3979671"/>
            <a:ext cx="748271" cy="815412"/>
          </a:xfrm>
          <a:prstGeom prst="rect">
            <a:avLst/>
          </a:prstGeom>
        </p:spPr>
      </p:pic>
      <p:sp>
        <p:nvSpPr>
          <p:cNvPr id="3" name="لوحة تحفيز الطالبات">
            <a:extLst>
              <a:ext uri="{FF2B5EF4-FFF2-40B4-BE49-F238E27FC236}">
                <a16:creationId xmlns:a16="http://schemas.microsoft.com/office/drawing/2014/main" id="{DE9F66CE-B0F6-2F98-5F02-B49C2B15FE7B}"/>
              </a:ext>
            </a:extLst>
          </p:cNvPr>
          <p:cNvSpPr txBox="1"/>
          <p:nvPr/>
        </p:nvSpPr>
        <p:spPr>
          <a:xfrm>
            <a:off x="3918432" y="1139611"/>
            <a:ext cx="4140557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300" b="0"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defTabSz="914354">
              <a:defRPr/>
            </a:pPr>
            <a:r>
              <a:rPr lang="ar-SA" sz="4800" b="1" dirty="0">
                <a:solidFill>
                  <a:srgbClr val="C00000"/>
                </a:solidFill>
              </a:rPr>
              <a:t>الطالب المميز لليوم</a:t>
            </a:r>
            <a:endParaRPr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53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4E2F6E45-204F-4B1D-9DD4-C6B8890C51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D138A1BE-A99A-4520-AD8A-079AF03C3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A44B185E-E791-4EAD-AEAD-DA171DB6350A}"/>
                </a:ext>
              </a:extLst>
            </p:cNvPr>
            <p:cNvSpPr/>
            <p:nvPr/>
          </p:nvSpPr>
          <p:spPr>
            <a:xfrm>
              <a:off x="1140032" y="1472540"/>
              <a:ext cx="4096987" cy="1056904"/>
            </a:xfrm>
            <a:prstGeom prst="rect">
              <a:avLst/>
            </a:prstGeom>
            <a:solidFill>
              <a:srgbClr val="9E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400"/>
            </a:p>
          </p:txBody>
        </p:sp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E188572B-91D7-4409-927B-9247E7525267}"/>
              </a:ext>
            </a:extLst>
          </p:cNvPr>
          <p:cNvSpPr/>
          <p:nvPr/>
        </p:nvSpPr>
        <p:spPr>
          <a:xfrm>
            <a:off x="6377052" y="1874730"/>
            <a:ext cx="4548795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الحمدالله الذي رزقنا علماً نافعاً نتعلمه في كل يوم حرفاً وايه </a:t>
            </a:r>
          </a:p>
          <a:p>
            <a:pPr algn="ctr"/>
            <a:endParaRPr lang="ar-SA" sz="2800" b="1" dirty="0">
              <a:solidFill>
                <a:schemeClr val="bg1"/>
              </a:solidFill>
            </a:endParaRPr>
          </a:p>
          <a:p>
            <a:pPr algn="ctr"/>
            <a:r>
              <a:rPr lang="ar-SA" sz="2800" b="1" dirty="0">
                <a:solidFill>
                  <a:srgbClr val="B8CAA6"/>
                </a:solidFill>
              </a:rPr>
              <a:t>وهكذا ينتهي يومنا يا أصدقاء </a:t>
            </a:r>
          </a:p>
          <a:p>
            <a:pPr algn="ctr"/>
            <a:r>
              <a:rPr lang="ar-SA" sz="2800" b="1" dirty="0">
                <a:solidFill>
                  <a:srgbClr val="B8CAA6"/>
                </a:solidFill>
              </a:rPr>
              <a:t>سأراكم غداً بإذن الله بقصة جديدة </a:t>
            </a:r>
          </a:p>
          <a:p>
            <a:pPr algn="ctr"/>
            <a:r>
              <a:rPr lang="ar-SA" sz="2800" b="1" dirty="0">
                <a:solidFill>
                  <a:srgbClr val="B8CAA6"/>
                </a:solidFill>
              </a:rPr>
              <a:t>وأنشطة ممتعة </a:t>
            </a:r>
          </a:p>
          <a:p>
            <a:pPr algn="ctr"/>
            <a:r>
              <a:rPr lang="ar-SA" sz="2800" b="1" dirty="0">
                <a:solidFill>
                  <a:srgbClr val="B8CAA6"/>
                </a:solidFill>
              </a:rPr>
              <a:t>والان هيا لنردد (كفارة المجلس)</a:t>
            </a:r>
          </a:p>
        </p:txBody>
      </p:sp>
      <p:pic>
        <p:nvPicPr>
          <p:cNvPr id="5" name="y2mate.com - دعاء كفارة المجلس - أدعية الطفل المسلم بصوت الطفل المتميز عمر رامز صادق_480p">
            <a:hlinkClick r:id="" action="ppaction://media"/>
            <a:extLst>
              <a:ext uri="{FF2B5EF4-FFF2-40B4-BE49-F238E27FC236}">
                <a16:creationId xmlns:a16="http://schemas.microsoft.com/office/drawing/2014/main" id="{A027E9A3-CDB8-4F53-9DCD-E33586642A3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4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0959" y="767919"/>
            <a:ext cx="2507280" cy="140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5620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12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نص, قرطاسية, أداة كتابة, قلم&#10;&#10;تم إنشاء الوصف تلقائياً">
            <a:extLst>
              <a:ext uri="{FF2B5EF4-FFF2-40B4-BE49-F238E27FC236}">
                <a16:creationId xmlns:a16="http://schemas.microsoft.com/office/drawing/2014/main" id="{980B7359-F3B3-F127-BFA6-3570A45EF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9003519-9907-1233-A41C-EF91F577900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279" y="1483768"/>
            <a:ext cx="5724144" cy="5724144"/>
          </a:xfrm>
          <a:prstGeom prst="rect">
            <a:avLst/>
          </a:prstGeom>
        </p:spPr>
      </p:pic>
      <p:sp>
        <p:nvSpPr>
          <p:cNvPr id="4" name="وسيلة شرح بيضاوية 3">
            <a:extLst>
              <a:ext uri="{FF2B5EF4-FFF2-40B4-BE49-F238E27FC236}">
                <a16:creationId xmlns:a16="http://schemas.microsoft.com/office/drawing/2014/main" id="{B8489EF6-6DA4-21F0-A0C4-FBC8A8EABD5E}"/>
              </a:ext>
            </a:extLst>
          </p:cNvPr>
          <p:cNvSpPr/>
          <p:nvPr/>
        </p:nvSpPr>
        <p:spPr>
          <a:xfrm>
            <a:off x="5465826" y="1483770"/>
            <a:ext cx="4924927" cy="1607223"/>
          </a:xfrm>
          <a:prstGeom prst="wedgeEllipseCallout">
            <a:avLst>
              <a:gd name="adj1" fmla="val -49497"/>
              <a:gd name="adj2" fmla="val 98433"/>
            </a:avLst>
          </a:prstGeom>
          <a:noFill/>
          <a:ln w="28575">
            <a:solidFill>
              <a:srgbClr val="BD56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Times New Roman" panose="02020603050405020304" pitchFamily="18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D9EF04A8-084C-520C-625C-455DAF813068}"/>
              </a:ext>
            </a:extLst>
          </p:cNvPr>
          <p:cNvSpPr/>
          <p:nvPr/>
        </p:nvSpPr>
        <p:spPr>
          <a:xfrm>
            <a:off x="6055895" y="1551885"/>
            <a:ext cx="3472071" cy="1470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CA20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التكليف</a:t>
            </a:r>
            <a:r>
              <a:rPr lang="ar-SA" sz="4800" b="1" dirty="0">
                <a:solidFill>
                  <a:srgbClr val="29B2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ar-SA" sz="4800" b="1" dirty="0">
                <a:solidFill>
                  <a:srgbClr val="29B2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المنزلي</a:t>
            </a:r>
          </a:p>
        </p:txBody>
      </p:sp>
    </p:spTree>
    <p:extLst>
      <p:ext uri="{BB962C8B-B14F-4D97-AF65-F5344CB8AC3E}">
        <p14:creationId xmlns:p14="http://schemas.microsoft.com/office/powerpoint/2010/main" val="522742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0A1249D-19C7-4E84-A6A0-F799A7D8E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C7A2C7B6-D96A-4FFD-8BB3-E47200DF8201}"/>
              </a:ext>
            </a:extLst>
          </p:cNvPr>
          <p:cNvSpPr txBox="1"/>
          <p:nvPr/>
        </p:nvSpPr>
        <p:spPr>
          <a:xfrm>
            <a:off x="2047240" y="1830417"/>
            <a:ext cx="809752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solidFill>
                  <a:srgbClr val="D1581F"/>
                </a:solidFill>
                <a:cs typeface="+mj-cs"/>
              </a:rPr>
              <a:t>الوحدة السادسة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E0235FA-1BD1-442C-9829-2EAF652C8B7E}"/>
              </a:ext>
            </a:extLst>
          </p:cNvPr>
          <p:cNvSpPr txBox="1"/>
          <p:nvPr/>
        </p:nvSpPr>
        <p:spPr>
          <a:xfrm>
            <a:off x="1775633" y="3299118"/>
            <a:ext cx="809752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b="1" dirty="0">
                <a:cs typeface="+mj-cs"/>
              </a:rPr>
              <a:t>الشغل و الطاقة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8FC062E-602E-4569-9883-C0A5275235AD}"/>
              </a:ext>
            </a:extLst>
          </p:cNvPr>
          <p:cNvSpPr txBox="1"/>
          <p:nvPr/>
        </p:nvSpPr>
        <p:spPr>
          <a:xfrm>
            <a:off x="2276353" y="540455"/>
            <a:ext cx="80975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  <a:cs typeface="+mj-cs"/>
              </a:rPr>
              <a:t>علوم ثالث  ابتدائي</a:t>
            </a:r>
          </a:p>
        </p:txBody>
      </p:sp>
    </p:spTree>
    <p:extLst>
      <p:ext uri="{BB962C8B-B14F-4D97-AF65-F5344CB8AC3E}">
        <p14:creationId xmlns:p14="http://schemas.microsoft.com/office/powerpoint/2010/main" val="2024391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0A1249D-19C7-4E84-A6A0-F799A7D8E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42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C7A2C7B6-D96A-4FFD-8BB3-E47200DF8201}"/>
              </a:ext>
            </a:extLst>
          </p:cNvPr>
          <p:cNvSpPr txBox="1"/>
          <p:nvPr/>
        </p:nvSpPr>
        <p:spPr>
          <a:xfrm>
            <a:off x="3737066" y="1216787"/>
            <a:ext cx="809752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solidFill>
                  <a:srgbClr val="D1581F"/>
                </a:solidFill>
                <a:cs typeface="+mj-cs"/>
              </a:rPr>
              <a:t>الوحدة السادسة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E0235FA-1BD1-442C-9829-2EAF652C8B7E}"/>
              </a:ext>
            </a:extLst>
          </p:cNvPr>
          <p:cNvSpPr txBox="1"/>
          <p:nvPr/>
        </p:nvSpPr>
        <p:spPr>
          <a:xfrm>
            <a:off x="3674216" y="2162560"/>
            <a:ext cx="8097520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b="1" dirty="0">
                <a:cs typeface="+mj-cs"/>
              </a:rPr>
              <a:t>الشغل </a:t>
            </a:r>
          </a:p>
          <a:p>
            <a:pPr algn="ctr"/>
            <a:r>
              <a:rPr lang="ar-SA" sz="8800" b="1" dirty="0">
                <a:cs typeface="+mj-cs"/>
              </a:rPr>
              <a:t>و</a:t>
            </a:r>
          </a:p>
          <a:p>
            <a:pPr algn="ctr"/>
            <a:r>
              <a:rPr lang="ar-SA" sz="8800" b="1" dirty="0">
                <a:cs typeface="+mj-cs"/>
              </a:rPr>
              <a:t> الطاقة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8FC062E-602E-4569-9883-C0A5275235AD}"/>
              </a:ext>
            </a:extLst>
          </p:cNvPr>
          <p:cNvSpPr txBox="1"/>
          <p:nvPr/>
        </p:nvSpPr>
        <p:spPr>
          <a:xfrm>
            <a:off x="2260025" y="540456"/>
            <a:ext cx="80975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  <a:cs typeface="+mj-cs"/>
              </a:rPr>
              <a:t>علوم ثالث ابتدائي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83F6B54-D600-C92E-9339-CBDD70A73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64" y="-27215"/>
            <a:ext cx="4920494" cy="637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96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FBB8F61-721C-4178-8705-748CD71A3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AE3E612-03B8-4634-A1AA-0708A04CC3AA}"/>
              </a:ext>
            </a:extLst>
          </p:cNvPr>
          <p:cNvSpPr txBox="1"/>
          <p:nvPr/>
        </p:nvSpPr>
        <p:spPr>
          <a:xfrm>
            <a:off x="2261986" y="1322648"/>
            <a:ext cx="809752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solidFill>
                  <a:srgbClr val="035928"/>
                </a:solidFill>
                <a:cs typeface="+mj-cs"/>
              </a:rPr>
              <a:t>الفصل الحادي عشر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6176AA1-2EC5-4BC6-BF74-5069B2358DF8}"/>
              </a:ext>
            </a:extLst>
          </p:cNvPr>
          <p:cNvSpPr txBox="1"/>
          <p:nvPr/>
        </p:nvSpPr>
        <p:spPr>
          <a:xfrm>
            <a:off x="2047240" y="2982328"/>
            <a:ext cx="809752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cs typeface="+mj-cs"/>
              </a:rPr>
              <a:t>الشغل والآلات البسيطة </a:t>
            </a:r>
          </a:p>
        </p:txBody>
      </p:sp>
    </p:spTree>
    <p:extLst>
      <p:ext uri="{BB962C8B-B14F-4D97-AF65-F5344CB8AC3E}">
        <p14:creationId xmlns:p14="http://schemas.microsoft.com/office/powerpoint/2010/main" val="595387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4|0.6|0.5|1.1|0.8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791</Words>
  <Application>Microsoft Office PowerPoint</Application>
  <PresentationFormat>شاشة عريضة</PresentationFormat>
  <Paragraphs>311</Paragraphs>
  <Slides>64</Slides>
  <Notes>14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64</vt:i4>
      </vt:variant>
    </vt:vector>
  </HeadingPairs>
  <TitlesOfParts>
    <vt:vector size="79" baseType="lpstr">
      <vt:lpstr>Arabic Typesetting</vt:lpstr>
      <vt:lpstr>Arial</vt:lpstr>
      <vt:lpstr>Calibri</vt:lpstr>
      <vt:lpstr>Calibri Light</vt:lpstr>
      <vt:lpstr>Catamaran</vt:lpstr>
      <vt:lpstr>droid-naskh</vt:lpstr>
      <vt:lpstr>Montserrat</vt:lpstr>
      <vt:lpstr>Mouse Memoirs</vt:lpstr>
      <vt:lpstr>Mukta</vt:lpstr>
      <vt:lpstr>Muna Bold</vt:lpstr>
      <vt:lpstr>Oswald</vt:lpstr>
      <vt:lpstr>Times New Roman</vt:lpstr>
      <vt:lpstr>Ubuntu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هيا نراجع الدرس الماضي لنشحن البطارية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الفكرة العامة  كيف تسهل الآلة البسيطة إنجاز الشغل </vt:lpstr>
      <vt:lpstr>أقرأ وأتعلم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Rawan Alshehri</dc:creator>
  <cp:lastModifiedBy>تباع الشمس</cp:lastModifiedBy>
  <cp:revision>29</cp:revision>
  <dcterms:created xsi:type="dcterms:W3CDTF">2022-02-13T11:31:32Z</dcterms:created>
  <dcterms:modified xsi:type="dcterms:W3CDTF">2023-04-29T15:42:58Z</dcterms:modified>
</cp:coreProperties>
</file>