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02"/>
  </p:notesMasterIdLst>
  <p:sldIdLst>
    <p:sldId id="496" r:id="rId2"/>
    <p:sldId id="546" r:id="rId3"/>
    <p:sldId id="671" r:id="rId4"/>
    <p:sldId id="545" r:id="rId5"/>
    <p:sldId id="672" r:id="rId6"/>
    <p:sldId id="1165" r:id="rId7"/>
    <p:sldId id="1166" r:id="rId8"/>
    <p:sldId id="1167" r:id="rId9"/>
    <p:sldId id="1168" r:id="rId10"/>
    <p:sldId id="1169" r:id="rId11"/>
    <p:sldId id="1170" r:id="rId12"/>
    <p:sldId id="1171" r:id="rId13"/>
    <p:sldId id="487" r:id="rId14"/>
    <p:sldId id="470" r:id="rId15"/>
    <p:sldId id="548" r:id="rId16"/>
    <p:sldId id="471" r:id="rId17"/>
    <p:sldId id="277" r:id="rId18"/>
    <p:sldId id="472" r:id="rId19"/>
    <p:sldId id="473" r:id="rId20"/>
    <p:sldId id="365" r:id="rId21"/>
    <p:sldId id="644" r:id="rId22"/>
    <p:sldId id="645" r:id="rId23"/>
    <p:sldId id="646" r:id="rId24"/>
    <p:sldId id="1185" r:id="rId25"/>
    <p:sldId id="1211" r:id="rId26"/>
    <p:sldId id="1212" r:id="rId27"/>
    <p:sldId id="1213" r:id="rId28"/>
    <p:sldId id="1214" r:id="rId29"/>
    <p:sldId id="1220" r:id="rId30"/>
    <p:sldId id="1221" r:id="rId31"/>
    <p:sldId id="1222" r:id="rId32"/>
    <p:sldId id="1223" r:id="rId33"/>
    <p:sldId id="1215" r:id="rId34"/>
    <p:sldId id="1216" r:id="rId35"/>
    <p:sldId id="1217" r:id="rId36"/>
    <p:sldId id="1218" r:id="rId37"/>
    <p:sldId id="1219" r:id="rId38"/>
    <p:sldId id="1187" r:id="rId39"/>
    <p:sldId id="1188" r:id="rId40"/>
    <p:sldId id="1189" r:id="rId41"/>
    <p:sldId id="1190" r:id="rId42"/>
    <p:sldId id="655" r:id="rId43"/>
    <p:sldId id="656" r:id="rId44"/>
    <p:sldId id="670" r:id="rId45"/>
    <p:sldId id="1186" r:id="rId46"/>
    <p:sldId id="660" r:id="rId47"/>
    <p:sldId id="661" r:id="rId48"/>
    <p:sldId id="1173" r:id="rId49"/>
    <p:sldId id="643" r:id="rId50"/>
    <p:sldId id="478" r:id="rId51"/>
    <p:sldId id="1183" r:id="rId52"/>
    <p:sldId id="612" r:id="rId53"/>
    <p:sldId id="1203" r:id="rId54"/>
    <p:sldId id="1202" r:id="rId55"/>
    <p:sldId id="1204" r:id="rId56"/>
    <p:sldId id="1205" r:id="rId57"/>
    <p:sldId id="1206" r:id="rId58"/>
    <p:sldId id="1207" r:id="rId59"/>
    <p:sldId id="1208" r:id="rId60"/>
    <p:sldId id="1209" r:id="rId61"/>
    <p:sldId id="1210" r:id="rId62"/>
    <p:sldId id="1224" r:id="rId63"/>
    <p:sldId id="1225" r:id="rId64"/>
    <p:sldId id="1226" r:id="rId65"/>
    <p:sldId id="1227" r:id="rId66"/>
    <p:sldId id="1231" r:id="rId67"/>
    <p:sldId id="1237" r:id="rId68"/>
    <p:sldId id="1229" r:id="rId69"/>
    <p:sldId id="1232" r:id="rId70"/>
    <p:sldId id="485" r:id="rId71"/>
    <p:sldId id="486" r:id="rId72"/>
    <p:sldId id="641" r:id="rId73"/>
    <p:sldId id="477" r:id="rId74"/>
    <p:sldId id="1177" r:id="rId75"/>
    <p:sldId id="1178" r:id="rId76"/>
    <p:sldId id="1180" r:id="rId77"/>
    <p:sldId id="1181" r:id="rId78"/>
    <p:sldId id="1184" r:id="rId79"/>
    <p:sldId id="497" r:id="rId80"/>
    <p:sldId id="1191" r:id="rId81"/>
    <p:sldId id="1192" r:id="rId82"/>
    <p:sldId id="1193" r:id="rId83"/>
    <p:sldId id="1194" r:id="rId84"/>
    <p:sldId id="1195" r:id="rId85"/>
    <p:sldId id="1197" r:id="rId86"/>
    <p:sldId id="1196" r:id="rId87"/>
    <p:sldId id="1198" r:id="rId88"/>
    <p:sldId id="1199" r:id="rId89"/>
    <p:sldId id="1200" r:id="rId90"/>
    <p:sldId id="1201" r:id="rId91"/>
    <p:sldId id="1233" r:id="rId92"/>
    <p:sldId id="636" r:id="rId93"/>
    <p:sldId id="1234" r:id="rId94"/>
    <p:sldId id="1235" r:id="rId95"/>
    <p:sldId id="1236" r:id="rId96"/>
    <p:sldId id="637" r:id="rId97"/>
    <p:sldId id="638" r:id="rId98"/>
    <p:sldId id="362" r:id="rId99"/>
    <p:sldId id="639" r:id="rId100"/>
    <p:sldId id="467" r:id="rId10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النمط المتوسط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79" autoAdjust="0"/>
    <p:restoredTop sz="94660"/>
  </p:normalViewPr>
  <p:slideViewPr>
    <p:cSldViewPr snapToGrid="0">
      <p:cViewPr varScale="1">
        <p:scale>
          <a:sx n="70" d="100"/>
          <a:sy n="70" d="100"/>
        </p:scale>
        <p:origin x="42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B6C82CE-159B-4489-8F9E-45FFBAC4E043}" type="datetimeFigureOut">
              <a:rPr lang="ar-SA" smtClean="0"/>
              <a:t>13 شعبان، 1442</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F671519-4FCE-4D61-B2B1-347304D3416F}" type="slidenum">
              <a:rPr lang="ar-SA" smtClean="0"/>
              <a:t>‹#›</a:t>
            </a:fld>
            <a:endParaRPr lang="ar-SA"/>
          </a:p>
        </p:txBody>
      </p:sp>
    </p:spTree>
    <p:extLst>
      <p:ext uri="{BB962C8B-B14F-4D97-AF65-F5344CB8AC3E}">
        <p14:creationId xmlns:p14="http://schemas.microsoft.com/office/powerpoint/2010/main" val="5695495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a:t>
            </a:fld>
            <a:endParaRPr lang="ar-SA"/>
          </a:p>
        </p:txBody>
      </p:sp>
    </p:spTree>
    <p:extLst>
      <p:ext uri="{BB962C8B-B14F-4D97-AF65-F5344CB8AC3E}">
        <p14:creationId xmlns:p14="http://schemas.microsoft.com/office/powerpoint/2010/main" val="2206883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19</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20</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21</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a:t>
            </a:fld>
            <a:endParaRPr lang="ar-SA"/>
          </a:p>
        </p:txBody>
      </p:sp>
    </p:spTree>
    <p:extLst>
      <p:ext uri="{BB962C8B-B14F-4D97-AF65-F5344CB8AC3E}">
        <p14:creationId xmlns:p14="http://schemas.microsoft.com/office/powerpoint/2010/main" val="408765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46</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48</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49</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50</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14</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15</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71</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74</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76</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77</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16</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98</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18</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100</a:t>
            </a:fld>
            <a:endParaRPr lang="ar-SA"/>
          </a:p>
        </p:txBody>
      </p:sp>
    </p:spTree>
    <p:extLst>
      <p:ext uri="{BB962C8B-B14F-4D97-AF65-F5344CB8AC3E}">
        <p14:creationId xmlns:p14="http://schemas.microsoft.com/office/powerpoint/2010/main" val="181673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91FDA23-EF6B-4319-86AC-0363CE27CF7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5F4B37E7-6380-4972-B270-FE78EE73D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80EF342-4EE5-419C-84EF-C53605EAE0F6}"/>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5" name="عنصر نائب للتذييل 4">
            <a:extLst>
              <a:ext uri="{FF2B5EF4-FFF2-40B4-BE49-F238E27FC236}">
                <a16:creationId xmlns:a16="http://schemas.microsoft.com/office/drawing/2014/main" id="{7D31B9E7-E9EE-4BBD-8B29-4E082CA6F29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C38A95B-C1D1-4501-9A37-C2C0703C14D6}"/>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356807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3BFB82-A2B0-4A65-8316-4479BC57791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9C8D4B6-F665-47D8-A2EA-98BD1DC17EC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3B637E6-1BF8-4484-8B03-1AD6A9C56089}"/>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5" name="عنصر نائب للتذييل 4">
            <a:extLst>
              <a:ext uri="{FF2B5EF4-FFF2-40B4-BE49-F238E27FC236}">
                <a16:creationId xmlns:a16="http://schemas.microsoft.com/office/drawing/2014/main" id="{9801A451-4779-4905-85D7-F2A698EF757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DB46034-D36C-4C84-ADF5-B7D276470B0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49188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38302D2-98FB-41D4-A6DE-50978D583AC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07981EF-CB5F-4B0D-8A5C-6E711407360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FEE89B-9891-4533-9413-2A04D7D53742}"/>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5" name="عنصر نائب للتذييل 4">
            <a:extLst>
              <a:ext uri="{FF2B5EF4-FFF2-40B4-BE49-F238E27FC236}">
                <a16:creationId xmlns:a16="http://schemas.microsoft.com/office/drawing/2014/main" id="{0E8E4E17-7B72-4FC3-BF3E-BE2F2610868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3B08281-4C05-4078-8E6F-CE04E7FA9C8C}"/>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848719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28"/>
        <p:cNvGrpSpPr/>
        <p:nvPr/>
      </p:nvGrpSpPr>
      <p:grpSpPr>
        <a:xfrm>
          <a:off x="0" y="0"/>
          <a:ext cx="0" cy="0"/>
          <a:chOff x="0" y="0"/>
          <a:chExt cx="0" cy="0"/>
        </a:xfrm>
      </p:grpSpPr>
    </p:spTree>
    <p:extLst>
      <p:ext uri="{BB962C8B-B14F-4D97-AF65-F5344CB8AC3E}">
        <p14:creationId xmlns:p14="http://schemas.microsoft.com/office/powerpoint/2010/main" val="185899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2DB004-38B9-445B-937A-DF266B8E190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1464CD8-338B-42C2-912E-38E233D6B38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A6B79B3-870F-41BF-8782-80D90704BEF0}"/>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5" name="عنصر نائب للتذييل 4">
            <a:extLst>
              <a:ext uri="{FF2B5EF4-FFF2-40B4-BE49-F238E27FC236}">
                <a16:creationId xmlns:a16="http://schemas.microsoft.com/office/drawing/2014/main" id="{20B75A8F-2B09-4A41-A0E8-76FDC00911D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05A06A6-DE57-49DA-8B13-DC409ACCD90A}"/>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324308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63E3225-B83B-49B0-9AA2-32D1B668C86A}"/>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5638646-028C-449B-96FC-9E9FBA4865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0F31F48-31DB-4342-9392-CF967A3170BE}"/>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5" name="عنصر نائب للتذييل 4">
            <a:extLst>
              <a:ext uri="{FF2B5EF4-FFF2-40B4-BE49-F238E27FC236}">
                <a16:creationId xmlns:a16="http://schemas.microsoft.com/office/drawing/2014/main" id="{5CCA3705-4793-4878-9AC6-9BEF278FBB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EB0B0A7-B145-42B2-81CE-24FA3C83497C}"/>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00230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DD586D1-5D0C-4614-8059-F4C8BF0CD87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97CC319-8152-4D69-A3E7-6D0F121AFE96}"/>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AF9FE0B-7752-4D06-BD27-5581B091F90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F154FDE8-FA34-4EE5-94E4-DE94A5080772}"/>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6" name="عنصر نائب للتذييل 5">
            <a:extLst>
              <a:ext uri="{FF2B5EF4-FFF2-40B4-BE49-F238E27FC236}">
                <a16:creationId xmlns:a16="http://schemas.microsoft.com/office/drawing/2014/main" id="{43739F6C-7A86-48F0-9CEC-5C166F73606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D50D593-0E43-41DA-A019-DDDB080D1E63}"/>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73004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450053-3969-4592-B442-2941B4ED2F0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112C4BC-0F3D-4400-B907-F71D684D2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7BD9009-2F60-4586-A282-AF55585FDC2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024D00B-D9AC-4A4C-B4C5-90D22E59E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6B63CC2-0774-4342-AF21-B15EE016C9D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212E6E4E-4932-4EA0-857A-BEBA3773CF18}"/>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8" name="عنصر نائب للتذييل 7">
            <a:extLst>
              <a:ext uri="{FF2B5EF4-FFF2-40B4-BE49-F238E27FC236}">
                <a16:creationId xmlns:a16="http://schemas.microsoft.com/office/drawing/2014/main" id="{11C11AB8-C74F-4E7D-B84C-836C0270F2B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0DCB039-DB03-46B4-8F18-BA2CF07F9B5F}"/>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538643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7CA445-E764-41E7-8416-D27664DA158D}"/>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359F9532-5912-40C1-943C-003E2E4134D8}"/>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4" name="عنصر نائب للتذييل 3">
            <a:extLst>
              <a:ext uri="{FF2B5EF4-FFF2-40B4-BE49-F238E27FC236}">
                <a16:creationId xmlns:a16="http://schemas.microsoft.com/office/drawing/2014/main" id="{3002AEFC-D4E5-48DB-8912-3400C0A5008C}"/>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B3E27B31-7D1C-422F-BC58-CD682E41BCD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400685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DFDC81EA-27B0-446E-BACA-E9406DD87418}"/>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3" name="عنصر نائب للتذييل 2">
            <a:extLst>
              <a:ext uri="{FF2B5EF4-FFF2-40B4-BE49-F238E27FC236}">
                <a16:creationId xmlns:a16="http://schemas.microsoft.com/office/drawing/2014/main" id="{D2D04411-9C90-43FE-9121-BB2729E57E41}"/>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6D46AC1-938B-44F2-BE72-F3420972590B}"/>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16535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02537B2-389A-4A0B-98D9-D9A49655A4A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B7FD3DC-07DB-4BDF-9ADE-D0209CB8D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2B4CAE09-4F2E-4995-BE32-582B6626F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FC8B03B-CBE7-4571-A6B5-CC25C468369B}"/>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6" name="عنصر نائب للتذييل 5">
            <a:extLst>
              <a:ext uri="{FF2B5EF4-FFF2-40B4-BE49-F238E27FC236}">
                <a16:creationId xmlns:a16="http://schemas.microsoft.com/office/drawing/2014/main" id="{54B926F5-09FB-41CF-B031-8334B4B4851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F3D1D4A-BAD4-45EE-9F60-A6454DA69EE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58264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08FCB5-1D57-4805-AC8C-F226B45EFDC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8E694850-8D89-466B-97FF-2B14C8D2E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B9AFC2B6-7AB8-4195-B7F7-EB38E80A4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63B17BF-4417-4538-80E7-4ADE97157180}"/>
              </a:ext>
            </a:extLst>
          </p:cNvPr>
          <p:cNvSpPr>
            <a:spLocks noGrp="1"/>
          </p:cNvSpPr>
          <p:nvPr>
            <p:ph type="dt" sz="half" idx="10"/>
          </p:nvPr>
        </p:nvSpPr>
        <p:spPr/>
        <p:txBody>
          <a:bodyPr/>
          <a:lstStyle/>
          <a:p>
            <a:fld id="{268AB8FC-6E3E-474E-AA3D-434247A02971}" type="datetimeFigureOut">
              <a:rPr lang="ar-SA" smtClean="0"/>
              <a:t>13 شعبان، 1442</a:t>
            </a:fld>
            <a:endParaRPr lang="ar-SA"/>
          </a:p>
        </p:txBody>
      </p:sp>
      <p:sp>
        <p:nvSpPr>
          <p:cNvPr id="6" name="عنصر نائب للتذييل 5">
            <a:extLst>
              <a:ext uri="{FF2B5EF4-FFF2-40B4-BE49-F238E27FC236}">
                <a16:creationId xmlns:a16="http://schemas.microsoft.com/office/drawing/2014/main" id="{EA4083BF-0CEC-4F65-9B9B-E79F1282630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DC34FE2-79BD-45EF-8EC6-E10022FF2D65}"/>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75685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B96F22F-5159-4A67-9666-C31A8927701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6C5D7DF-7961-4D86-9604-ADACE09558F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76F58EB-D4F1-4859-87AD-433F2C878F9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68AB8FC-6E3E-474E-AA3D-434247A02971}" type="datetimeFigureOut">
              <a:rPr lang="ar-SA" smtClean="0"/>
              <a:t>13 شعبان، 1442</a:t>
            </a:fld>
            <a:endParaRPr lang="ar-SA"/>
          </a:p>
        </p:txBody>
      </p:sp>
      <p:sp>
        <p:nvSpPr>
          <p:cNvPr id="5" name="عنصر نائب للتذييل 4">
            <a:extLst>
              <a:ext uri="{FF2B5EF4-FFF2-40B4-BE49-F238E27FC236}">
                <a16:creationId xmlns:a16="http://schemas.microsoft.com/office/drawing/2014/main" id="{F3759E44-89BB-4F4E-B536-911811950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C5ED22D8-34FD-4C10-8B0F-3D0BC40B400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552EC52-9DAA-419C-AA98-F697550B39CD}" type="slidenum">
              <a:rPr lang="ar-SA" smtClean="0"/>
              <a:t>‹#›</a:t>
            </a:fld>
            <a:endParaRPr lang="ar-SA"/>
          </a:p>
        </p:txBody>
      </p:sp>
    </p:spTree>
    <p:extLst>
      <p:ext uri="{BB962C8B-B14F-4D97-AF65-F5344CB8AC3E}">
        <p14:creationId xmlns:p14="http://schemas.microsoft.com/office/powerpoint/2010/main" val="297324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9" Type="http://schemas.openxmlformats.org/officeDocument/2006/relationships/image" Target="../media/image28.png"/><Relationship Id="rId21" Type="http://schemas.openxmlformats.org/officeDocument/2006/relationships/image" Target="../media/image17.png"/><Relationship Id="rId34" Type="http://schemas.openxmlformats.org/officeDocument/2006/relationships/slide" Target="slide2.xml"/><Relationship Id="rId42" Type="http://schemas.openxmlformats.org/officeDocument/2006/relationships/image" Target="../media/image30.png"/><Relationship Id="rId47" Type="http://schemas.openxmlformats.org/officeDocument/2006/relationships/image" Target="../media/image33.jpeg"/><Relationship Id="rId50" Type="http://schemas.openxmlformats.org/officeDocument/2006/relationships/image" Target="../media/image35.png"/><Relationship Id="rId7" Type="http://schemas.openxmlformats.org/officeDocument/2006/relationships/image" Target="../media/image3.png"/><Relationship Id="rId2" Type="http://schemas.openxmlformats.org/officeDocument/2006/relationships/notesSlide" Target="../notesSlides/notesSlide1.xml"/><Relationship Id="rId16" Type="http://schemas.openxmlformats.org/officeDocument/2006/relationships/image" Target="../media/image12.png"/><Relationship Id="rId29" Type="http://schemas.openxmlformats.org/officeDocument/2006/relationships/image" Target="../media/image23.png"/><Relationship Id="rId11" Type="http://schemas.openxmlformats.org/officeDocument/2006/relationships/image" Target="../media/image7.jpeg"/><Relationship Id="rId24" Type="http://schemas.openxmlformats.org/officeDocument/2006/relationships/image" Target="../media/image20.png"/><Relationship Id="rId32" Type="http://schemas.openxmlformats.org/officeDocument/2006/relationships/image" Target="../media/image25.png"/><Relationship Id="rId37" Type="http://schemas.openxmlformats.org/officeDocument/2006/relationships/hyperlink" Target="http://www.pngall.com/note-png" TargetMode="External"/><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slide" Target="slide57.xml"/><Relationship Id="rId36" Type="http://schemas.openxmlformats.org/officeDocument/2006/relationships/image" Target="../media/image27.png"/><Relationship Id="rId49"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4.jpeg"/><Relationship Id="rId44" Type="http://schemas.openxmlformats.org/officeDocument/2006/relationships/image" Target="../media/image31.png"/><Relationship Id="rId52" Type="http://schemas.openxmlformats.org/officeDocument/2006/relationships/image" Target="../media/image36.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microsoft.com/office/2007/relationships/hdphoto" Target="../media/hdphoto1.wdp"/><Relationship Id="rId30" Type="http://schemas.openxmlformats.org/officeDocument/2006/relationships/slide" Target="slide3.xml"/><Relationship Id="rId35" Type="http://schemas.openxmlformats.org/officeDocument/2006/relationships/slide" Target="slide16.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 Id="rId51" Type="http://schemas.microsoft.com/office/2007/relationships/hdphoto" Target="../media/hdphoto5.wdp"/><Relationship Id="rId3" Type="http://schemas.openxmlformats.org/officeDocument/2006/relationships/image" Target="../media/image1.jpg"/><Relationship Id="rId12" Type="http://schemas.openxmlformats.org/officeDocument/2006/relationships/image" Target="../media/image8.jpe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6.png"/><Relationship Id="rId38" Type="http://schemas.openxmlformats.org/officeDocument/2006/relationships/slide" Target="slide14.xml"/><Relationship Id="rId46" Type="http://schemas.openxmlformats.org/officeDocument/2006/relationships/image" Target="../media/image32.png"/><Relationship Id="rId20" Type="http://schemas.openxmlformats.org/officeDocument/2006/relationships/image" Target="../media/image16.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10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90.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0.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67.png"/><Relationship Id="rId4" Type="http://schemas.openxmlformats.org/officeDocument/2006/relationships/image" Target="../media/image66.gif"/></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69.jpg"/><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60.jp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slide" Target="slide100.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13.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3.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14.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70.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slide" Target="slide55.xml"/><Relationship Id="rId2" Type="http://schemas.openxmlformats.org/officeDocument/2006/relationships/notesSlide" Target="../notesSlides/notesSlide5.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98.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7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slide" Target="slide55.xml"/><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2.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98.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72.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slide" Target="slide55.xml"/><Relationship Id="rId2" Type="http://schemas.openxmlformats.org/officeDocument/2006/relationships/notesSlide" Target="../notesSlides/notesSlide7.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100.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73.jpeg"/><Relationship Id="rId3" Type="http://schemas.openxmlformats.org/officeDocument/2006/relationships/image" Target="../media/image1.jpg"/><Relationship Id="rId21" Type="http://schemas.openxmlformats.org/officeDocument/2006/relationships/slide" Target="slide19.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xml"/><Relationship Id="rId16" Type="http://schemas.openxmlformats.org/officeDocument/2006/relationships/image" Target="../media/image17.png"/><Relationship Id="rId20"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0.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74.png"/></Relationships>
</file>

<file path=ppt/slides/_rels/slide18.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75.png"/><Relationship Id="rId2" Type="http://schemas.openxmlformats.org/officeDocument/2006/relationships/notesSlide" Target="../notesSlides/notesSlide9.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76.png"/><Relationship Id="rId2" Type="http://schemas.openxmlformats.org/officeDocument/2006/relationships/notesSlide" Target="../notesSlides/notesSlide10.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hyperlink" Target="https://www.alukah.net/sharia/0/83487/#ixzz6oqx4faJF" TargetMode="External"/><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38.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18.xml"/><Relationship Id="rId2" Type="http://schemas.openxmlformats.org/officeDocument/2006/relationships/notesSlide" Target="../notesSlides/notesSlide11.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slide" Target="slide19.xml"/><Relationship Id="rId5" Type="http://schemas.openxmlformats.org/officeDocument/2006/relationships/image" Target="../media/image2.png"/><Relationship Id="rId15" Type="http://schemas.openxmlformats.org/officeDocument/2006/relationships/slide" Target="slide20.xml"/><Relationship Id="rId23" Type="http://schemas.openxmlformats.org/officeDocument/2006/relationships/slide" Target="slide55.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98.xml"/><Relationship Id="rId27" Type="http://schemas.openxmlformats.org/officeDocument/2006/relationships/image" Target="../media/image77.png"/></Relationships>
</file>

<file path=ppt/slides/_rels/slide21.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78.png"/><Relationship Id="rId2" Type="http://schemas.openxmlformats.org/officeDocument/2006/relationships/notesSlide" Target="../notesSlides/notesSlide12.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50.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79.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1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80.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1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81.png"/><Relationship Id="rId5" Type="http://schemas.openxmlformats.org/officeDocument/2006/relationships/image" Target="../media/image2.png"/><Relationship Id="rId15" Type="http://schemas.openxmlformats.org/officeDocument/2006/relationships/slide" Target="slide57.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2.png"/><Relationship Id="rId2" Type="http://schemas.openxmlformats.org/officeDocument/2006/relationships/notesSlide" Target="../notesSlides/notesSlide16.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3.png"/><Relationship Id="rId2" Type="http://schemas.openxmlformats.org/officeDocument/2006/relationships/notesSlide" Target="../notesSlides/notesSlide17.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4.png"/><Relationship Id="rId2" Type="http://schemas.openxmlformats.org/officeDocument/2006/relationships/notesSlide" Target="../notesSlides/notesSlide18.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5.png"/><Relationship Id="rId2" Type="http://schemas.openxmlformats.org/officeDocument/2006/relationships/notesSlide" Target="../notesSlides/notesSlide19.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6.png"/><Relationship Id="rId2" Type="http://schemas.openxmlformats.org/officeDocument/2006/relationships/notesSlide" Target="../notesSlides/notesSlide20.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28.png"/><Relationship Id="rId21" Type="http://schemas.openxmlformats.org/officeDocument/2006/relationships/image" Target="../media/image16.pn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2.xml"/><Relationship Id="rId16" Type="http://schemas.openxmlformats.org/officeDocument/2006/relationships/image" Target="../media/image11.png"/><Relationship Id="rId29" Type="http://schemas.openxmlformats.org/officeDocument/2006/relationships/slide" Target="slide18.xml"/><Relationship Id="rId11" Type="http://schemas.openxmlformats.org/officeDocument/2006/relationships/slide" Target="slide4.xml"/><Relationship Id="rId24" Type="http://schemas.openxmlformats.org/officeDocument/2006/relationships/image" Target="../media/image19.png"/><Relationship Id="rId32" Type="http://schemas.openxmlformats.org/officeDocument/2006/relationships/image" Target="../media/image24.jpeg"/><Relationship Id="rId37" Type="http://schemas.microsoft.com/office/2007/relationships/hdphoto" Target="../media/hdphoto6.wdp"/><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image" Target="../media/image39.png"/><Relationship Id="rId49" Type="http://schemas.openxmlformats.org/officeDocument/2006/relationships/slide" Target="slide16.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4" Type="http://schemas.openxmlformats.org/officeDocument/2006/relationships/image" Target="../media/image31.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slide" Target="slide79.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 Id="rId3" Type="http://schemas.openxmlformats.org/officeDocument/2006/relationships/image" Target="../media/image1.jp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5.png"/><Relationship Id="rId38" Type="http://schemas.openxmlformats.org/officeDocument/2006/relationships/image" Target="../media/image40.png"/><Relationship Id="rId46" Type="http://schemas.openxmlformats.org/officeDocument/2006/relationships/image" Target="../media/image32.png"/><Relationship Id="rId20" Type="http://schemas.openxmlformats.org/officeDocument/2006/relationships/image" Target="../media/image15.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7.png"/><Relationship Id="rId2" Type="http://schemas.openxmlformats.org/officeDocument/2006/relationships/notesSlide" Target="../notesSlides/notesSlide21.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8.png"/><Relationship Id="rId2" Type="http://schemas.openxmlformats.org/officeDocument/2006/relationships/notesSlide" Target="../notesSlides/notesSlide22.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9.png"/><Relationship Id="rId2" Type="http://schemas.openxmlformats.org/officeDocument/2006/relationships/notesSlide" Target="../notesSlides/notesSlide23.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90.png"/><Relationship Id="rId2" Type="http://schemas.openxmlformats.org/officeDocument/2006/relationships/notesSlide" Target="../notesSlides/notesSlide24.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91.png"/><Relationship Id="rId2" Type="http://schemas.openxmlformats.org/officeDocument/2006/relationships/notesSlide" Target="../notesSlides/notesSlide25.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92.png"/><Relationship Id="rId2" Type="http://schemas.openxmlformats.org/officeDocument/2006/relationships/notesSlide" Target="../notesSlides/notesSlide26.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93.png"/><Relationship Id="rId2" Type="http://schemas.openxmlformats.org/officeDocument/2006/relationships/notesSlide" Target="../notesSlides/notesSlide27.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94.png"/><Relationship Id="rId2" Type="http://schemas.openxmlformats.org/officeDocument/2006/relationships/notesSlide" Target="../notesSlides/notesSlide28.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29.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95.png"/><Relationship Id="rId5" Type="http://schemas.openxmlformats.org/officeDocument/2006/relationships/image" Target="../media/image2.png"/><Relationship Id="rId15" Type="http://schemas.openxmlformats.org/officeDocument/2006/relationships/slide" Target="slide4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43.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30.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96.png"/><Relationship Id="rId5" Type="http://schemas.openxmlformats.org/officeDocument/2006/relationships/image" Target="../media/image2.png"/><Relationship Id="rId15" Type="http://schemas.openxmlformats.org/officeDocument/2006/relationships/slide" Target="slide43.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44.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hyperlink" Target="http://www.pngall.com/note-png" TargetMode="Externa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27.png"/><Relationship Id="rId2" Type="http://schemas.openxmlformats.org/officeDocument/2006/relationships/notesSlide" Target="../notesSlides/notesSlide31.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97.png"/><Relationship Id="rId5" Type="http://schemas.openxmlformats.org/officeDocument/2006/relationships/image" Target="../media/image2.png"/><Relationship Id="rId15" Type="http://schemas.openxmlformats.org/officeDocument/2006/relationships/slide" Target="slide4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4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hyperlink" Target="http://www.pngall.com/note-png" TargetMode="Externa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27.png"/><Relationship Id="rId2" Type="http://schemas.openxmlformats.org/officeDocument/2006/relationships/notesSlide" Target="../notesSlides/notesSlide32.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98.png"/><Relationship Id="rId5" Type="http://schemas.openxmlformats.org/officeDocument/2006/relationships/image" Target="../media/image2.png"/><Relationship Id="rId15" Type="http://schemas.openxmlformats.org/officeDocument/2006/relationships/slide" Target="slide45.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46.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99.png"/><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hyperlink" Target="http://www.pngall.com/note-png" TargetMode="External"/><Relationship Id="rId2" Type="http://schemas.openxmlformats.org/officeDocument/2006/relationships/notesSlide" Target="../notesSlides/notesSlide3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100.png"/><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hyperlink" Target="http://www.pngall.com/note-png" TargetMode="External"/><Relationship Id="rId2" Type="http://schemas.openxmlformats.org/officeDocument/2006/relationships/notesSlide" Target="../notesSlides/notesSlide3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3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1.png"/><Relationship Id="rId5" Type="http://schemas.openxmlformats.org/officeDocument/2006/relationships/image" Target="../media/image2.png"/><Relationship Id="rId15" Type="http://schemas.openxmlformats.org/officeDocument/2006/relationships/slide" Target="slide54.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36.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2.png"/><Relationship Id="rId5" Type="http://schemas.openxmlformats.org/officeDocument/2006/relationships/image" Target="../media/image2.png"/><Relationship Id="rId15" Type="http://schemas.openxmlformats.org/officeDocument/2006/relationships/slide" Target="slide41.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4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106.png"/><Relationship Id="rId3" Type="http://schemas.openxmlformats.org/officeDocument/2006/relationships/audio" Target="../media/audio3.wav"/><Relationship Id="rId21" Type="http://schemas.openxmlformats.org/officeDocument/2006/relationships/image" Target="../media/image20.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slide" Target="slide98.xml"/><Relationship Id="rId25" Type="http://schemas.openxmlformats.org/officeDocument/2006/relationships/slide" Target="slide14.xml"/><Relationship Id="rId2" Type="http://schemas.openxmlformats.org/officeDocument/2006/relationships/notesSlide" Target="../notesSlides/notesSlide37.xml"/><Relationship Id="rId16" Type="http://schemas.openxmlformats.org/officeDocument/2006/relationships/image" Target="../media/image16.png"/><Relationship Id="rId20" Type="http://schemas.openxmlformats.org/officeDocument/2006/relationships/image" Target="../media/image24.jpeg"/><Relationship Id="rId29" Type="http://schemas.openxmlformats.org/officeDocument/2006/relationships/image" Target="../media/image108.gi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105.png"/><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104.png"/><Relationship Id="rId28" Type="http://schemas.openxmlformats.org/officeDocument/2006/relationships/image" Target="../media/image107.gif"/><Relationship Id="rId10" Type="http://schemas.openxmlformats.org/officeDocument/2006/relationships/image" Target="../media/image10.png"/><Relationship Id="rId19" Type="http://schemas.openxmlformats.org/officeDocument/2006/relationships/image" Target="../media/image21.png"/><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103.png"/><Relationship Id="rId27" Type="http://schemas.openxmlformats.org/officeDocument/2006/relationships/image" Target="../media/image38.png"/><Relationship Id="rId30"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110.png"/><Relationship Id="rId3" Type="http://schemas.openxmlformats.org/officeDocument/2006/relationships/image" Target="../media/image1.jpg"/><Relationship Id="rId21" Type="http://schemas.openxmlformats.org/officeDocument/2006/relationships/slide" Target="slide72.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8.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99.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8.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28.png"/><Relationship Id="rId21" Type="http://schemas.openxmlformats.org/officeDocument/2006/relationships/image" Target="../media/image16.pn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39.xml"/><Relationship Id="rId16" Type="http://schemas.openxmlformats.org/officeDocument/2006/relationships/image" Target="../media/image11.png"/><Relationship Id="rId29" Type="http://schemas.openxmlformats.org/officeDocument/2006/relationships/slide" Target="slide18.xml"/><Relationship Id="rId11" Type="http://schemas.openxmlformats.org/officeDocument/2006/relationships/slide" Target="slide4.xml"/><Relationship Id="rId24" Type="http://schemas.openxmlformats.org/officeDocument/2006/relationships/image" Target="../media/image19.png"/><Relationship Id="rId32" Type="http://schemas.openxmlformats.org/officeDocument/2006/relationships/image" Target="../media/image24.jpeg"/><Relationship Id="rId37" Type="http://schemas.microsoft.com/office/2007/relationships/hdphoto" Target="../media/hdphoto6.wdp"/><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image" Target="../media/image39.png"/><Relationship Id="rId49" Type="http://schemas.openxmlformats.org/officeDocument/2006/relationships/slide" Target="slide16.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4" Type="http://schemas.openxmlformats.org/officeDocument/2006/relationships/image" Target="../media/image31.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slide" Target="slide79.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 Id="rId3" Type="http://schemas.openxmlformats.org/officeDocument/2006/relationships/image" Target="../media/image1.jp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5.png"/><Relationship Id="rId38" Type="http://schemas.openxmlformats.org/officeDocument/2006/relationships/image" Target="../media/image40.png"/><Relationship Id="rId46" Type="http://schemas.openxmlformats.org/officeDocument/2006/relationships/image" Target="../media/image32.png"/><Relationship Id="rId20" Type="http://schemas.openxmlformats.org/officeDocument/2006/relationships/image" Target="../media/image15.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38.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18.xml"/><Relationship Id="rId2" Type="http://schemas.openxmlformats.org/officeDocument/2006/relationships/notesSlide" Target="../notesSlides/notesSlide40.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slide" Target="slide19.xml"/><Relationship Id="rId5" Type="http://schemas.openxmlformats.org/officeDocument/2006/relationships/image" Target="../media/image2.png"/><Relationship Id="rId15" Type="http://schemas.openxmlformats.org/officeDocument/2006/relationships/slide" Target="slide20.xml"/><Relationship Id="rId23" Type="http://schemas.openxmlformats.org/officeDocument/2006/relationships/slide" Target="slide55.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98.xml"/><Relationship Id="rId27" Type="http://schemas.openxmlformats.org/officeDocument/2006/relationships/image" Target="../media/image77.png"/></Relationships>
</file>

<file path=ppt/slides/_rels/slide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microsoft.com/office/2007/relationships/hdphoto" Target="../media/hdphoto1.wdp"/><Relationship Id="rId39" Type="http://schemas.openxmlformats.org/officeDocument/2006/relationships/image" Target="../media/image30.png"/><Relationship Id="rId21" Type="http://schemas.openxmlformats.org/officeDocument/2006/relationships/image" Target="../media/image18.png"/><Relationship Id="rId34" Type="http://schemas.openxmlformats.org/officeDocument/2006/relationships/slide" Target="slide55.xml"/><Relationship Id="rId42" Type="http://schemas.microsoft.com/office/2007/relationships/hdphoto" Target="../media/hdphoto4.wdp"/><Relationship Id="rId47" Type="http://schemas.openxmlformats.org/officeDocument/2006/relationships/image" Target="../media/image50.png"/><Relationship Id="rId50" Type="http://schemas.openxmlformats.org/officeDocument/2006/relationships/slide" Target="slide16.xml"/><Relationship Id="rId7"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13.png"/><Relationship Id="rId29" Type="http://schemas.openxmlformats.org/officeDocument/2006/relationships/image" Target="../media/image38.png"/><Relationship Id="rId11" Type="http://schemas.openxmlformats.org/officeDocument/2006/relationships/image" Target="../media/image8.jpeg"/><Relationship Id="rId24" Type="http://schemas.openxmlformats.org/officeDocument/2006/relationships/image" Target="../media/image21.png"/><Relationship Id="rId32" Type="http://schemas.openxmlformats.org/officeDocument/2006/relationships/image" Target="../media/image25.png"/><Relationship Id="rId37" Type="http://schemas.microsoft.com/office/2007/relationships/hdphoto" Target="../media/hdphoto2.wdp"/><Relationship Id="rId40" Type="http://schemas.microsoft.com/office/2007/relationships/hdphoto" Target="../media/hdphoto3.wdp"/><Relationship Id="rId45" Type="http://schemas.openxmlformats.org/officeDocument/2006/relationships/image" Target="../media/image34.png"/><Relationship Id="rId53" Type="http://schemas.openxmlformats.org/officeDocument/2006/relationships/image" Target="../media/image55.png"/><Relationship Id="rId5" Type="http://schemas.openxmlformats.org/officeDocument/2006/relationships/image" Target="../media/image2.png"/><Relationship Id="rId10" Type="http://schemas.openxmlformats.org/officeDocument/2006/relationships/image" Target="../media/image7.jpeg"/><Relationship Id="rId19" Type="http://schemas.openxmlformats.org/officeDocument/2006/relationships/image" Target="../media/image16.png"/><Relationship Id="rId31" Type="http://schemas.openxmlformats.org/officeDocument/2006/relationships/image" Target="../media/image24.jpeg"/><Relationship Id="rId44" Type="http://schemas.openxmlformats.org/officeDocument/2006/relationships/image" Target="../media/image33.jpeg"/><Relationship Id="rId52" Type="http://schemas.openxmlformats.org/officeDocument/2006/relationships/image" Target="../media/image54.png"/><Relationship Id="rId4" Type="http://schemas.openxmlformats.org/officeDocument/2006/relationships/hyperlink" Target="https://pxhere.com/en/photo/993004" TargetMode="External"/><Relationship Id="rId9" Type="http://schemas.openxmlformats.org/officeDocument/2006/relationships/slide" Target="slide2.xml"/><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slide" Target="slide18.xml"/><Relationship Id="rId30" Type="http://schemas.openxmlformats.org/officeDocument/2006/relationships/slide" Target="slide8.xml"/><Relationship Id="rId35" Type="http://schemas.openxmlformats.org/officeDocument/2006/relationships/image" Target="../media/image40.png"/><Relationship Id="rId43" Type="http://schemas.openxmlformats.org/officeDocument/2006/relationships/image" Target="../media/image32.png"/><Relationship Id="rId48" Type="http://schemas.openxmlformats.org/officeDocument/2006/relationships/image" Target="../media/image51.png"/><Relationship Id="rId8" Type="http://schemas.openxmlformats.org/officeDocument/2006/relationships/image" Target="../media/image6.png"/><Relationship Id="rId51" Type="http://schemas.openxmlformats.org/officeDocument/2006/relationships/image" Target="../media/image53.png"/><Relationship Id="rId3" Type="http://schemas.openxmlformats.org/officeDocument/2006/relationships/image" Target="../media/image1.jp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26.png"/><Relationship Id="rId38" Type="http://schemas.openxmlformats.org/officeDocument/2006/relationships/image" Target="../media/image29.png"/><Relationship Id="rId46" Type="http://schemas.openxmlformats.org/officeDocument/2006/relationships/image" Target="../media/image49.png"/><Relationship Id="rId20" Type="http://schemas.openxmlformats.org/officeDocument/2006/relationships/image" Target="../media/image17.png"/><Relationship Id="rId41"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3.png"/><Relationship Id="rId36" Type="http://schemas.openxmlformats.org/officeDocument/2006/relationships/image" Target="../media/image28.png"/><Relationship Id="rId49" Type="http://schemas.openxmlformats.org/officeDocument/2006/relationships/image" Target="../media/image52.png"/></Relationships>
</file>

<file path=ppt/slides/_rels/slide50.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38" Type="http://schemas.openxmlformats.org/officeDocument/2006/relationships/image" Target="../media/image111.png"/><Relationship Id="rId2" Type="http://schemas.openxmlformats.org/officeDocument/2006/relationships/notesSlide" Target="../notesSlides/notesSlide41.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3.xml"/><Relationship Id="rId37" Type="http://schemas.openxmlformats.org/officeDocument/2006/relationships/slide" Target="slide55.xml"/><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42.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13.png"/><Relationship Id="rId5" Type="http://schemas.openxmlformats.org/officeDocument/2006/relationships/image" Target="../media/image2.png"/><Relationship Id="rId15" Type="http://schemas.openxmlformats.org/officeDocument/2006/relationships/slide" Target="slide92.xml"/><Relationship Id="rId23" Type="http://schemas.openxmlformats.org/officeDocument/2006/relationships/image" Target="../media/image112.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114.png"/><Relationship Id="rId3" Type="http://schemas.openxmlformats.org/officeDocument/2006/relationships/image" Target="../media/image1.jpg"/><Relationship Id="rId21" Type="http://schemas.openxmlformats.org/officeDocument/2006/relationships/slide" Target="slide42.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43.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15.png"/><Relationship Id="rId2" Type="http://schemas.openxmlformats.org/officeDocument/2006/relationships/notesSlide" Target="../notesSlides/notesSlide44.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16.png"/><Relationship Id="rId2" Type="http://schemas.openxmlformats.org/officeDocument/2006/relationships/notesSlide" Target="../notesSlides/notesSlide45.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17.png"/><Relationship Id="rId2" Type="http://schemas.openxmlformats.org/officeDocument/2006/relationships/notesSlide" Target="../notesSlides/notesSlide46.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18.png"/><Relationship Id="rId2" Type="http://schemas.openxmlformats.org/officeDocument/2006/relationships/notesSlide" Target="../notesSlides/notesSlide47.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19.png"/><Relationship Id="rId2" Type="http://schemas.openxmlformats.org/officeDocument/2006/relationships/notesSlide" Target="../notesSlides/notesSlide48.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0.png"/><Relationship Id="rId2" Type="http://schemas.openxmlformats.org/officeDocument/2006/relationships/notesSlide" Target="../notesSlides/notesSlide49.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1.png"/><Relationship Id="rId2" Type="http://schemas.openxmlformats.org/officeDocument/2006/relationships/notesSlide" Target="../notesSlides/notesSlide50.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slide" Target="slide6.xml"/><Relationship Id="rId5" Type="http://schemas.openxmlformats.org/officeDocument/2006/relationships/image" Target="../media/image59.png"/><Relationship Id="rId4" Type="http://schemas.openxmlformats.org/officeDocument/2006/relationships/image" Target="../media/image58.png"/></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2.png"/><Relationship Id="rId2" Type="http://schemas.openxmlformats.org/officeDocument/2006/relationships/notesSlide" Target="../notesSlides/notesSlide51.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3.png"/><Relationship Id="rId2" Type="http://schemas.openxmlformats.org/officeDocument/2006/relationships/notesSlide" Target="../notesSlides/notesSlide52.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4.png"/><Relationship Id="rId2" Type="http://schemas.openxmlformats.org/officeDocument/2006/relationships/notesSlide" Target="../notesSlides/notesSlide53.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5.png"/><Relationship Id="rId2" Type="http://schemas.openxmlformats.org/officeDocument/2006/relationships/notesSlide" Target="../notesSlides/notesSlide54.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6.png"/><Relationship Id="rId2" Type="http://schemas.openxmlformats.org/officeDocument/2006/relationships/notesSlide" Target="../notesSlides/notesSlide55.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7.png"/><Relationship Id="rId2" Type="http://schemas.openxmlformats.org/officeDocument/2006/relationships/notesSlide" Target="../notesSlides/notesSlide56.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72.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57.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image" Target="../media/image12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72.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58.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image" Target="../media/image129.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30.png"/><Relationship Id="rId2" Type="http://schemas.openxmlformats.org/officeDocument/2006/relationships/notesSlide" Target="../notesSlides/notesSlide59.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31.png"/><Relationship Id="rId2" Type="http://schemas.openxmlformats.org/officeDocument/2006/relationships/notesSlide" Target="../notesSlides/notesSlide60.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57.jpg"/><Relationship Id="rId7" Type="http://schemas.openxmlformats.org/officeDocument/2006/relationships/slide" Target="slide16.xml"/><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slide" Target="slide14.xml"/><Relationship Id="rId5" Type="http://schemas.openxmlformats.org/officeDocument/2006/relationships/slide" Target="slide13.xml"/><Relationship Id="rId4" Type="http://schemas.openxmlformats.org/officeDocument/2006/relationships/slide" Target="slide7.xml"/></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33.gif"/><Relationship Id="rId2" Type="http://schemas.openxmlformats.org/officeDocument/2006/relationships/notesSlide" Target="../notesSlides/notesSlide61.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2.jpg"/><Relationship Id="rId5" Type="http://schemas.openxmlformats.org/officeDocument/2006/relationships/image" Target="../media/image2.png"/><Relationship Id="rId15" Type="http://schemas.openxmlformats.org/officeDocument/2006/relationships/slide" Target="slide98.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0.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image" Target="../media/image106.png"/><Relationship Id="rId3" Type="http://schemas.openxmlformats.org/officeDocument/2006/relationships/audio" Target="../media/audio3.wav"/><Relationship Id="rId21" Type="http://schemas.openxmlformats.org/officeDocument/2006/relationships/image" Target="../media/image20.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slide" Target="slide98.xml"/><Relationship Id="rId25" Type="http://schemas.openxmlformats.org/officeDocument/2006/relationships/slide" Target="slide14.xml"/><Relationship Id="rId2" Type="http://schemas.openxmlformats.org/officeDocument/2006/relationships/notesSlide" Target="../notesSlides/notesSlide62.xml"/><Relationship Id="rId16" Type="http://schemas.openxmlformats.org/officeDocument/2006/relationships/image" Target="../media/image16.png"/><Relationship Id="rId20" Type="http://schemas.openxmlformats.org/officeDocument/2006/relationships/image" Target="../media/image24.jpeg"/><Relationship Id="rId29" Type="http://schemas.openxmlformats.org/officeDocument/2006/relationships/image" Target="../media/image108.gi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105.png"/><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104.png"/><Relationship Id="rId28" Type="http://schemas.openxmlformats.org/officeDocument/2006/relationships/image" Target="../media/image107.gif"/><Relationship Id="rId10" Type="http://schemas.openxmlformats.org/officeDocument/2006/relationships/image" Target="../media/image10.png"/><Relationship Id="rId19" Type="http://schemas.openxmlformats.org/officeDocument/2006/relationships/image" Target="../media/image21.png"/><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103.png"/><Relationship Id="rId27" Type="http://schemas.openxmlformats.org/officeDocument/2006/relationships/image" Target="../media/image38.png"/><Relationship Id="rId30" Type="http://schemas.openxmlformats.org/officeDocument/2006/relationships/image" Target="../media/image109.png"/></Relationships>
</file>

<file path=ppt/slides/_rels/slide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134.png"/><Relationship Id="rId3" Type="http://schemas.openxmlformats.org/officeDocument/2006/relationships/image" Target="../media/image1.jpg"/><Relationship Id="rId21" Type="http://schemas.openxmlformats.org/officeDocument/2006/relationships/slide" Target="slide72.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63.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99.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4.xml"/><Relationship Id="rId16" Type="http://schemas.openxmlformats.org/officeDocument/2006/relationships/image" Target="../media/image17.png"/><Relationship Id="rId20" Type="http://schemas.openxmlformats.org/officeDocument/2006/relationships/slide" Target="slide50.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100.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74.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28.png"/><Relationship Id="rId21" Type="http://schemas.openxmlformats.org/officeDocument/2006/relationships/image" Target="../media/image16.pn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65.xml"/><Relationship Id="rId16" Type="http://schemas.openxmlformats.org/officeDocument/2006/relationships/image" Target="../media/image11.png"/><Relationship Id="rId29" Type="http://schemas.openxmlformats.org/officeDocument/2006/relationships/slide" Target="slide18.xml"/><Relationship Id="rId11" Type="http://schemas.openxmlformats.org/officeDocument/2006/relationships/slide" Target="slide51.xml"/><Relationship Id="rId24" Type="http://schemas.openxmlformats.org/officeDocument/2006/relationships/image" Target="../media/image19.png"/><Relationship Id="rId32" Type="http://schemas.openxmlformats.org/officeDocument/2006/relationships/image" Target="../media/image24.jpeg"/><Relationship Id="rId37" Type="http://schemas.microsoft.com/office/2007/relationships/hdphoto" Target="../media/hdphoto6.wdp"/><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image" Target="../media/image39.png"/><Relationship Id="rId49" Type="http://schemas.openxmlformats.org/officeDocument/2006/relationships/slide" Target="slide16.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4" Type="http://schemas.openxmlformats.org/officeDocument/2006/relationships/image" Target="../media/image31.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slide" Target="slide79.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 Id="rId3" Type="http://schemas.openxmlformats.org/officeDocument/2006/relationships/image" Target="../media/image1.jp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5.png"/><Relationship Id="rId38" Type="http://schemas.openxmlformats.org/officeDocument/2006/relationships/image" Target="../media/image40.png"/><Relationship Id="rId46" Type="http://schemas.openxmlformats.org/officeDocument/2006/relationships/image" Target="../media/image32.png"/><Relationship Id="rId20" Type="http://schemas.openxmlformats.org/officeDocument/2006/relationships/image" Target="../media/image15.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7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38.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18.xml"/><Relationship Id="rId2" Type="http://schemas.openxmlformats.org/officeDocument/2006/relationships/notesSlide" Target="../notesSlides/notesSlide66.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slide" Target="slide19.xml"/><Relationship Id="rId5" Type="http://schemas.openxmlformats.org/officeDocument/2006/relationships/image" Target="../media/image2.png"/><Relationship Id="rId15" Type="http://schemas.openxmlformats.org/officeDocument/2006/relationships/slide" Target="slide20.xml"/><Relationship Id="rId23" Type="http://schemas.openxmlformats.org/officeDocument/2006/relationships/slide" Target="slide55.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98.xml"/><Relationship Id="rId27" Type="http://schemas.openxmlformats.org/officeDocument/2006/relationships/image" Target="../media/image77.png"/></Relationships>
</file>

<file path=ppt/slides/_rels/slide77.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67.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57.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48.xml"/><Relationship Id="rId24" Type="http://schemas.openxmlformats.org/officeDocument/2006/relationships/image" Target="../media/image19.png"/><Relationship Id="rId32" Type="http://schemas.openxmlformats.org/officeDocument/2006/relationships/slide" Target="slide50.xml"/><Relationship Id="rId37" Type="http://schemas.openxmlformats.org/officeDocument/2006/relationships/image" Target="../media/image135.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55.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7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8.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6.png"/><Relationship Id="rId5" Type="http://schemas.openxmlformats.org/officeDocument/2006/relationships/image" Target="../media/image2.png"/><Relationship Id="rId15" Type="http://schemas.openxmlformats.org/officeDocument/2006/relationships/slide" Target="slide55.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56.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37.png"/><Relationship Id="rId2" Type="http://schemas.openxmlformats.org/officeDocument/2006/relationships/notesSlide" Target="../notesSlides/notesSlide69.xml"/><Relationship Id="rId16" Type="http://schemas.openxmlformats.org/officeDocument/2006/relationships/image" Target="../media/image17.png"/><Relationship Id="rId20" Type="http://schemas.openxmlformats.org/officeDocument/2006/relationships/slide" Target="slide5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5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8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38.png"/><Relationship Id="rId2" Type="http://schemas.openxmlformats.org/officeDocument/2006/relationships/notesSlide" Target="../notesSlides/notesSlide70.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39.png"/><Relationship Id="rId2" Type="http://schemas.openxmlformats.org/officeDocument/2006/relationships/notesSlide" Target="../notesSlides/notesSlide71.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0.png"/><Relationship Id="rId2" Type="http://schemas.openxmlformats.org/officeDocument/2006/relationships/notesSlide" Target="../notesSlides/notesSlide72.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1.png"/><Relationship Id="rId2" Type="http://schemas.openxmlformats.org/officeDocument/2006/relationships/notesSlide" Target="../notesSlides/notesSlide73.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2.png"/><Relationship Id="rId2" Type="http://schemas.openxmlformats.org/officeDocument/2006/relationships/notesSlide" Target="../notesSlides/notesSlide74.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3.png"/><Relationship Id="rId2" Type="http://schemas.openxmlformats.org/officeDocument/2006/relationships/notesSlide" Target="../notesSlides/notesSlide75.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4.png"/><Relationship Id="rId2" Type="http://schemas.openxmlformats.org/officeDocument/2006/relationships/notesSlide" Target="../notesSlides/notesSlide76.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5.png"/><Relationship Id="rId2" Type="http://schemas.openxmlformats.org/officeDocument/2006/relationships/notesSlide" Target="../notesSlides/notesSlide77.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6.png"/><Relationship Id="rId2" Type="http://schemas.openxmlformats.org/officeDocument/2006/relationships/notesSlide" Target="../notesSlides/notesSlide78.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8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7.png"/><Relationship Id="rId2" Type="http://schemas.openxmlformats.org/officeDocument/2006/relationships/notesSlide" Target="../notesSlides/notesSlide79.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9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8.png"/><Relationship Id="rId2" Type="http://schemas.openxmlformats.org/officeDocument/2006/relationships/notesSlide" Target="../notesSlides/notesSlide80.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9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9.png"/><Relationship Id="rId2" Type="http://schemas.openxmlformats.org/officeDocument/2006/relationships/notesSlide" Target="../notesSlides/notesSlide81.xml"/><Relationship Id="rId16" Type="http://schemas.openxmlformats.org/officeDocument/2006/relationships/image" Target="../media/image17.png"/><Relationship Id="rId20" Type="http://schemas.openxmlformats.org/officeDocument/2006/relationships/slide" Target="slide7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79.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75.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9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91.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2.xml"/><Relationship Id="rId16" Type="http://schemas.openxmlformats.org/officeDocument/2006/relationships/image" Target="../media/image17.png"/><Relationship Id="rId20" Type="http://schemas.openxmlformats.org/officeDocument/2006/relationships/slide" Target="slide18.xml"/><Relationship Id="rId29"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slide" Target="slide14.xml"/><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8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3.xml"/><Relationship Id="rId16" Type="http://schemas.openxmlformats.org/officeDocument/2006/relationships/image" Target="../media/image17.png"/><Relationship Id="rId20" Type="http://schemas.openxmlformats.org/officeDocument/2006/relationships/slide" Target="slide18.xml"/><Relationship Id="rId29" Type="http://schemas.openxmlformats.org/officeDocument/2006/relationships/image" Target="../media/image151.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slide" Target="slide14.xml"/><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8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4.xml"/><Relationship Id="rId16" Type="http://schemas.openxmlformats.org/officeDocument/2006/relationships/image" Target="../media/image17.png"/><Relationship Id="rId20" Type="http://schemas.openxmlformats.org/officeDocument/2006/relationships/slide" Target="slide18.xml"/><Relationship Id="rId29"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slide" Target="slide14.xml"/><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9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8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5.xml"/><Relationship Id="rId16" Type="http://schemas.openxmlformats.org/officeDocument/2006/relationships/image" Target="../media/image17.png"/><Relationship Id="rId20" Type="http://schemas.openxmlformats.org/officeDocument/2006/relationships/slide" Target="slide18.xml"/><Relationship Id="rId29"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28" Type="http://schemas.openxmlformats.org/officeDocument/2006/relationships/slide" Target="slide14.xml"/><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hyperlink" Target="http://www.pngall.com/note-png"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154.png"/><Relationship Id="rId3" Type="http://schemas.openxmlformats.org/officeDocument/2006/relationships/image" Target="../media/image1.jpg"/><Relationship Id="rId21" Type="http://schemas.openxmlformats.org/officeDocument/2006/relationships/slide" Target="slide92.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6.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9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155.png"/><Relationship Id="rId3" Type="http://schemas.openxmlformats.org/officeDocument/2006/relationships/image" Target="../media/image1.jpg"/><Relationship Id="rId21" Type="http://schemas.openxmlformats.org/officeDocument/2006/relationships/slide" Target="slide9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7.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98.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7.png"/><Relationship Id="rId26" Type="http://schemas.openxmlformats.org/officeDocument/2006/relationships/hyperlink" Target="http://www.pngall.com/note-png" TargetMode="External"/><Relationship Id="rId3" Type="http://schemas.openxmlformats.org/officeDocument/2006/relationships/audio" Target="../media/audio3.wav"/><Relationship Id="rId21" Type="http://schemas.openxmlformats.org/officeDocument/2006/relationships/image" Target="../media/image20.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slide" Target="slide1.xml"/><Relationship Id="rId25" Type="http://schemas.openxmlformats.org/officeDocument/2006/relationships/image" Target="../media/image27.png"/><Relationship Id="rId33" Type="http://schemas.openxmlformats.org/officeDocument/2006/relationships/image" Target="../media/image109.png"/><Relationship Id="rId2" Type="http://schemas.openxmlformats.org/officeDocument/2006/relationships/notesSlide" Target="../notesSlides/notesSlide88.xml"/><Relationship Id="rId16" Type="http://schemas.openxmlformats.org/officeDocument/2006/relationships/image" Target="../media/image16.png"/><Relationship Id="rId20" Type="http://schemas.openxmlformats.org/officeDocument/2006/relationships/image" Target="../media/image24.jpeg"/><Relationship Id="rId29"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105.png"/><Relationship Id="rId32" Type="http://schemas.openxmlformats.org/officeDocument/2006/relationships/image" Target="../media/image108.gif"/><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104.png"/><Relationship Id="rId28" Type="http://schemas.openxmlformats.org/officeDocument/2006/relationships/slide" Target="slide16.xml"/><Relationship Id="rId10" Type="http://schemas.openxmlformats.org/officeDocument/2006/relationships/image" Target="../media/image10.png"/><Relationship Id="rId19" Type="http://schemas.openxmlformats.org/officeDocument/2006/relationships/image" Target="../media/image21.png"/><Relationship Id="rId31" Type="http://schemas.openxmlformats.org/officeDocument/2006/relationships/image" Target="../media/image107.gif"/><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103.png"/><Relationship Id="rId27" Type="http://schemas.openxmlformats.org/officeDocument/2006/relationships/slide" Target="slide14.xml"/><Relationship Id="rId30" Type="http://schemas.openxmlformats.org/officeDocument/2006/relationships/image" Target="../media/image38.png"/><Relationship Id="rId8" Type="http://schemas.openxmlformats.org/officeDocument/2006/relationships/image" Target="../media/image3.png"/></Relationships>
</file>

<file path=ppt/slides/_rels/slide9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26" Type="http://schemas.openxmlformats.org/officeDocument/2006/relationships/image" Target="../media/image156.png"/><Relationship Id="rId3" Type="http://schemas.openxmlformats.org/officeDocument/2006/relationships/image" Target="../media/image1.jpg"/><Relationship Id="rId21" Type="http://schemas.openxmlformats.org/officeDocument/2006/relationships/slide" Target="slide9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89.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19.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36302" y="-64884"/>
            <a:ext cx="7919446" cy="492271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37693" y="281539"/>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832987" y="30196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 action="ppaction://noaction"/>
            <a:extLst>
              <a:ext uri="{FF2B5EF4-FFF2-40B4-BE49-F238E27FC236}">
                <a16:creationId xmlns:a16="http://schemas.microsoft.com/office/drawing/2014/main" id="{EB893535-248E-4F88-8060-ADC27BF297A3}"/>
              </a:ext>
            </a:extLst>
          </p:cNvPr>
          <p:cNvPicPr>
            <a:picLocks noChangeAspect="1"/>
          </p:cNvPicPr>
          <p:nvPr/>
        </p:nvPicPr>
        <p:blipFill rotWithShape="1">
          <a:blip r:embed="rId11"/>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04042" y="5213199"/>
            <a:ext cx="7353039" cy="15063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799" y="3988964"/>
            <a:ext cx="2649433" cy="26385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33945" y="4642736"/>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1447" t="18529" r="4470" b="25160"/>
          <a:stretch/>
        </p:blipFill>
        <p:spPr bwMode="auto">
          <a:xfrm flipH="1">
            <a:off x="9740462" y="4583535"/>
            <a:ext cx="1257963" cy="9769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21"/>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2">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3">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4"/>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72240" y="4728891"/>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03484" y="3263656"/>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8"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29"/>
          <a:stretch>
            <a:fillRect/>
          </a:stretch>
        </p:blipFill>
        <p:spPr>
          <a:xfrm rot="346244">
            <a:off x="289616" y="4541984"/>
            <a:ext cx="834594" cy="834594"/>
          </a:xfrm>
          <a:prstGeom prst="rect">
            <a:avLst/>
          </a:prstGeom>
        </p:spPr>
      </p:pic>
      <p:pic>
        <p:nvPicPr>
          <p:cNvPr id="78" name="صورة 77">
            <a:hlinkClick r:id="rId30"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2">
            <a:alphaModFix/>
          </a:blip>
          <a:srcRect b="32784"/>
          <a:stretch/>
        </p:blipFill>
        <p:spPr>
          <a:xfrm>
            <a:off x="208134" y="3962543"/>
            <a:ext cx="1468133" cy="567667"/>
          </a:xfrm>
          <a:prstGeom prst="rect">
            <a:avLst/>
          </a:prstGeom>
          <a:noFill/>
          <a:ln>
            <a:noFill/>
          </a:ln>
        </p:spPr>
      </p:pic>
      <p:sp>
        <p:nvSpPr>
          <p:cNvPr id="80" name="Google Shape;75;p13">
            <a:extLst>
              <a:ext uri="{FF2B5EF4-FFF2-40B4-BE49-F238E27FC236}">
                <a16:creationId xmlns:a16="http://schemas.microsoft.com/office/drawing/2014/main" id="{3FF2AD8B-8651-4415-A6BB-8A228580B388}"/>
              </a:ext>
            </a:extLst>
          </p:cNvPr>
          <p:cNvSpPr txBox="1"/>
          <p:nvPr/>
        </p:nvSpPr>
        <p:spPr>
          <a:xfrm>
            <a:off x="3464952" y="189088"/>
            <a:ext cx="5348142" cy="531719"/>
          </a:xfrm>
          <a:custGeom>
            <a:avLst/>
            <a:gdLst>
              <a:gd name="connsiteX0" fmla="*/ 0 w 5348097"/>
              <a:gd name="connsiteY0" fmla="*/ 0 h 531719"/>
              <a:gd name="connsiteX1" fmla="*/ 5348097 w 5348097"/>
              <a:gd name="connsiteY1" fmla="*/ 0 h 531719"/>
              <a:gd name="connsiteX2" fmla="*/ 5348097 w 5348097"/>
              <a:gd name="connsiteY2" fmla="*/ 531719 h 531719"/>
              <a:gd name="connsiteX3" fmla="*/ 0 w 5348097"/>
              <a:gd name="connsiteY3" fmla="*/ 531719 h 531719"/>
              <a:gd name="connsiteX4" fmla="*/ 0 w 5348097"/>
              <a:gd name="connsiteY4" fmla="*/ 0 h 531719"/>
              <a:gd name="connsiteX0" fmla="*/ 0 w 5348097"/>
              <a:gd name="connsiteY0" fmla="*/ 0 h 531719"/>
              <a:gd name="connsiteX1" fmla="*/ 5348097 w 5348097"/>
              <a:gd name="connsiteY1" fmla="*/ 0 h 531719"/>
              <a:gd name="connsiteX2" fmla="*/ 5076160 w 5348097"/>
              <a:gd name="connsiteY2" fmla="*/ 276370 h 531719"/>
              <a:gd name="connsiteX3" fmla="*/ 5348097 w 5348097"/>
              <a:gd name="connsiteY3" fmla="*/ 531719 h 531719"/>
              <a:gd name="connsiteX4" fmla="*/ 0 w 5348097"/>
              <a:gd name="connsiteY4" fmla="*/ 531719 h 531719"/>
              <a:gd name="connsiteX5" fmla="*/ 0 w 5348097"/>
              <a:gd name="connsiteY5" fmla="*/ 0 h 531719"/>
              <a:gd name="connsiteX0" fmla="*/ 45 w 5348142"/>
              <a:gd name="connsiteY0" fmla="*/ 0 h 531719"/>
              <a:gd name="connsiteX1" fmla="*/ 5348142 w 5348142"/>
              <a:gd name="connsiteY1" fmla="*/ 0 h 531719"/>
              <a:gd name="connsiteX2" fmla="*/ 5076205 w 5348142"/>
              <a:gd name="connsiteY2" fmla="*/ 276370 h 531719"/>
              <a:gd name="connsiteX3" fmla="*/ 5348142 w 5348142"/>
              <a:gd name="connsiteY3" fmla="*/ 531719 h 531719"/>
              <a:gd name="connsiteX4" fmla="*/ 45 w 5348142"/>
              <a:gd name="connsiteY4" fmla="*/ 531719 h 531719"/>
              <a:gd name="connsiteX5" fmla="*/ 367727 w 5348142"/>
              <a:gd name="connsiteY5" fmla="*/ 303666 h 531719"/>
              <a:gd name="connsiteX6" fmla="*/ 45 w 5348142"/>
              <a:gd name="connsiteY6" fmla="*/ 0 h 5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142" h="531719">
                <a:moveTo>
                  <a:pt x="45" y="0"/>
                </a:moveTo>
                <a:lnTo>
                  <a:pt x="5348142" y="0"/>
                </a:lnTo>
                <a:cubicBezTo>
                  <a:pt x="5343932" y="101222"/>
                  <a:pt x="5080415" y="175148"/>
                  <a:pt x="5076205" y="276370"/>
                </a:cubicBezTo>
                <a:lnTo>
                  <a:pt x="5348142" y="531719"/>
                </a:lnTo>
                <a:lnTo>
                  <a:pt x="45" y="531719"/>
                </a:lnTo>
                <a:cubicBezTo>
                  <a:pt x="-4773" y="446603"/>
                  <a:pt x="372545" y="388782"/>
                  <a:pt x="367727" y="303666"/>
                </a:cubicBezTo>
                <a:lnTo>
                  <a:pt x="45" y="0"/>
                </a:lnTo>
                <a:close/>
              </a:path>
            </a:pathLst>
          </a:custGeom>
          <a:solidFill>
            <a:srgbClr val="FFFF0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SA" sz="2800" b="1" dirty="0">
                <a:solidFill>
                  <a:srgbClr val="FF0000"/>
                </a:solidFill>
                <a:latin typeface="Lemonada Regular"/>
                <a:ea typeface="Lemonada Regular"/>
                <a:cs typeface="+mn-cs"/>
                <a:sym typeface="Lemonada Regular"/>
              </a:rPr>
              <a:t>الموضوع : </a:t>
            </a:r>
            <a:r>
              <a:rPr lang="ar-SA" sz="2800" b="1" dirty="0">
                <a:solidFill>
                  <a:srgbClr val="FF0000"/>
                </a:solidFill>
                <a:latin typeface="Lemonada Regular"/>
                <a:ea typeface="Lemonada Regular"/>
                <a:sym typeface="Lemonada Regular"/>
              </a:rPr>
              <a:t>الدرس (١) الحرارة </a:t>
            </a:r>
            <a:endParaRPr lang="ar-SA" sz="2800" b="1" dirty="0">
              <a:latin typeface="Lemonada Regular"/>
              <a:ea typeface="Lemonada Regular"/>
              <a:cs typeface="+mn-cs"/>
              <a:sym typeface="Lemonada Regular"/>
            </a:endParaRPr>
          </a:p>
        </p:txBody>
      </p:sp>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3">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3">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3">
            <a:alphaModFix/>
          </a:blip>
          <a:stretch>
            <a:fillRect/>
          </a:stretch>
        </p:blipFill>
        <p:spPr>
          <a:xfrm>
            <a:off x="198659" y="2653110"/>
            <a:ext cx="598686" cy="584616"/>
          </a:xfrm>
          <a:prstGeom prst="rect">
            <a:avLst/>
          </a:prstGeom>
          <a:noFill/>
          <a:ln>
            <a:noFill/>
          </a:ln>
        </p:spPr>
      </p:pic>
      <p:sp>
        <p:nvSpPr>
          <p:cNvPr id="87" name="مربع نص 86">
            <a:hlinkClick r:id="rId34" action="ppaction://hlinksldjump"/>
            <a:extLst>
              <a:ext uri="{FF2B5EF4-FFF2-40B4-BE49-F238E27FC236}">
                <a16:creationId xmlns:a16="http://schemas.microsoft.com/office/drawing/2014/main" id="{CCA8C46B-1BB9-4FCF-AAA9-4A58363C76F8}"/>
              </a:ext>
            </a:extLst>
          </p:cNvPr>
          <p:cNvSpPr txBox="1"/>
          <p:nvPr/>
        </p:nvSpPr>
        <p:spPr>
          <a:xfrm>
            <a:off x="1563997" y="2874127"/>
            <a:ext cx="728496"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28"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98" name="مجموعة 97">
            <a:extLst>
              <a:ext uri="{FF2B5EF4-FFF2-40B4-BE49-F238E27FC236}">
                <a16:creationId xmlns:a16="http://schemas.microsoft.com/office/drawing/2014/main" id="{3B5ED03A-2430-41F5-B77B-82791846E336}"/>
              </a:ext>
            </a:extLst>
          </p:cNvPr>
          <p:cNvGrpSpPr/>
          <p:nvPr/>
        </p:nvGrpSpPr>
        <p:grpSpPr>
          <a:xfrm>
            <a:off x="10836023" y="1774823"/>
            <a:ext cx="1268626" cy="2151948"/>
            <a:chOff x="6170636" y="2100923"/>
            <a:chExt cx="1268626" cy="2151948"/>
          </a:xfrm>
        </p:grpSpPr>
        <p:sp>
          <p:nvSpPr>
            <p:cNvPr id="99" name="مستطيل 98">
              <a:hlinkClick r:id="rId35" action="ppaction://hlinksldjump"/>
              <a:extLst>
                <a:ext uri="{FF2B5EF4-FFF2-40B4-BE49-F238E27FC236}">
                  <a16:creationId xmlns:a16="http://schemas.microsoft.com/office/drawing/2014/main" id="{ED007024-413C-4540-B752-2D779A97C883}"/>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100" name="مستطيل 99">
              <a:extLst>
                <a:ext uri="{FF2B5EF4-FFF2-40B4-BE49-F238E27FC236}">
                  <a16:creationId xmlns:a16="http://schemas.microsoft.com/office/drawing/2014/main" id="{C4DB8134-49C6-4E30-B741-E858FFB083EB}"/>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101" name="مستطيل 100">
              <a:extLst>
                <a:ext uri="{FF2B5EF4-FFF2-40B4-BE49-F238E27FC236}">
                  <a16:creationId xmlns:a16="http://schemas.microsoft.com/office/drawing/2014/main" id="{F56969F8-6B39-4B19-9FD3-5C130B176DED}"/>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grpSp>
        <p:nvGrpSpPr>
          <p:cNvPr id="13" name="مجموعة 12">
            <a:extLst>
              <a:ext uri="{FF2B5EF4-FFF2-40B4-BE49-F238E27FC236}">
                <a16:creationId xmlns:a16="http://schemas.microsoft.com/office/drawing/2014/main" id="{8E9F0C1E-188D-4531-A49B-B17EE08039DF}"/>
              </a:ext>
            </a:extLst>
          </p:cNvPr>
          <p:cNvGrpSpPr/>
          <p:nvPr/>
        </p:nvGrpSpPr>
        <p:grpSpPr>
          <a:xfrm>
            <a:off x="9779128" y="1646694"/>
            <a:ext cx="1123346" cy="1131299"/>
            <a:chOff x="9807870" y="2793303"/>
            <a:chExt cx="1123346" cy="1131299"/>
          </a:xfrm>
        </p:grpSpPr>
        <p:pic>
          <p:nvPicPr>
            <p:cNvPr id="103" name="Picture 46">
              <a:extLst>
                <a:ext uri="{FF2B5EF4-FFF2-40B4-BE49-F238E27FC236}">
                  <a16:creationId xmlns:a16="http://schemas.microsoft.com/office/drawing/2014/main" id="{5ABD3241-D874-432F-B3E1-698CDAB55694}"/>
                </a:ext>
              </a:extLst>
            </p:cNvPr>
            <p:cNvPicPr>
              <a:picLocks noChangeAspect="1"/>
            </p:cNvPicPr>
            <p:nvPr/>
          </p:nvPicPr>
          <p:blipFill rotWithShape="1">
            <a:blip r:embed="rId36">
              <a:extLst>
                <a:ext uri="{28A0092B-C50C-407E-A947-70E740481C1C}">
                  <a14:useLocalDpi xmlns:a14="http://schemas.microsoft.com/office/drawing/2010/main" val="0"/>
                </a:ext>
                <a:ext uri="{837473B0-CC2E-450A-ABE3-18F120FF3D39}">
                  <a1611:picAttrSrcUrl xmlns:a1611="http://schemas.microsoft.com/office/drawing/2016/11/main" r:id="rId37"/>
                </a:ext>
              </a:extLst>
            </a:blip>
            <a:srcRect l="14797" t="6571" r="14269" b="10899"/>
            <a:stretch/>
          </p:blipFill>
          <p:spPr>
            <a:xfrm>
              <a:off x="9832064" y="2793303"/>
              <a:ext cx="1028659" cy="1131299"/>
            </a:xfrm>
            <a:prstGeom prst="rect">
              <a:avLst/>
            </a:prstGeom>
          </p:spPr>
        </p:pic>
        <p:sp>
          <p:nvSpPr>
            <p:cNvPr id="104" name="مربع نص 103">
              <a:hlinkClick r:id="rId38" action="ppaction://hlinksldjump"/>
              <a:extLst>
                <a:ext uri="{FF2B5EF4-FFF2-40B4-BE49-F238E27FC236}">
                  <a16:creationId xmlns:a16="http://schemas.microsoft.com/office/drawing/2014/main" id="{DA906A5C-D88F-4C3B-BC7A-527E885E995D}"/>
                </a:ext>
              </a:extLst>
            </p:cNvPr>
            <p:cNvSpPr txBox="1"/>
            <p:nvPr/>
          </p:nvSpPr>
          <p:spPr>
            <a:xfrm>
              <a:off x="9807870" y="3017961"/>
              <a:ext cx="1123346" cy="369332"/>
            </a:xfrm>
            <a:prstGeom prst="rect">
              <a:avLst/>
            </a:prstGeom>
            <a:noFill/>
          </p:spPr>
          <p:txBody>
            <a:bodyPr wrap="square">
              <a:spAutoFit/>
            </a:bodyPr>
            <a:lstStyle/>
            <a:p>
              <a:pPr algn="ctr"/>
              <a:r>
                <a:rPr lang="ar-SA" b="1" dirty="0"/>
                <a:t>نجمة اليوم </a:t>
              </a:r>
              <a:endParaRPr lang="en-US" b="1" dirty="0"/>
            </a:p>
          </p:txBody>
        </p:sp>
      </p:grpSp>
      <p:grpSp>
        <p:nvGrpSpPr>
          <p:cNvPr id="105" name="مجموعة 104">
            <a:extLst>
              <a:ext uri="{FF2B5EF4-FFF2-40B4-BE49-F238E27FC236}">
                <a16:creationId xmlns:a16="http://schemas.microsoft.com/office/drawing/2014/main" id="{42284A5A-3FD4-424F-8A61-F2A5776E2EEB}"/>
              </a:ext>
            </a:extLst>
          </p:cNvPr>
          <p:cNvGrpSpPr/>
          <p:nvPr/>
        </p:nvGrpSpPr>
        <p:grpSpPr>
          <a:xfrm>
            <a:off x="2665274" y="1112830"/>
            <a:ext cx="2162300" cy="1681281"/>
            <a:chOff x="8951775" y="3304582"/>
            <a:chExt cx="1921613" cy="1131299"/>
          </a:xfrm>
        </p:grpSpPr>
        <p:pic>
          <p:nvPicPr>
            <p:cNvPr id="106" name="Picture 46">
              <a:extLst>
                <a:ext uri="{FF2B5EF4-FFF2-40B4-BE49-F238E27FC236}">
                  <a16:creationId xmlns:a16="http://schemas.microsoft.com/office/drawing/2014/main" id="{4663BF04-2F5D-4CE1-AB03-D04919651F4C}"/>
                </a:ext>
              </a:extLst>
            </p:cNvPr>
            <p:cNvPicPr>
              <a:picLocks noChangeAspect="1"/>
            </p:cNvPicPr>
            <p:nvPr/>
          </p:nvPicPr>
          <p:blipFill rotWithShape="1">
            <a:blip r:embed="rId36">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7"/>
                </a:ext>
              </a:extLst>
            </a:blip>
            <a:srcRect l="14797" t="6571" r="14269" b="10899"/>
            <a:stretch/>
          </p:blipFill>
          <p:spPr>
            <a:xfrm>
              <a:off x="8951775" y="3304582"/>
              <a:ext cx="1869505" cy="1131299"/>
            </a:xfrm>
            <a:prstGeom prst="rect">
              <a:avLst/>
            </a:prstGeom>
          </p:spPr>
        </p:pic>
        <p:sp>
          <p:nvSpPr>
            <p:cNvPr id="107" name="مربع نص 106">
              <a:extLst>
                <a:ext uri="{FF2B5EF4-FFF2-40B4-BE49-F238E27FC236}">
                  <a16:creationId xmlns:a16="http://schemas.microsoft.com/office/drawing/2014/main" id="{FC9004A6-A82E-474E-82F6-AAE0303936D9}"/>
                </a:ext>
              </a:extLst>
            </p:cNvPr>
            <p:cNvSpPr txBox="1"/>
            <p:nvPr/>
          </p:nvSpPr>
          <p:spPr>
            <a:xfrm>
              <a:off x="8984514" y="3407551"/>
              <a:ext cx="1888874" cy="830997"/>
            </a:xfrm>
            <a:prstGeom prst="rect">
              <a:avLst/>
            </a:prstGeom>
            <a:noFill/>
          </p:spPr>
          <p:txBody>
            <a:bodyPr wrap="square">
              <a:spAutoFit/>
            </a:bodyPr>
            <a:lstStyle/>
            <a:p>
              <a:pPr algn="ctr"/>
              <a:r>
                <a:rPr lang="ar-SA" sz="1600" b="1" dirty="0">
                  <a:solidFill>
                    <a:schemeClr val="tx1"/>
                  </a:solidFill>
                </a:rPr>
                <a:t>ليس العلم</a:t>
              </a:r>
            </a:p>
            <a:p>
              <a:pPr algn="ctr"/>
              <a:r>
                <a:rPr lang="ar-SA" sz="1600" b="1" dirty="0">
                  <a:solidFill>
                    <a:schemeClr val="tx1"/>
                  </a:solidFill>
                </a:rPr>
                <a:t> ما حفظ </a:t>
              </a:r>
            </a:p>
            <a:p>
              <a:pPr algn="ctr"/>
              <a:r>
                <a:rPr lang="ar-SA" sz="1600" b="1" dirty="0">
                  <a:solidFill>
                    <a:schemeClr val="tx1"/>
                  </a:solidFill>
                </a:rPr>
                <a:t>إنما العلم ما نفع</a:t>
              </a:r>
              <a:endParaRPr lang="en-US" sz="1600" b="1" dirty="0"/>
            </a:p>
          </p:txBody>
        </p:sp>
      </p:grpSp>
      <p:pic>
        <p:nvPicPr>
          <p:cNvPr id="57" name="Picture 2">
            <a:extLst>
              <a:ext uri="{FF2B5EF4-FFF2-40B4-BE49-F238E27FC236}">
                <a16:creationId xmlns:a16="http://schemas.microsoft.com/office/drawing/2014/main" id="{8AEBE472-356A-43C6-8014-0685A20BFA8A}"/>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6139023" y="4749271"/>
            <a:ext cx="637676" cy="406458"/>
          </a:xfrm>
          <a:prstGeom prst="rect">
            <a:avLst/>
          </a:prstGeom>
          <a:noFill/>
          <a:extLst>
            <a:ext uri="{909E8E84-426E-40DD-AFC4-6F175D3DCCD1}">
              <a14:hiddenFill xmlns:a14="http://schemas.microsoft.com/office/drawing/2010/main">
                <a:solidFill>
                  <a:srgbClr val="FFFFFF"/>
                </a:solidFill>
              </a14:hiddenFill>
            </a:ext>
          </a:extLst>
        </p:spPr>
      </p:pic>
      <p:pic>
        <p:nvPicPr>
          <p:cNvPr id="58" name="Google Shape;59;p13">
            <a:extLst>
              <a:ext uri="{FF2B5EF4-FFF2-40B4-BE49-F238E27FC236}">
                <a16:creationId xmlns:a16="http://schemas.microsoft.com/office/drawing/2014/main" id="{C2DD802F-DAE5-42E9-B9E3-F6B08FAF2BD2}"/>
              </a:ext>
            </a:extLst>
          </p:cNvPr>
          <p:cNvPicPr preferRelativeResize="0"/>
          <p:nvPr/>
        </p:nvPicPr>
        <p:blipFill>
          <a:blip r:embed="rId41">
            <a:alphaModFix/>
          </a:blip>
          <a:stretch>
            <a:fillRect/>
          </a:stretch>
        </p:blipFill>
        <p:spPr>
          <a:xfrm>
            <a:off x="7479382" y="4781363"/>
            <a:ext cx="278430" cy="429614"/>
          </a:xfrm>
          <a:prstGeom prst="rect">
            <a:avLst/>
          </a:prstGeom>
          <a:noFill/>
          <a:ln>
            <a:noFill/>
          </a:ln>
        </p:spPr>
      </p:pic>
      <p:pic>
        <p:nvPicPr>
          <p:cNvPr id="7" name="صورة 6">
            <a:extLst>
              <a:ext uri="{FF2B5EF4-FFF2-40B4-BE49-F238E27FC236}">
                <a16:creationId xmlns:a16="http://schemas.microsoft.com/office/drawing/2014/main" id="{9B968826-7A44-478A-89FC-7C8A96F46679}"/>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5574098" y="4701779"/>
            <a:ext cx="606903" cy="462577"/>
          </a:xfrm>
          <a:prstGeom prst="rect">
            <a:avLst/>
          </a:prstGeom>
        </p:spPr>
      </p:pic>
      <p:pic>
        <p:nvPicPr>
          <p:cNvPr id="9" name="صورة 8">
            <a:extLst>
              <a:ext uri="{FF2B5EF4-FFF2-40B4-BE49-F238E27FC236}">
                <a16:creationId xmlns:a16="http://schemas.microsoft.com/office/drawing/2014/main" id="{5E7975DA-19D6-4FC1-AB09-09C65CE8214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994653" y="4664288"/>
            <a:ext cx="589986" cy="589986"/>
          </a:xfrm>
          <a:prstGeom prst="rect">
            <a:avLst/>
          </a:prstGeom>
        </p:spPr>
      </p:pic>
      <p:pic>
        <p:nvPicPr>
          <p:cNvPr id="1026" name="Picture 2" descr="Nearpod: Make every lesson interactive">
            <a:extLst>
              <a:ext uri="{FF2B5EF4-FFF2-40B4-BE49-F238E27FC236}">
                <a16:creationId xmlns:a16="http://schemas.microsoft.com/office/drawing/2014/main" id="{56DFEF9A-BC11-45E6-911D-88B3090AB3A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167222" y="4806812"/>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kahoot كاهوت - موقع سامي مجادلة للتكنولوجيا المحوسبة">
            <a:extLst>
              <a:ext uri="{FF2B5EF4-FFF2-40B4-BE49-F238E27FC236}">
                <a16:creationId xmlns:a16="http://schemas.microsoft.com/office/drawing/2014/main" id="{B64EB936-1E5A-4AFE-8F53-FDA96667057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841002" y="4815062"/>
            <a:ext cx="571493" cy="34066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جدار باد لت padlet » زكي فراش مطور تعليمي">
            <a:extLst>
              <a:ext uri="{FF2B5EF4-FFF2-40B4-BE49-F238E27FC236}">
                <a16:creationId xmlns:a16="http://schemas.microsoft.com/office/drawing/2014/main" id="{C650FD71-38DA-4E29-880F-E4C9D254B4CE}"/>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309153" y="4776397"/>
            <a:ext cx="521053" cy="387959"/>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3">
            <a:extLst>
              <a:ext uri="{FF2B5EF4-FFF2-40B4-BE49-F238E27FC236}">
                <a16:creationId xmlns:a16="http://schemas.microsoft.com/office/drawing/2014/main" id="{2C3E3475-2CC6-45F4-9BBE-AE355886531E}"/>
              </a:ext>
            </a:extLst>
          </p:cNvPr>
          <p:cNvGrpSpPr/>
          <p:nvPr/>
        </p:nvGrpSpPr>
        <p:grpSpPr>
          <a:xfrm>
            <a:off x="2404042" y="2874125"/>
            <a:ext cx="2801036" cy="1434799"/>
            <a:chOff x="2617993" y="1767320"/>
            <a:chExt cx="1142581" cy="1720889"/>
          </a:xfrm>
        </p:grpSpPr>
        <p:pic>
          <p:nvPicPr>
            <p:cNvPr id="112" name="Google Shape;74;p13">
              <a:hlinkClick r:id="rId49" action="ppaction://hlinksldjump"/>
              <a:extLst>
                <a:ext uri="{FF2B5EF4-FFF2-40B4-BE49-F238E27FC236}">
                  <a16:creationId xmlns:a16="http://schemas.microsoft.com/office/drawing/2014/main" id="{EC283410-DBAA-4EEF-B3AA-909E89AE9A86}"/>
                </a:ext>
              </a:extLst>
            </p:cNvPr>
            <p:cNvPicPr preferRelativeResize="0"/>
            <p:nvPr/>
          </p:nvPicPr>
          <p:blipFill>
            <a:blip r:embed="rId50">
              <a:alphaModFix/>
              <a:extLst>
                <a:ext uri="{BEBA8EAE-BF5A-486C-A8C5-ECC9F3942E4B}">
                  <a14:imgProps xmlns:a14="http://schemas.microsoft.com/office/drawing/2010/main">
                    <a14:imgLayer r:embed="rId51">
                      <a14:imgEffect>
                        <a14:brightnessContrast bright="40000" contrast="40000"/>
                      </a14:imgEffect>
                    </a14:imgLayer>
                  </a14:imgProps>
                </a:ext>
              </a:extLst>
            </a:blip>
            <a:stretch>
              <a:fillRect/>
            </a:stretch>
          </p:blipFill>
          <p:spPr>
            <a:xfrm>
              <a:off x="2654649" y="2521685"/>
              <a:ext cx="1105925" cy="966524"/>
            </a:xfrm>
            <a:prstGeom prst="rect">
              <a:avLst/>
            </a:prstGeom>
            <a:noFill/>
            <a:ln>
              <a:noFill/>
            </a:ln>
          </p:spPr>
        </p:pic>
        <p:sp>
          <p:nvSpPr>
            <p:cNvPr id="113" name="Google Shape;75;p13">
              <a:extLst>
                <a:ext uri="{FF2B5EF4-FFF2-40B4-BE49-F238E27FC236}">
                  <a16:creationId xmlns:a16="http://schemas.microsoft.com/office/drawing/2014/main" id="{5514FD63-C214-4A55-A963-43752EAECA8B}"/>
                </a:ext>
              </a:extLst>
            </p:cNvPr>
            <p:cNvSpPr txBox="1"/>
            <p:nvPr/>
          </p:nvSpPr>
          <p:spPr>
            <a:xfrm>
              <a:off x="2617993" y="1767320"/>
              <a:ext cx="1105925" cy="709793"/>
            </a:xfrm>
            <a:prstGeom prst="rect">
              <a:avLst/>
            </a:prstGeom>
            <a:solidFill>
              <a:srgbClr val="00B0F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 sz="1400" b="1" dirty="0">
                  <a:latin typeface="Lemonada Regular"/>
                  <a:ea typeface="Lemonada Regular"/>
                  <a:cs typeface="+mn-cs"/>
                  <a:sym typeface="Lemonada Regular"/>
                </a:rPr>
                <a:t>ما هو </a:t>
              </a:r>
              <a:endParaRPr sz="1400" b="1" dirty="0">
                <a:latin typeface="Lemonada Regular"/>
                <a:ea typeface="Lemonada Regular"/>
                <a:cs typeface="+mn-cs"/>
                <a:sym typeface="Lemonada Regular"/>
              </a:endParaRPr>
            </a:p>
            <a:p>
              <a:pPr marL="0" lvl="0" indent="0" algn="ctr" rtl="1">
                <a:spcBef>
                  <a:spcPts val="0"/>
                </a:spcBef>
                <a:spcAft>
                  <a:spcPts val="0"/>
                </a:spcAft>
                <a:buNone/>
              </a:pPr>
              <a:r>
                <a:rPr lang="ar" sz="1400" b="1" dirty="0">
                  <a:latin typeface="Lemonada Regular"/>
                  <a:ea typeface="Lemonada Regular"/>
                  <a:cs typeface="+mn-cs"/>
                  <a:sym typeface="Lemonada Regular"/>
                </a:rPr>
                <a:t>شعوركِ اليوم ؟</a:t>
              </a:r>
              <a:endParaRPr sz="1000" b="1" dirty="0">
                <a:latin typeface="Lemonada Regular"/>
                <a:ea typeface="Lemonada Regular"/>
                <a:cs typeface="+mn-cs"/>
                <a:sym typeface="Lemonada Regular"/>
              </a:endParaRPr>
            </a:p>
          </p:txBody>
        </p:sp>
      </p:grpSp>
      <p:sp>
        <p:nvSpPr>
          <p:cNvPr id="63" name="Google Shape;75;p13">
            <a:extLst>
              <a:ext uri="{FF2B5EF4-FFF2-40B4-BE49-F238E27FC236}">
                <a16:creationId xmlns:a16="http://schemas.microsoft.com/office/drawing/2014/main" id="{45E3AD55-C0AD-4C3B-B88B-185E13237BB0}"/>
              </a:ext>
            </a:extLst>
          </p:cNvPr>
          <p:cNvSpPr txBox="1"/>
          <p:nvPr/>
        </p:nvSpPr>
        <p:spPr>
          <a:xfrm>
            <a:off x="4422308" y="1434755"/>
            <a:ext cx="5324624" cy="2776245"/>
          </a:xfrm>
          <a:prstGeom prst="rect">
            <a:avLst/>
          </a:prstGeom>
          <a:noFill/>
          <a:ln>
            <a:noFill/>
          </a:ln>
        </p:spPr>
        <p:txBody>
          <a:bodyPr spcFirstLastPara="1" wrap="square" lIns="91425" tIns="91425" rIns="91425" bIns="91425" anchor="t" anchorCtr="0">
            <a:noAutofit/>
          </a:bodyPr>
          <a:lstStyle/>
          <a:p>
            <a:r>
              <a:rPr lang="ar-SA" b="1" dirty="0">
                <a:solidFill>
                  <a:srgbClr val="00B050"/>
                </a:solidFill>
                <a:latin typeface="Lemonada Regular"/>
                <a:ea typeface="Lemonada Regular"/>
                <a:cs typeface="+mn-cs"/>
                <a:sym typeface="Lemonada Regular"/>
              </a:rPr>
              <a:t>التاريخ</a:t>
            </a:r>
            <a:r>
              <a:rPr lang="ar-SA" b="1" dirty="0">
                <a:latin typeface="Lemonada Regular"/>
                <a:ea typeface="Lemonada Regular"/>
                <a:cs typeface="+mn-cs"/>
                <a:sym typeface="Lemonada Regular"/>
              </a:rPr>
              <a:t> :   / ٨ / ١٤٤٢هـ</a:t>
            </a:r>
            <a:endParaRPr lang="ar-SA" sz="1100" b="1" dirty="0">
              <a:latin typeface="Lemonada Regular"/>
              <a:ea typeface="Lemonada Regular"/>
              <a:cs typeface="+mn-cs"/>
              <a:sym typeface="Lemonada Regular"/>
            </a:endParaRPr>
          </a:p>
          <a:p>
            <a:pPr marL="0" lvl="0" indent="0" rtl="1">
              <a:spcBef>
                <a:spcPts val="0"/>
              </a:spcBef>
              <a:spcAft>
                <a:spcPts val="0"/>
              </a:spcAft>
              <a:buNone/>
            </a:pPr>
            <a:r>
              <a:rPr lang="ar-SA" b="1" dirty="0">
                <a:solidFill>
                  <a:srgbClr val="00B050"/>
                </a:solidFill>
                <a:latin typeface="Lemonada Regular"/>
                <a:ea typeface="Lemonada Regular"/>
                <a:cs typeface="+mn-cs"/>
                <a:sym typeface="Lemonada Regular"/>
              </a:rPr>
              <a:t>اليوم</a:t>
            </a:r>
            <a:r>
              <a:rPr lang="ar-SA" b="1" dirty="0">
                <a:latin typeface="Lemonada Regular"/>
                <a:ea typeface="Lemonada Regular"/>
                <a:cs typeface="+mn-cs"/>
                <a:sym typeface="Lemonada Regular"/>
              </a:rPr>
              <a:t> : الاثنين- الثلاثاء- الخميس</a:t>
            </a:r>
          </a:p>
          <a:p>
            <a:pPr marL="0" lvl="0" indent="0" rtl="1">
              <a:spcBef>
                <a:spcPts val="0"/>
              </a:spcBef>
              <a:spcAft>
                <a:spcPts val="0"/>
              </a:spcAft>
              <a:buNone/>
            </a:pPr>
            <a:r>
              <a:rPr lang="ar-SA" b="1" dirty="0">
                <a:solidFill>
                  <a:srgbClr val="00B050"/>
                </a:solidFill>
                <a:latin typeface="Lemonada Regular"/>
                <a:ea typeface="Lemonada Regular"/>
                <a:cs typeface="+mn-cs"/>
                <a:sym typeface="Lemonada Regular"/>
              </a:rPr>
              <a:t>المادة</a:t>
            </a:r>
            <a:r>
              <a:rPr lang="ar-SA" b="1" dirty="0">
                <a:latin typeface="Lemonada Regular"/>
                <a:ea typeface="Lemonada Regular"/>
                <a:cs typeface="+mn-cs"/>
                <a:sym typeface="Lemonada Regular"/>
              </a:rPr>
              <a:t> : علوم</a:t>
            </a:r>
          </a:p>
          <a:p>
            <a:r>
              <a:rPr lang="ar-SA" b="1" dirty="0">
                <a:solidFill>
                  <a:srgbClr val="00B050"/>
                </a:solidFill>
                <a:latin typeface="Lemonada Regular"/>
                <a:ea typeface="Lemonada Regular"/>
                <a:cs typeface="+mn-cs"/>
                <a:sym typeface="Lemonada Regular"/>
              </a:rPr>
              <a:t>الوحدة(٦)</a:t>
            </a:r>
            <a:r>
              <a:rPr lang="ar-SA" b="1" dirty="0">
                <a:latin typeface="Lemonada Regular"/>
                <a:ea typeface="Lemonada Regular"/>
                <a:cs typeface="+mn-cs"/>
                <a:sym typeface="Lemonada Regular"/>
              </a:rPr>
              <a:t>: القوى والطاقة </a:t>
            </a:r>
          </a:p>
          <a:p>
            <a:r>
              <a:rPr lang="ar-SA" b="1" dirty="0">
                <a:solidFill>
                  <a:srgbClr val="00B050"/>
                </a:solidFill>
                <a:latin typeface="Lemonada Regular"/>
                <a:ea typeface="Lemonada Regular"/>
                <a:cs typeface="+mn-cs"/>
                <a:sym typeface="Lemonada Regular"/>
              </a:rPr>
              <a:t>الفصل(٧)</a:t>
            </a:r>
            <a:r>
              <a:rPr lang="ar-SA" b="1" dirty="0">
                <a:latin typeface="Lemonada Regular"/>
                <a:ea typeface="Lemonada Regular"/>
                <a:cs typeface="+mn-cs"/>
                <a:sym typeface="Lemonada Regular"/>
              </a:rPr>
              <a:t>:القوى  </a:t>
            </a:r>
          </a:p>
          <a:p>
            <a:r>
              <a:rPr lang="ar-SA" b="1" dirty="0">
                <a:solidFill>
                  <a:srgbClr val="00B050"/>
                </a:solidFill>
                <a:latin typeface="Lemonada Regular"/>
                <a:ea typeface="Lemonada Regular"/>
                <a:cs typeface="+mn-cs"/>
                <a:sym typeface="Lemonada Regular"/>
              </a:rPr>
              <a:t>الدرس(١ )</a:t>
            </a:r>
            <a:r>
              <a:rPr lang="ar-SA" b="1" dirty="0">
                <a:latin typeface="Lemonada Regular"/>
                <a:ea typeface="Lemonada Regular"/>
                <a:cs typeface="+mn-cs"/>
                <a:sym typeface="Lemonada Regular"/>
              </a:rPr>
              <a:t>: الحرارة  </a:t>
            </a:r>
          </a:p>
          <a:p>
            <a:endParaRPr lang="ar-SA" b="1" dirty="0">
              <a:latin typeface="Lemonada Regular"/>
              <a:ea typeface="Lemonada Regular"/>
              <a:cs typeface="+mn-cs"/>
              <a:sym typeface="Lemonada Regular"/>
            </a:endParaRPr>
          </a:p>
          <a:p>
            <a:endParaRPr lang="ar-SA" b="1" dirty="0">
              <a:latin typeface="Lemonada Regular"/>
              <a:ea typeface="Lemonada Regular"/>
              <a:cs typeface="+mn-cs"/>
              <a:sym typeface="Lemonada Regular"/>
            </a:endParaRPr>
          </a:p>
          <a:p>
            <a:pPr marL="0" lvl="0" indent="0" algn="ctr" rtl="1">
              <a:spcBef>
                <a:spcPts val="0"/>
              </a:spcBef>
              <a:spcAft>
                <a:spcPts val="0"/>
              </a:spcAft>
              <a:buNone/>
            </a:pPr>
            <a:r>
              <a:rPr lang="ar-SA" sz="1200" b="1" dirty="0">
                <a:latin typeface="Lemonada Regular"/>
                <a:ea typeface="Lemonada Regular"/>
                <a:cs typeface="+mn-cs"/>
                <a:sym typeface="Lemonada Regular"/>
              </a:rPr>
              <a:t> </a:t>
            </a:r>
            <a:endParaRPr sz="1200" b="1" dirty="0">
              <a:latin typeface="Lemonada Regular"/>
              <a:ea typeface="Lemonada Regular"/>
              <a:cs typeface="+mn-cs"/>
              <a:sym typeface="Lemonada Regular"/>
            </a:endParaRPr>
          </a:p>
        </p:txBody>
      </p:sp>
      <p:pic>
        <p:nvPicPr>
          <p:cNvPr id="59" name="صورة 58">
            <a:extLst>
              <a:ext uri="{FF2B5EF4-FFF2-40B4-BE49-F238E27FC236}">
                <a16:creationId xmlns:a16="http://schemas.microsoft.com/office/drawing/2014/main" id="{B54714DC-A065-43B4-8C75-4B2FC10A7955}"/>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084873" y="581111"/>
            <a:ext cx="917831" cy="780684"/>
          </a:xfrm>
          <a:prstGeom prst="rect">
            <a:avLst/>
          </a:prstGeom>
        </p:spPr>
      </p:pic>
    </p:spTree>
    <p:extLst>
      <p:ext uri="{BB962C8B-B14F-4D97-AF65-F5344CB8AC3E}">
        <p14:creationId xmlns:p14="http://schemas.microsoft.com/office/powerpoint/2010/main" val="211140663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30FF0AAE-03BB-447E-BF5A-2BA73CEA8A28}"/>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6200D09F-CB8B-4972-BC80-CF18E7CFE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6" name="Rectangle: 1">
            <a:extLst>
              <a:ext uri="{FF2B5EF4-FFF2-40B4-BE49-F238E27FC236}">
                <a16:creationId xmlns:a16="http://schemas.microsoft.com/office/drawing/2014/main" id="{F657773D-C563-47A2-8EE1-B034E1AD5499}"/>
              </a:ext>
            </a:extLst>
          </p:cNvPr>
          <p:cNvSpPr/>
          <p:nvPr/>
        </p:nvSpPr>
        <p:spPr>
          <a:xfrm>
            <a:off x="561975" y="4317552"/>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قوة متزنة </a:t>
            </a:r>
            <a:endParaRPr lang="en-GB" sz="1400" dirty="0">
              <a:solidFill>
                <a:schemeClr val="tx1"/>
              </a:solidFill>
            </a:endParaRPr>
          </a:p>
        </p:txBody>
      </p:sp>
      <p:sp>
        <p:nvSpPr>
          <p:cNvPr id="7" name="Rectangle: 2">
            <a:extLst>
              <a:ext uri="{FF2B5EF4-FFF2-40B4-BE49-F238E27FC236}">
                <a16:creationId xmlns:a16="http://schemas.microsoft.com/office/drawing/2014/main" id="{830D3A1E-A4C1-454F-87CE-CDD58811AFBA}"/>
              </a:ext>
            </a:extLst>
          </p:cNvPr>
          <p:cNvSpPr/>
          <p:nvPr/>
        </p:nvSpPr>
        <p:spPr>
          <a:xfrm>
            <a:off x="561975" y="5031930"/>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قوة غير متزنة </a:t>
            </a:r>
            <a:endParaRPr lang="en-GB" sz="1400" dirty="0">
              <a:solidFill>
                <a:schemeClr val="tx1"/>
              </a:solidFill>
            </a:endParaRPr>
          </a:p>
        </p:txBody>
      </p:sp>
      <p:pic>
        <p:nvPicPr>
          <p:cNvPr id="9" name="Picture 8" descr="Icon&#10;&#10;Description automatically generated">
            <a:extLst>
              <a:ext uri="{FF2B5EF4-FFF2-40B4-BE49-F238E27FC236}">
                <a16:creationId xmlns:a16="http://schemas.microsoft.com/office/drawing/2014/main" id="{9312AE2D-6F9B-4FC9-8BBD-19E27BA9AD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49" y="4393753"/>
            <a:ext cx="552451" cy="552451"/>
          </a:xfrm>
          <a:prstGeom prst="rect">
            <a:avLst/>
          </a:prstGeom>
        </p:spPr>
      </p:pic>
      <p:pic>
        <p:nvPicPr>
          <p:cNvPr id="10" name="Picture 9" descr="Icon&#10;&#10;Description automatically generated">
            <a:extLst>
              <a:ext uri="{FF2B5EF4-FFF2-40B4-BE49-F238E27FC236}">
                <a16:creationId xmlns:a16="http://schemas.microsoft.com/office/drawing/2014/main" id="{2B39967B-59B1-4378-BDA8-F36796F3B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93" y="5112893"/>
            <a:ext cx="552451" cy="552451"/>
          </a:xfrm>
          <a:prstGeom prst="rect">
            <a:avLst/>
          </a:prstGeom>
        </p:spPr>
      </p:pic>
      <p:sp>
        <p:nvSpPr>
          <p:cNvPr id="12" name="TextBox 11">
            <a:extLst>
              <a:ext uri="{FF2B5EF4-FFF2-40B4-BE49-F238E27FC236}">
                <a16:creationId xmlns:a16="http://schemas.microsoft.com/office/drawing/2014/main" id="{447D166B-A3FD-442D-9D3B-F4507AD025FE}"/>
              </a:ext>
            </a:extLst>
          </p:cNvPr>
          <p:cNvSpPr txBox="1"/>
          <p:nvPr/>
        </p:nvSpPr>
        <p:spPr>
          <a:xfrm>
            <a:off x="411398" y="1750233"/>
            <a:ext cx="4454053" cy="748795"/>
          </a:xfrm>
          <a:prstGeom prst="rect">
            <a:avLst/>
          </a:prstGeom>
          <a:noFill/>
        </p:spPr>
        <p:txBody>
          <a:bodyPr wrap="square" rtlCol="0">
            <a:spAutoFit/>
          </a:bodyPr>
          <a:lstStyle/>
          <a:p>
            <a:pPr algn="ctr"/>
            <a:r>
              <a:rPr lang="ar-SA" sz="2133" b="1" dirty="0"/>
              <a:t>قوتان متساويتان في المقدار متعاكستان في الاتجاة </a:t>
            </a:r>
            <a:endParaRPr lang="en-GB" sz="2133" b="1" dirty="0"/>
          </a:p>
        </p:txBody>
      </p:sp>
      <p:pic>
        <p:nvPicPr>
          <p:cNvPr id="16" name="Picture 2" descr="نتيجة بحث الصور عن light">
            <a:hlinkClick r:id="rId8" action="ppaction://hlinksldjump"/>
            <a:extLst>
              <a:ext uri="{FF2B5EF4-FFF2-40B4-BE49-F238E27FC236}">
                <a16:creationId xmlns:a16="http://schemas.microsoft.com/office/drawing/2014/main" id="{2FA88ABB-0F30-43D2-A244-951D74664D99}"/>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748956"/>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226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9"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4" name="Shape 1090">
            <a:extLst>
              <a:ext uri="{FF2B5EF4-FFF2-40B4-BE49-F238E27FC236}">
                <a16:creationId xmlns:a16="http://schemas.microsoft.com/office/drawing/2014/main" id="{353D15E7-E2B0-C343-9885-D9B8D66E7846}"/>
              </a:ext>
            </a:extLst>
          </p:cNvPr>
          <p:cNvSpPr>
            <a:spLocks noChangeArrowheads="1"/>
          </p:cNvSpPr>
          <p:nvPr/>
        </p:nvSpPr>
        <p:spPr bwMode="auto">
          <a:xfrm>
            <a:off x="875384" y="2080041"/>
            <a:ext cx="10113368" cy="2125813"/>
          </a:xfrm>
          <a:custGeom>
            <a:avLst/>
            <a:gdLst>
              <a:gd name="connsiteX0" fmla="*/ 0 w 5651315"/>
              <a:gd name="connsiteY0" fmla="*/ 0 h 855136"/>
              <a:gd name="connsiteX1" fmla="*/ 5651315 w 5651315"/>
              <a:gd name="connsiteY1" fmla="*/ 0 h 855136"/>
              <a:gd name="connsiteX2" fmla="*/ 5651315 w 5651315"/>
              <a:gd name="connsiteY2" fmla="*/ 855136 h 855136"/>
              <a:gd name="connsiteX3" fmla="*/ 0 w 5651315"/>
              <a:gd name="connsiteY3" fmla="*/ 855136 h 855136"/>
              <a:gd name="connsiteX4" fmla="*/ 0 w 5651315"/>
              <a:gd name="connsiteY4" fmla="*/ 0 h 855136"/>
              <a:gd name="connsiteX0" fmla="*/ 0 w 5651315"/>
              <a:gd name="connsiteY0" fmla="*/ 0 h 855136"/>
              <a:gd name="connsiteX1" fmla="*/ 5651315 w 5651315"/>
              <a:gd name="connsiteY1" fmla="*/ 0 h 855136"/>
              <a:gd name="connsiteX2" fmla="*/ 5460246 w 5651315"/>
              <a:gd name="connsiteY2" fmla="*/ 472999 h 855136"/>
              <a:gd name="connsiteX3" fmla="*/ 0 w 5651315"/>
              <a:gd name="connsiteY3" fmla="*/ 855136 h 855136"/>
              <a:gd name="connsiteX4" fmla="*/ 0 w 5651315"/>
              <a:gd name="connsiteY4" fmla="*/ 0 h 855136"/>
              <a:gd name="connsiteX0" fmla="*/ 0 w 5801440"/>
              <a:gd name="connsiteY0" fmla="*/ 0 h 1141739"/>
              <a:gd name="connsiteX1" fmla="*/ 5651315 w 5801440"/>
              <a:gd name="connsiteY1" fmla="*/ 0 h 1141739"/>
              <a:gd name="connsiteX2" fmla="*/ 5801440 w 5801440"/>
              <a:gd name="connsiteY2" fmla="*/ 1141739 h 1141739"/>
              <a:gd name="connsiteX3" fmla="*/ 0 w 5801440"/>
              <a:gd name="connsiteY3" fmla="*/ 855136 h 1141739"/>
              <a:gd name="connsiteX4" fmla="*/ 0 w 5801440"/>
              <a:gd name="connsiteY4" fmla="*/ 0 h 114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440" h="1141739">
                <a:moveTo>
                  <a:pt x="0" y="0"/>
                </a:moveTo>
                <a:lnTo>
                  <a:pt x="5651315" y="0"/>
                </a:lnTo>
                <a:lnTo>
                  <a:pt x="5801440" y="1141739"/>
                </a:lnTo>
                <a:lnTo>
                  <a:pt x="0" y="855136"/>
                </a:lnTo>
                <a:lnTo>
                  <a:pt x="0" y="0"/>
                </a:lnTo>
                <a:close/>
              </a:path>
            </a:pathLst>
          </a:custGeom>
          <a:solidFill>
            <a:schemeClr val="accent4">
              <a:lumMod val="20000"/>
              <a:lumOff val="80000"/>
            </a:schemeClr>
          </a:solidFill>
          <a:ln>
            <a:noFill/>
          </a:ln>
        </p:spPr>
        <p:txBody>
          <a:bodyPr lIns="91425" tIns="45700" rIns="91425" bIns="45700"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اللهم لك الحمد  كما ينبغي </a:t>
            </a:r>
          </a:p>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لجلال وجهك وعظيم سلطانك ،،</a:t>
            </a:r>
            <a:endParaRPr lang="ar-SA" altLang="ar-SA" sz="800" dirty="0">
              <a:latin typeface="Arial" panose="020B0604020202020204" pitchFamily="34" charset="0"/>
            </a:endParaRPr>
          </a:p>
        </p:txBody>
      </p:sp>
    </p:spTree>
    <p:extLst>
      <p:ext uri="{BB962C8B-B14F-4D97-AF65-F5344CB8AC3E}">
        <p14:creationId xmlns:p14="http://schemas.microsoft.com/office/powerpoint/2010/main" val="175666567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7ECC79A2-2184-48C8-A5B3-85DD336FA0BC}"/>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6F13F55F-3A9F-4BE5-9B68-FFF4BCFCB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5" name="Rectangle: 1">
            <a:extLst>
              <a:ext uri="{FF2B5EF4-FFF2-40B4-BE49-F238E27FC236}">
                <a16:creationId xmlns:a16="http://schemas.microsoft.com/office/drawing/2014/main" id="{3B774443-623D-4EC4-B6A0-EEDD61767446}"/>
              </a:ext>
            </a:extLst>
          </p:cNvPr>
          <p:cNvSpPr/>
          <p:nvPr/>
        </p:nvSpPr>
        <p:spPr>
          <a:xfrm>
            <a:off x="573233" y="4150243"/>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النيوتن </a:t>
            </a:r>
            <a:endParaRPr lang="en-GB" sz="1400" dirty="0">
              <a:solidFill>
                <a:schemeClr val="tx1"/>
              </a:solidFill>
            </a:endParaRPr>
          </a:p>
        </p:txBody>
      </p:sp>
      <p:sp>
        <p:nvSpPr>
          <p:cNvPr id="7" name="Rectangle: 3">
            <a:extLst>
              <a:ext uri="{FF2B5EF4-FFF2-40B4-BE49-F238E27FC236}">
                <a16:creationId xmlns:a16="http://schemas.microsoft.com/office/drawing/2014/main" id="{7ECE4058-217A-44C4-94D9-93402EB3439F}"/>
              </a:ext>
            </a:extLst>
          </p:cNvPr>
          <p:cNvSpPr/>
          <p:nvPr/>
        </p:nvSpPr>
        <p:spPr>
          <a:xfrm>
            <a:off x="600075" y="4926568"/>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الجرام  </a:t>
            </a:r>
            <a:endParaRPr lang="en-GB" sz="1400" dirty="0">
              <a:solidFill>
                <a:schemeClr val="tx1"/>
              </a:solidFill>
            </a:endParaRPr>
          </a:p>
        </p:txBody>
      </p:sp>
      <p:pic>
        <p:nvPicPr>
          <p:cNvPr id="8" name="Picture 7" descr="Icon&#10;&#10;Description automatically generated">
            <a:extLst>
              <a:ext uri="{FF2B5EF4-FFF2-40B4-BE49-F238E27FC236}">
                <a16:creationId xmlns:a16="http://schemas.microsoft.com/office/drawing/2014/main" id="{967E5995-BDDE-454D-992E-32FF2F6D2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907" y="4226445"/>
            <a:ext cx="552451" cy="552451"/>
          </a:xfrm>
          <a:prstGeom prst="rect">
            <a:avLst/>
          </a:prstGeom>
        </p:spPr>
      </p:pic>
      <p:pic>
        <p:nvPicPr>
          <p:cNvPr id="10" name="Picture 9" descr="Icon&#10;&#10;Description automatically generated">
            <a:extLst>
              <a:ext uri="{FF2B5EF4-FFF2-40B4-BE49-F238E27FC236}">
                <a16:creationId xmlns:a16="http://schemas.microsoft.com/office/drawing/2014/main" id="{60FF6253-649B-4AF1-913E-3BCA56B82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49" y="4998005"/>
            <a:ext cx="552451" cy="552451"/>
          </a:xfrm>
          <a:prstGeom prst="rect">
            <a:avLst/>
          </a:prstGeom>
        </p:spPr>
      </p:pic>
      <p:sp>
        <p:nvSpPr>
          <p:cNvPr id="11" name="TextBox 10">
            <a:extLst>
              <a:ext uri="{FF2B5EF4-FFF2-40B4-BE49-F238E27FC236}">
                <a16:creationId xmlns:a16="http://schemas.microsoft.com/office/drawing/2014/main" id="{967F84C9-8FD4-4D47-A626-1616C8EC740E}"/>
              </a:ext>
            </a:extLst>
          </p:cNvPr>
          <p:cNvSpPr txBox="1"/>
          <p:nvPr/>
        </p:nvSpPr>
        <p:spPr>
          <a:xfrm>
            <a:off x="344633" y="1419273"/>
            <a:ext cx="4954732" cy="420564"/>
          </a:xfrm>
          <a:prstGeom prst="rect">
            <a:avLst/>
          </a:prstGeom>
          <a:noFill/>
        </p:spPr>
        <p:txBody>
          <a:bodyPr wrap="square" rtlCol="0">
            <a:spAutoFit/>
          </a:bodyPr>
          <a:lstStyle/>
          <a:p>
            <a:pPr algn="ctr"/>
            <a:r>
              <a:rPr lang="ar-SA" sz="2133" b="1" dirty="0"/>
              <a:t>الوحدة المستحدمة لقياس القوة هي </a:t>
            </a:r>
            <a:endParaRPr lang="en-GB" sz="2133" b="1" dirty="0"/>
          </a:p>
        </p:txBody>
      </p:sp>
      <p:pic>
        <p:nvPicPr>
          <p:cNvPr id="14" name="Picture 2" descr="نتيجة بحث الصور عن light">
            <a:hlinkClick r:id="rId8" action="ppaction://hlinksldjump"/>
            <a:extLst>
              <a:ext uri="{FF2B5EF4-FFF2-40B4-BE49-F238E27FC236}">
                <a16:creationId xmlns:a16="http://schemas.microsoft.com/office/drawing/2014/main" id="{8F912DAA-06E3-4A1B-973D-B82B86B7F01E}"/>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0706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مشهد, غرفة, معرض&#10;&#10;تم إنشاء الوصف تلقائياً">
            <a:extLst>
              <a:ext uri="{FF2B5EF4-FFF2-40B4-BE49-F238E27FC236}">
                <a16:creationId xmlns:a16="http://schemas.microsoft.com/office/drawing/2014/main" id="{CE59D9D3-C864-4D0F-82BE-19CC59BC77D5}"/>
              </a:ext>
            </a:extLst>
          </p:cNvPr>
          <p:cNvPicPr>
            <a:picLocks noChangeAspect="1"/>
          </p:cNvPicPr>
          <p:nvPr/>
        </p:nvPicPr>
        <p:blipFill rotWithShape="1">
          <a:blip r:embed="rId3"/>
          <a:srcRect b="10556"/>
          <a:stretch/>
        </p:blipFill>
        <p:spPr>
          <a:xfrm>
            <a:off x="0" y="0"/>
            <a:ext cx="12192000" cy="6778139"/>
          </a:xfrm>
          <a:prstGeom prst="rect">
            <a:avLst/>
          </a:prstGeom>
        </p:spPr>
      </p:pic>
      <p:pic>
        <p:nvPicPr>
          <p:cNvPr id="6146" name="Picture 2" descr="نتيجة بحث الصور عن Star gif">
            <a:extLst>
              <a:ext uri="{FF2B5EF4-FFF2-40B4-BE49-F238E27FC236}">
                <a16:creationId xmlns:a16="http://schemas.microsoft.com/office/drawing/2014/main" id="{0F39853D-6025-43B6-A8C5-B68AB18737C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9355" y="18305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274AF8-11CA-47C0-B66E-F51673F553CE}"/>
              </a:ext>
            </a:extLst>
          </p:cNvPr>
          <p:cNvPicPr>
            <a:picLocks noChangeAspect="1"/>
          </p:cNvPicPr>
          <p:nvPr/>
        </p:nvPicPr>
        <p:blipFill>
          <a:blip r:embed="rId5"/>
          <a:stretch>
            <a:fillRect/>
          </a:stretch>
        </p:blipFill>
        <p:spPr>
          <a:xfrm>
            <a:off x="3866424" y="2756555"/>
            <a:ext cx="1754416" cy="4021584"/>
          </a:xfrm>
          <a:prstGeom prst="rect">
            <a:avLst/>
          </a:prstGeom>
        </p:spPr>
      </p:pic>
      <p:pic>
        <p:nvPicPr>
          <p:cNvPr id="8" name="صورة 7" descr="صورة تحتوي على دراجة, ركوب الدراجات&#10;&#10;تم إنشاء الوصف تلقائياً">
            <a:extLst>
              <a:ext uri="{FF2B5EF4-FFF2-40B4-BE49-F238E27FC236}">
                <a16:creationId xmlns:a16="http://schemas.microsoft.com/office/drawing/2014/main" id="{C6A2E5F6-36BE-4553-AD70-3DBCCDB37B1A}"/>
              </a:ext>
            </a:extLst>
          </p:cNvPr>
          <p:cNvPicPr>
            <a:picLocks noChangeAspect="1"/>
          </p:cNvPicPr>
          <p:nvPr/>
        </p:nvPicPr>
        <p:blipFill rotWithShape="1">
          <a:blip r:embed="rId6">
            <a:clrChange>
              <a:clrFrom>
                <a:srgbClr val="FFFFFF"/>
              </a:clrFrom>
              <a:clrTo>
                <a:srgbClr val="FFFFFF">
                  <a:alpha val="0"/>
                </a:srgbClr>
              </a:clrTo>
            </a:clrChange>
          </a:blip>
          <a:srcRect b="7917"/>
          <a:stretch/>
        </p:blipFill>
        <p:spPr>
          <a:xfrm>
            <a:off x="-3401323" y="4476752"/>
            <a:ext cx="2725031" cy="2176153"/>
          </a:xfrm>
          <a:prstGeom prst="rect">
            <a:avLst/>
          </a:prstGeom>
          <a:scene3d>
            <a:camera prst="isometricOffAxis2Left"/>
            <a:lightRig rig="threePt" dir="t"/>
          </a:scene3d>
        </p:spPr>
      </p:pic>
    </p:spTree>
    <p:extLst>
      <p:ext uri="{BB962C8B-B14F-4D97-AF65-F5344CB8AC3E}">
        <p14:creationId xmlns:p14="http://schemas.microsoft.com/office/powerpoint/2010/main" val="384188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10261 0.11759 L 0.10261 0.11759 C 0.11823 0.11667 0.13386 0.11481 0.14948 0.11451 C 0.23282 0.11389 0.23334 0.11451 0.29601 0.11883 C 0.29844 0.11944 0.30087 0.12006 0.3033 0.12037 C 0.32518 0.12346 0.30972 0.12006 0.32344 0.12346 L 0.39288 0.12191 C 0.43472 0.12037 0.38993 0.12191 0.41875 0.11759 C 0.42448 0.11667 0.454 0.1142 0.46389 0.11327 C 0.47014 0.11142 0.47535 0.10988 0.4816 0.10895 C 0.48594 0.10833 0.49011 0.10802 0.49445 0.10741 C 0.49775 0.1071 0.50087 0.10648 0.50417 0.10586 C 0.50573 0.10556 0.50729 0.10463 0.50903 0.10463 C 0.51337 0.1037 0.51754 0.10339 0.52188 0.10309 C 0.52344 0.10247 0.52518 0.10185 0.52674 0.10154 C 0.52969 0.10093 0.53264 0.10062 0.53559 0.10031 C 0.53785 0.09969 0.53993 0.09907 0.54202 0.09877 C 0.55157 0.09907 0.56094 0.10031 0.57032 0.10031 C 0.58594 0.10031 0.60157 0.09938 0.61702 0.09877 C 0.62136 0.09846 0.6257 0.09753 0.63004 0.09722 L 0.67674 0.09599 L 0.73976 0.09722 L 0.7783 0.09877 L 0.7783 0.09877 L 0.7783 0.09877 " pathEditMode="relative" ptsTypes="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20"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8" name="صورة 7">
            <a:extLst>
              <a:ext uri="{FF2B5EF4-FFF2-40B4-BE49-F238E27FC236}">
                <a16:creationId xmlns:a16="http://schemas.microsoft.com/office/drawing/2014/main" id="{1FF269F8-9189-AD47-A708-A6C9F85DAD42}"/>
              </a:ext>
            </a:extLst>
          </p:cNvPr>
          <p:cNvPicPr>
            <a:picLocks noChangeAspect="1"/>
          </p:cNvPicPr>
          <p:nvPr/>
        </p:nvPicPr>
        <p:blipFill rotWithShape="1">
          <a:blip r:embed="rId25">
            <a:extLst>
              <a:ext uri="{28A0092B-C50C-407E-A947-70E740481C1C}">
                <a14:useLocalDpi xmlns:a14="http://schemas.microsoft.com/office/drawing/2010/main" val="0"/>
              </a:ext>
            </a:extLst>
          </a:blip>
          <a:srcRect b="28338"/>
          <a:stretch/>
        </p:blipFill>
        <p:spPr>
          <a:xfrm>
            <a:off x="87351" y="943775"/>
            <a:ext cx="3071760" cy="3173629"/>
          </a:xfrm>
          <a:prstGeom prst="rect">
            <a:avLst/>
          </a:prstGeom>
        </p:spPr>
      </p:pic>
      <p:pic>
        <p:nvPicPr>
          <p:cNvPr id="11" name="Picture 7">
            <a:extLst>
              <a:ext uri="{FF2B5EF4-FFF2-40B4-BE49-F238E27FC236}">
                <a16:creationId xmlns:a16="http://schemas.microsoft.com/office/drawing/2014/main" id="{4971B455-753C-2E4C-8518-5BE8E3AAA7AF}"/>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5576" y="2823675"/>
            <a:ext cx="3071760" cy="3245505"/>
          </a:xfrm>
          <a:prstGeom prst="rect">
            <a:avLst/>
          </a:prstGeom>
        </p:spPr>
      </p:pic>
      <p:sp>
        <p:nvSpPr>
          <p:cNvPr id="12" name="مستطيل 11">
            <a:extLst>
              <a:ext uri="{FF2B5EF4-FFF2-40B4-BE49-F238E27FC236}">
                <a16:creationId xmlns:a16="http://schemas.microsoft.com/office/drawing/2014/main" id="{96714F8E-6E6B-1546-B747-70E71EE0A933}"/>
              </a:ext>
            </a:extLst>
          </p:cNvPr>
          <p:cNvSpPr/>
          <p:nvPr/>
        </p:nvSpPr>
        <p:spPr>
          <a:xfrm>
            <a:off x="2901258" y="1864621"/>
            <a:ext cx="8375622" cy="978126"/>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أميرتي المبدعة افتحي الرابط واكتبي اسمك واجيبي على السؤال </a:t>
            </a:r>
          </a:p>
        </p:txBody>
      </p:sp>
      <p:sp>
        <p:nvSpPr>
          <p:cNvPr id="13" name="مستطيل 12">
            <a:extLst>
              <a:ext uri="{FF2B5EF4-FFF2-40B4-BE49-F238E27FC236}">
                <a16:creationId xmlns:a16="http://schemas.microsoft.com/office/drawing/2014/main" id="{AD66DB09-7959-DE44-8C20-E2493C28CA7A}"/>
              </a:ext>
            </a:extLst>
          </p:cNvPr>
          <p:cNvSpPr/>
          <p:nvPr/>
        </p:nvSpPr>
        <p:spPr>
          <a:xfrm>
            <a:off x="345453" y="2614118"/>
            <a:ext cx="2566743" cy="1354118"/>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مراجعة الدرس السابق  </a:t>
            </a:r>
          </a:p>
        </p:txBody>
      </p:sp>
      <p:sp>
        <p:nvSpPr>
          <p:cNvPr id="4" name="مستطيل 3">
            <a:extLst>
              <a:ext uri="{FF2B5EF4-FFF2-40B4-BE49-F238E27FC236}">
                <a16:creationId xmlns:a16="http://schemas.microsoft.com/office/drawing/2014/main" id="{53ED3B3E-81C6-6E43-A2A1-DEB28BCDF36B}"/>
              </a:ext>
            </a:extLst>
          </p:cNvPr>
          <p:cNvSpPr/>
          <p:nvPr/>
        </p:nvSpPr>
        <p:spPr>
          <a:xfrm>
            <a:off x="5237606" y="3390074"/>
            <a:ext cx="4348677" cy="1628503"/>
          </a:xfrm>
          <a:prstGeom prst="rect">
            <a:avLst/>
          </a:prstGeom>
          <a:solidFill>
            <a:schemeClr val="accent4">
              <a:lumMod val="40000"/>
              <a:lumOff val="60000"/>
            </a:schemeClr>
          </a:solid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Tree>
    <p:extLst>
      <p:ext uri="{BB962C8B-B14F-4D97-AF65-F5344CB8AC3E}">
        <p14:creationId xmlns:p14="http://schemas.microsoft.com/office/powerpoint/2010/main" val="319868353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7" presetClass="emph" presetSubtype="0" fill="remove" grpId="0" nodeType="withEffect">
                                  <p:stCondLst>
                                    <p:cond delay="0"/>
                                  </p:stCondLst>
                                  <p:childTnLst>
                                    <p:animClr clrSpc="rgb" dir="cw">
                                      <p:cBhvr override="childStyle">
                                        <p:cTn id="9" dur="250" autoRev="1" fill="remove"/>
                                        <p:tgtEl>
                                          <p:spTgt spid="12"/>
                                        </p:tgtEl>
                                        <p:attrNameLst>
                                          <p:attrName>style.color</p:attrName>
                                        </p:attrNameLst>
                                      </p:cBhvr>
                                      <p:to>
                                        <a:schemeClr val="bg1"/>
                                      </p:to>
                                    </p:animClr>
                                    <p:animClr clrSpc="rgb" dir="cw">
                                      <p:cBhvr>
                                        <p:cTn id="10" dur="250" autoRev="1" fill="remove"/>
                                        <p:tgtEl>
                                          <p:spTgt spid="12"/>
                                        </p:tgtEl>
                                        <p:attrNameLst>
                                          <p:attrName>fillcolor</p:attrName>
                                        </p:attrNameLst>
                                      </p:cBhvr>
                                      <p:to>
                                        <a:schemeClr val="bg1"/>
                                      </p:to>
                                    </p:animClr>
                                    <p:set>
                                      <p:cBhvr>
                                        <p:cTn id="11" dur="250" autoRev="1" fill="remove"/>
                                        <p:tgtEl>
                                          <p:spTgt spid="12"/>
                                        </p:tgtEl>
                                        <p:attrNameLst>
                                          <p:attrName>fill.type</p:attrName>
                                        </p:attrNameLst>
                                      </p:cBhvr>
                                      <p:to>
                                        <p:strVal val="solid"/>
                                      </p:to>
                                    </p:set>
                                    <p:set>
                                      <p:cBhvr>
                                        <p:cTn id="12" dur="250" autoRev="1" fill="remove"/>
                                        <p:tgtEl>
                                          <p:spTgt spid="12"/>
                                        </p:tgtEl>
                                        <p:attrNameLst>
                                          <p:attrName>fill.on</p:attrName>
                                        </p:attrNameLst>
                                      </p:cBhvr>
                                      <p:to>
                                        <p:strVal val="true"/>
                                      </p:to>
                                    </p:set>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par>
                                <p:cTn id="16" presetID="27" presetClass="emph" presetSubtype="0" fill="remove" grpId="0" nodeType="withEffect">
                                  <p:stCondLst>
                                    <p:cond delay="0"/>
                                  </p:stCondLst>
                                  <p:childTnLst>
                                    <p:animClr clrSpc="rgb" dir="cw">
                                      <p:cBhvr override="childStyle">
                                        <p:cTn id="17" dur="250" autoRev="1" fill="remove"/>
                                        <p:tgtEl>
                                          <p:spTgt spid="4"/>
                                        </p:tgtEl>
                                        <p:attrNameLst>
                                          <p:attrName>style.color</p:attrName>
                                        </p:attrNameLst>
                                      </p:cBhvr>
                                      <p:to>
                                        <a:schemeClr val="bg1"/>
                                      </p:to>
                                    </p:animClr>
                                    <p:animClr clrSpc="rgb" dir="cw">
                                      <p:cBhvr>
                                        <p:cTn id="18" dur="250" autoRev="1" fill="remove"/>
                                        <p:tgtEl>
                                          <p:spTgt spid="4"/>
                                        </p:tgtEl>
                                        <p:attrNameLst>
                                          <p:attrName>fillcolor</p:attrName>
                                        </p:attrNameLst>
                                      </p:cBhvr>
                                      <p:to>
                                        <a:schemeClr val="bg1"/>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7"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8"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EDA24697-4EF4-D749-8F7F-1BEBB48F8A5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09580" y="791163"/>
            <a:ext cx="4606967" cy="4406309"/>
          </a:xfrm>
          <a:prstGeom prst="rect">
            <a:avLst/>
          </a:prstGeom>
        </p:spPr>
      </p:pic>
    </p:spTree>
    <p:extLst>
      <p:ext uri="{BB962C8B-B14F-4D97-AF65-F5344CB8AC3E}">
        <p14:creationId xmlns:p14="http://schemas.microsoft.com/office/powerpoint/2010/main" val="27301779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7"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8"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DD3E51D6-EA42-B84F-80A5-7846E7433163}"/>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567300" y="634268"/>
            <a:ext cx="4813012" cy="4815288"/>
          </a:xfrm>
          <a:prstGeom prst="rect">
            <a:avLst/>
          </a:prstGeom>
        </p:spPr>
      </p:pic>
    </p:spTree>
    <p:extLst>
      <p:ext uri="{BB962C8B-B14F-4D97-AF65-F5344CB8AC3E}">
        <p14:creationId xmlns:p14="http://schemas.microsoft.com/office/powerpoint/2010/main" val="233399369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7"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8"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694C2334-ED7D-C641-9BCB-6BC21BCD6A41}"/>
              </a:ext>
            </a:extLst>
          </p:cNvPr>
          <p:cNvPicPr>
            <a:picLocks noChangeAspect="1"/>
          </p:cNvPicPr>
          <p:nvPr/>
        </p:nvPicPr>
        <p:blipFill rotWithShape="1">
          <a:blip r:embed="rId39">
            <a:extLst>
              <a:ext uri="{28A0092B-C50C-407E-A947-70E740481C1C}">
                <a14:useLocalDpi xmlns:a14="http://schemas.microsoft.com/office/drawing/2010/main" val="0"/>
              </a:ext>
            </a:extLst>
          </a:blip>
          <a:srcRect r="27107"/>
          <a:stretch/>
        </p:blipFill>
        <p:spPr>
          <a:xfrm>
            <a:off x="3507225" y="586504"/>
            <a:ext cx="4796550" cy="4979027"/>
          </a:xfrm>
          <a:prstGeom prst="rect">
            <a:avLst/>
          </a:prstGeom>
        </p:spPr>
      </p:pic>
    </p:spTree>
    <p:extLst>
      <p:ext uri="{BB962C8B-B14F-4D97-AF65-F5344CB8AC3E}">
        <p14:creationId xmlns:p14="http://schemas.microsoft.com/office/powerpoint/2010/main" val="187784722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9856747"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5" name="مستطيل 74">
            <a:hlinkClick r:id="rId19"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21"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48" name="مستطيل 47">
            <a:extLst>
              <a:ext uri="{FF2B5EF4-FFF2-40B4-BE49-F238E27FC236}">
                <a16:creationId xmlns:a16="http://schemas.microsoft.com/office/drawing/2014/main" id="{37202D18-EAA3-44BB-BDFA-B6E27E2969FF}"/>
              </a:ext>
            </a:extLst>
          </p:cNvPr>
          <p:cNvSpPr/>
          <p:nvPr/>
        </p:nvSpPr>
        <p:spPr>
          <a:xfrm>
            <a:off x="5607663" y="941815"/>
            <a:ext cx="3549096" cy="4990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altLang="ar-SA" sz="1800" b="1" dirty="0">
                <a:solidFill>
                  <a:schemeClr val="tx1"/>
                </a:solidFill>
                <a:latin typeface="Arial" panose="020B0604020202020204" pitchFamily="34" charset="0"/>
                <a:sym typeface="Wingdings 2" panose="05020102010507070707" pitchFamily="18" charset="2"/>
              </a:rPr>
              <a:t>1</a:t>
            </a: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endParaRPr lang="ar-SA" altLang="ar-SA" sz="1800" b="1" dirty="0">
              <a:solidFill>
                <a:schemeClr val="tx1"/>
              </a:solidFill>
              <a:latin typeface="Arial" panose="020B0604020202020204" pitchFamily="34" charset="0"/>
              <a:sym typeface="Wingdings 2" panose="05020102010507070707" pitchFamily="18" charset="2"/>
            </a:endParaRP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r>
              <a:rPr lang="ar-SA" altLang="ar-SA" b="1" dirty="0">
                <a:solidFill>
                  <a:schemeClr val="tx1"/>
                </a:solidFill>
                <a:latin typeface="Arial" panose="020B0604020202020204" pitchFamily="34" charset="0"/>
                <a:sym typeface="Wingdings 2" panose="05020102010507070707" pitchFamily="18" charset="2"/>
              </a:rPr>
              <a:t>1</a:t>
            </a:r>
            <a:r>
              <a:rPr lang="ar-SA" altLang="ar-SA" sz="1800" b="1" dirty="0">
                <a:solidFill>
                  <a:schemeClr val="tx1"/>
                </a:solidFill>
                <a:latin typeface="Arial" panose="020B0604020202020204" pitchFamily="34" charset="0"/>
                <a:sym typeface="Wingdings 2" panose="05020102010507070707" pitchFamily="18" charset="2"/>
              </a:rPr>
              <a:t> </a:t>
            </a:r>
            <a:r>
              <a:rPr lang="ar-SA" altLang="ar-SA" sz="2400" b="1" dirty="0">
                <a:solidFill>
                  <a:schemeClr val="tx1"/>
                </a:solidFill>
                <a:latin typeface="Arial" panose="020B0604020202020204" pitchFamily="34" charset="0"/>
                <a:sym typeface="Wingdings 2" panose="05020102010507070707" pitchFamily="18" charset="2"/>
              </a:rPr>
              <a:t></a:t>
            </a:r>
            <a:r>
              <a:rPr lang="ar-SA" altLang="ar-SA" sz="2400" b="1" dirty="0">
                <a:solidFill>
                  <a:schemeClr val="tx1"/>
                </a:solidFill>
                <a:latin typeface="Arial" panose="020B0604020202020204" pitchFamily="34" charset="0"/>
              </a:rPr>
              <a:t> ماعنوان الوحدة؟</a:t>
            </a:r>
          </a:p>
          <a:p>
            <a:pPr algn="ctr"/>
            <a:r>
              <a:rPr lang="ar-SA" altLang="ar-SA" sz="2400" b="1" dirty="0">
                <a:solidFill>
                  <a:schemeClr val="tx1"/>
                </a:solidFill>
                <a:latin typeface="Arial" panose="020B0604020202020204" pitchFamily="34" charset="0"/>
                <a:sym typeface="Wingdings 2" panose="05020102010507070707" pitchFamily="18" charset="2"/>
              </a:rPr>
              <a:t>2 </a:t>
            </a:r>
            <a:r>
              <a:rPr lang="ar-SA" altLang="ar-SA" sz="2400" b="1" dirty="0">
                <a:solidFill>
                  <a:schemeClr val="tx1"/>
                </a:solidFill>
                <a:latin typeface="Arial" panose="020B0604020202020204" pitchFamily="34" charset="0"/>
              </a:rPr>
              <a:t> ماعنوان الفصل؟</a:t>
            </a:r>
          </a:p>
          <a:p>
            <a:pPr algn="ctr"/>
            <a:r>
              <a:rPr lang="ar-SA" altLang="ar-SA" sz="2400" b="1" dirty="0">
                <a:solidFill>
                  <a:schemeClr val="tx1"/>
                </a:solidFill>
                <a:latin typeface="Arial" panose="020B0604020202020204" pitchFamily="34" charset="0"/>
                <a:sym typeface="Wingdings 2" panose="05020102010507070707" pitchFamily="18" charset="2"/>
              </a:rPr>
              <a:t>3 </a:t>
            </a:r>
            <a:r>
              <a:rPr lang="ar-SA" altLang="ar-SA" sz="2400" b="1" dirty="0">
                <a:solidFill>
                  <a:schemeClr val="tx1"/>
                </a:solidFill>
                <a:latin typeface="Arial" panose="020B0604020202020204" pitchFamily="34" charset="0"/>
              </a:rPr>
              <a:t> ماموضوع درسنا اليوم ؟</a:t>
            </a:r>
          </a:p>
          <a:p>
            <a:pPr algn="ctr"/>
            <a:r>
              <a:rPr lang="ar-SA" altLang="ar-SA" sz="2400" b="1" dirty="0">
                <a:solidFill>
                  <a:schemeClr val="tx1"/>
                </a:solidFill>
                <a:latin typeface="Arial" panose="020B0604020202020204" pitchFamily="34" charset="0"/>
                <a:sym typeface="Wingdings 2" panose="05020102010507070707" pitchFamily="18" charset="2"/>
              </a:rPr>
              <a:t>4 </a:t>
            </a:r>
            <a:r>
              <a:rPr lang="ar-SA" altLang="ar-SA" sz="2400" b="1" dirty="0">
                <a:solidFill>
                  <a:schemeClr val="tx1"/>
                </a:solidFill>
                <a:latin typeface="Arial" panose="020B0604020202020204" pitchFamily="34" charset="0"/>
              </a:rPr>
              <a:t> هل سبق درسنا هذا الموضوع   ؟</a:t>
            </a:r>
          </a:p>
          <a:p>
            <a:pPr algn="ctr"/>
            <a:endParaRPr lang="ar-SA" altLang="ar-SA" sz="1800" b="1" dirty="0">
              <a:solidFill>
                <a:schemeClr val="tx1"/>
              </a:solidFill>
              <a:latin typeface="Arial" panose="020B0604020202020204" pitchFamily="34" charset="0"/>
            </a:endParaRPr>
          </a:p>
          <a:p>
            <a:pPr algn="ctr"/>
            <a:endParaRPr lang="ar-SA" altLang="ar-SA" sz="1800" b="1" dirty="0">
              <a:solidFill>
                <a:schemeClr val="tx1"/>
              </a:solidFill>
              <a:latin typeface="Arial" panose="020B0604020202020204" pitchFamily="34" charset="0"/>
            </a:endParaRPr>
          </a:p>
          <a:p>
            <a:pPr algn="ctr"/>
            <a:endParaRPr lang="ar-SA" dirty="0">
              <a:solidFill>
                <a:srgbClr val="FF0000"/>
              </a:solidFill>
            </a:endParaRPr>
          </a:p>
        </p:txBody>
      </p:sp>
      <p:pic>
        <p:nvPicPr>
          <p:cNvPr id="49" name="Picture 6" descr="صورة ذات صلة">
            <a:extLst>
              <a:ext uri="{FF2B5EF4-FFF2-40B4-BE49-F238E27FC236}">
                <a16:creationId xmlns:a16="http://schemas.microsoft.com/office/drawing/2014/main" id="{24D06C3E-0951-42D7-8B8D-95448BA9D2D2}"/>
              </a:ext>
            </a:extLst>
          </p:cNvPr>
          <p:cNvPicPr>
            <a:picLocks noChangeAspect="1" noChangeArrowheads="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4884" y="871710"/>
            <a:ext cx="3078530" cy="11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مربع نص 49">
            <a:extLst>
              <a:ext uri="{FF2B5EF4-FFF2-40B4-BE49-F238E27FC236}">
                <a16:creationId xmlns:a16="http://schemas.microsoft.com/office/drawing/2014/main" id="{DA18509E-A54E-47A1-97C8-605FA3F56891}"/>
              </a:ext>
            </a:extLst>
          </p:cNvPr>
          <p:cNvSpPr txBox="1"/>
          <p:nvPr/>
        </p:nvSpPr>
        <p:spPr>
          <a:xfrm rot="21365880">
            <a:off x="6914964" y="1066692"/>
            <a:ext cx="1801446" cy="523220"/>
          </a:xfrm>
          <a:prstGeom prst="rect">
            <a:avLst/>
          </a:prstGeom>
          <a:noFill/>
        </p:spPr>
        <p:txBody>
          <a:bodyPr wrap="square">
            <a:spAutoFit/>
          </a:bodyPr>
          <a:lstStyle/>
          <a:p>
            <a:pPr algn="ctr" eaLnBrk="1" hangingPunct="1">
              <a:lnSpc>
                <a:spcPct val="100000"/>
              </a:lnSpc>
              <a:spcBef>
                <a:spcPct val="50000"/>
              </a:spcBef>
              <a:buFontTx/>
              <a:buNone/>
            </a:pPr>
            <a:r>
              <a:rPr lang="ar-SA" altLang="ar-SA" sz="2800" b="1" dirty="0">
                <a:latin typeface="Arial" panose="020B0604020202020204" pitchFamily="34" charset="0"/>
                <a:sym typeface="Wingdings 2" panose="05020102010507070707" pitchFamily="18" charset="2"/>
              </a:rPr>
              <a:t>بطاقة دخول</a:t>
            </a:r>
            <a:endParaRPr lang="ar-SA" altLang="ar-SA" sz="2800" b="1" dirty="0">
              <a:latin typeface="Arial" panose="020B0604020202020204" pitchFamily="34" charset="0"/>
            </a:endParaRPr>
          </a:p>
        </p:txBody>
      </p:sp>
      <p:sp>
        <p:nvSpPr>
          <p:cNvPr id="2" name="مستطيل 1">
            <a:hlinkClick r:id="rId21"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5">
            <a:extLst>
              <a:ext uri="{FF2B5EF4-FFF2-40B4-BE49-F238E27FC236}">
                <a16:creationId xmlns:a16="http://schemas.microsoft.com/office/drawing/2014/main" id="{3C3A5A0B-7214-2347-A88B-B18E89795A9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0374" y="1152615"/>
            <a:ext cx="5124644" cy="4458977"/>
          </a:xfrm>
          <a:prstGeom prst="rect">
            <a:avLst/>
          </a:prstGeom>
        </p:spPr>
      </p:pic>
    </p:spTree>
    <p:extLst>
      <p:ext uri="{BB962C8B-B14F-4D97-AF65-F5344CB8AC3E}">
        <p14:creationId xmlns:p14="http://schemas.microsoft.com/office/powerpoint/2010/main" val="107611704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8989590"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90540" y="5952176"/>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11073227" y="1604577"/>
            <a:ext cx="992361" cy="2787342"/>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
        <p:nvSpPr>
          <p:cNvPr id="41" name="مربع نص 40">
            <a:extLst>
              <a:ext uri="{FF2B5EF4-FFF2-40B4-BE49-F238E27FC236}">
                <a16:creationId xmlns:a16="http://schemas.microsoft.com/office/drawing/2014/main" id="{3AD704DE-1173-D742-9467-D1DB2B5484B1}"/>
              </a:ext>
            </a:extLst>
          </p:cNvPr>
          <p:cNvSpPr txBox="1"/>
          <p:nvPr/>
        </p:nvSpPr>
        <p:spPr>
          <a:xfrm>
            <a:off x="8728674" y="2674860"/>
            <a:ext cx="1878821" cy="369332"/>
          </a:xfrm>
          <a:prstGeom prst="rect">
            <a:avLst/>
          </a:prstGeom>
          <a:solidFill>
            <a:schemeClr val="accent6">
              <a:lumMod val="60000"/>
              <a:lumOff val="40000"/>
            </a:schemeClr>
          </a:solidFill>
        </p:spPr>
        <p:txBody>
          <a:bodyPr wrap="square">
            <a:spAutoFit/>
          </a:bodyPr>
          <a:lstStyle/>
          <a:p>
            <a:endParaRPr lang="ar-SA" dirty="0"/>
          </a:p>
        </p:txBody>
      </p:sp>
      <p:sp>
        <p:nvSpPr>
          <p:cNvPr id="6" name="مربع نص 5">
            <a:extLst>
              <a:ext uri="{FF2B5EF4-FFF2-40B4-BE49-F238E27FC236}">
                <a16:creationId xmlns:a16="http://schemas.microsoft.com/office/drawing/2014/main" id="{94F6B9FD-9579-A94E-8EE9-C000C76B8735}"/>
              </a:ext>
            </a:extLst>
          </p:cNvPr>
          <p:cNvSpPr txBox="1"/>
          <p:nvPr/>
        </p:nvSpPr>
        <p:spPr>
          <a:xfrm>
            <a:off x="8591059" y="1604577"/>
            <a:ext cx="1779239" cy="646331"/>
          </a:xfrm>
          <a:prstGeom prst="rect">
            <a:avLst/>
          </a:prstGeom>
          <a:solidFill>
            <a:schemeClr val="accent6">
              <a:lumMod val="20000"/>
              <a:lumOff val="80000"/>
            </a:schemeClr>
          </a:solidFill>
        </p:spPr>
        <p:txBody>
          <a:bodyPr wrap="square">
            <a:spAutoFit/>
          </a:bodyPr>
          <a:lstStyle/>
          <a:p>
            <a:r>
              <a:rPr lang="ar-SA" dirty="0"/>
              <a:t>شاهدي الفيديو يشرح استكشف صفحة ١٠٩ </a:t>
            </a:r>
          </a:p>
        </p:txBody>
      </p:sp>
      <p:pic>
        <p:nvPicPr>
          <p:cNvPr id="4" name="صورة 6">
            <a:extLst>
              <a:ext uri="{FF2B5EF4-FFF2-40B4-BE49-F238E27FC236}">
                <a16:creationId xmlns:a16="http://schemas.microsoft.com/office/drawing/2014/main" id="{EC362EC6-5A1A-4040-A1D1-4B2732C8EF3F}"/>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368078" y="638257"/>
            <a:ext cx="6006911" cy="4840797"/>
          </a:xfrm>
          <a:prstGeom prst="rect">
            <a:avLst/>
          </a:prstGeom>
        </p:spPr>
      </p:pic>
    </p:spTree>
    <p:extLst>
      <p:ext uri="{BB962C8B-B14F-4D97-AF65-F5344CB8AC3E}">
        <p14:creationId xmlns:p14="http://schemas.microsoft.com/office/powerpoint/2010/main" val="361282748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F8F49E9A-2889-484F-856D-E65FFDEB534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743895" y="570117"/>
            <a:ext cx="3948989" cy="4908938"/>
          </a:xfrm>
          <a:prstGeom prst="rect">
            <a:avLst/>
          </a:prstGeom>
        </p:spPr>
      </p:pic>
    </p:spTree>
    <p:extLst>
      <p:ext uri="{BB962C8B-B14F-4D97-AF65-F5344CB8AC3E}">
        <p14:creationId xmlns:p14="http://schemas.microsoft.com/office/powerpoint/2010/main" val="56389318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426ECF6C-D0D8-41F2-8E61-3A79DC9D4C56}"/>
              </a:ext>
            </a:extLst>
          </p:cNvPr>
          <p:cNvSpPr/>
          <p:nvPr/>
        </p:nvSpPr>
        <p:spPr>
          <a:xfrm>
            <a:off x="0" y="0"/>
            <a:ext cx="12192000" cy="6858000"/>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pic>
        <p:nvPicPr>
          <p:cNvPr id="9218" name="Picture 2" descr="Good Morning Sun GIF">
            <a:extLst>
              <a:ext uri="{FF2B5EF4-FFF2-40B4-BE49-F238E27FC236}">
                <a16:creationId xmlns:a16="http://schemas.microsoft.com/office/drawing/2014/main" id="{3E2A2FAB-A266-4D14-949D-0D0D7F6A4E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80393" y="1559727"/>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11853627-9D4D-4089-801E-FBCDD735E586}"/>
              </a:ext>
            </a:extLst>
          </p:cNvPr>
          <p:cNvSpPr/>
          <p:nvPr/>
        </p:nvSpPr>
        <p:spPr>
          <a:xfrm>
            <a:off x="7285193" y="4987553"/>
            <a:ext cx="3962400" cy="569627"/>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sp>
        <p:nvSpPr>
          <p:cNvPr id="5" name="مستطيل 4">
            <a:extLst>
              <a:ext uri="{FF2B5EF4-FFF2-40B4-BE49-F238E27FC236}">
                <a16:creationId xmlns:a16="http://schemas.microsoft.com/office/drawing/2014/main" id="{021AD59B-1ABE-4BCF-AD22-6C8FB480C70D}"/>
              </a:ext>
            </a:extLst>
          </p:cNvPr>
          <p:cNvSpPr/>
          <p:nvPr/>
        </p:nvSpPr>
        <p:spPr>
          <a:xfrm>
            <a:off x="2991979" y="2101926"/>
            <a:ext cx="2693900"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accent2">
                    <a:lumMod val="75000"/>
                  </a:schemeClr>
                </a:solidFill>
                <a:effectLst>
                  <a:outerShdw blurRad="38100" dist="19050" dir="2700000" algn="tl" rotWithShape="0">
                    <a:schemeClr val="dk1">
                      <a:alpha val="40000"/>
                    </a:schemeClr>
                  </a:outerShdw>
                </a:effectLst>
              </a:rPr>
              <a:t>أبدأ مسائي  بـ</a:t>
            </a:r>
          </a:p>
        </p:txBody>
      </p:sp>
      <p:sp>
        <p:nvSpPr>
          <p:cNvPr id="7" name="مربع نص 6">
            <a:extLst>
              <a:ext uri="{FF2B5EF4-FFF2-40B4-BE49-F238E27FC236}">
                <a16:creationId xmlns:a16="http://schemas.microsoft.com/office/drawing/2014/main" id="{B462A0A7-226D-4083-BF36-F24050E5C24F}"/>
              </a:ext>
            </a:extLst>
          </p:cNvPr>
          <p:cNvSpPr txBox="1"/>
          <p:nvPr/>
        </p:nvSpPr>
        <p:spPr>
          <a:xfrm>
            <a:off x="835603" y="3011194"/>
            <a:ext cx="7006651" cy="258532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700" b="1" i="0" u="none" strike="noStrike" dirty="0">
                <a:solidFill>
                  <a:srgbClr val="000000"/>
                </a:solidFill>
                <a:effectLst/>
                <a:latin typeface="Tahoma" panose="020B0604030504040204" pitchFamily="34" charset="0"/>
              </a:rPr>
              <a:t>((أَمْسَيْنَا وَأَمْسَى الْمُلْكُ لِلَّهِ، وَالْحَمْدُ لِلَّهِ لَا إِلَهَ إِلَّا اللهُ، وَحْدَهُ لَا شَرِيكَ لَهُ، لَهُ الْمُلْكُ وَلَهُ الْحَمْدُ وَهُوَ عَلَى كُلِّ شَيْءٍ قَدِيرٌ، رَبِّ أَسْأَلُكَ خَيْرَ مَا فِي هَذِهِ اللَّيْلَةِ وَخَيْرَ مَا بَعْدَهَا، وَأَعُوذُ بِكَ مِنْ شَرِّ مَا فِي هَذِهِ اللَّيْلَةِ وَشَرِّ مَا بَعْدَهَا، رَبِّ أَعُوذُ بِكَ مِنَ الْكَسَلِ وَسُوءِ الْكِبَرِ، رَبِّ أَعُوذُ بِكَ مِنْ عَذَابٍ فِي النَّارِ وَعَذَابٍ فِي الْقَبْرِ))</a:t>
            </a:r>
            <a:r>
              <a:rPr lang="en-US" sz="2700" b="1" i="0" u="none" strike="noStrike" dirty="0">
                <a:solidFill>
                  <a:srgbClr val="003399"/>
                </a:solidFill>
                <a:effectLst/>
                <a:latin typeface="Tahoma" panose="020B0604030504040204" pitchFamily="34" charset="0"/>
                <a:hlinkClick r:id="rId3"/>
              </a:rPr>
              <a:t>. </a:t>
            </a:r>
            <a:endParaRPr lang="ar-SA" sz="27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9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صفحة٩٤-٩٥</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2"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3"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4"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5"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27">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grpSp>
        <p:nvGrpSpPr>
          <p:cNvPr id="2" name="مجموعة 1">
            <a:extLst>
              <a:ext uri="{FF2B5EF4-FFF2-40B4-BE49-F238E27FC236}">
                <a16:creationId xmlns:a16="http://schemas.microsoft.com/office/drawing/2014/main" id="{08EE3A01-A703-554E-82BE-92012E14BA09}"/>
              </a:ext>
            </a:extLst>
          </p:cNvPr>
          <p:cNvGrpSpPr/>
          <p:nvPr/>
        </p:nvGrpSpPr>
        <p:grpSpPr>
          <a:xfrm>
            <a:off x="10763598" y="1976226"/>
            <a:ext cx="1244530" cy="2770940"/>
            <a:chOff x="6170636" y="2100923"/>
            <a:chExt cx="1268626" cy="2151948"/>
          </a:xfrm>
        </p:grpSpPr>
        <p:sp>
          <p:nvSpPr>
            <p:cNvPr id="53" name="مستطيل 52">
              <a:hlinkClick r:id="rId23" action="ppaction://hlinksldjump"/>
              <a:extLst>
                <a:ext uri="{FF2B5EF4-FFF2-40B4-BE49-F238E27FC236}">
                  <a16:creationId xmlns:a16="http://schemas.microsoft.com/office/drawing/2014/main" id="{1347AADA-8C55-E744-B38A-C90FA3C741F0}"/>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8" name="مستطيل 57">
              <a:extLst>
                <a:ext uri="{FF2B5EF4-FFF2-40B4-BE49-F238E27FC236}">
                  <a16:creationId xmlns:a16="http://schemas.microsoft.com/office/drawing/2014/main" id="{AB9F7C0A-E72D-3146-8661-462D00A242A8}"/>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9" name="مستطيل 58">
              <a:extLst>
                <a:ext uri="{FF2B5EF4-FFF2-40B4-BE49-F238E27FC236}">
                  <a16:creationId xmlns:a16="http://schemas.microsoft.com/office/drawing/2014/main" id="{611933FB-EB4E-0D41-AE5F-F56A07AAE991}"/>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322920516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4">
            <a:extLst>
              <a:ext uri="{FF2B5EF4-FFF2-40B4-BE49-F238E27FC236}">
                <a16:creationId xmlns:a16="http://schemas.microsoft.com/office/drawing/2014/main" id="{2EF4CEA8-2008-6345-91C7-0B49236D2102}"/>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51233" y="1351298"/>
            <a:ext cx="6354840" cy="4021352"/>
          </a:xfrm>
          <a:prstGeom prst="rect">
            <a:avLst/>
          </a:prstGeom>
        </p:spPr>
      </p:pic>
    </p:spTree>
    <p:extLst>
      <p:ext uri="{BB962C8B-B14F-4D97-AF65-F5344CB8AC3E}">
        <p14:creationId xmlns:p14="http://schemas.microsoft.com/office/powerpoint/2010/main" val="104753583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866296" y="2195707"/>
            <a:ext cx="2390525"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١١٠-١١١</a:t>
            </a:r>
          </a:p>
        </p:txBody>
      </p:sp>
      <p:pic>
        <p:nvPicPr>
          <p:cNvPr id="5" name="صورة 7">
            <a:extLst>
              <a:ext uri="{FF2B5EF4-FFF2-40B4-BE49-F238E27FC236}">
                <a16:creationId xmlns:a16="http://schemas.microsoft.com/office/drawing/2014/main" id="{2C4DF08F-430E-B642-9E69-6EBDCAD500D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4644" y="2060353"/>
            <a:ext cx="7952839" cy="3690191"/>
          </a:xfrm>
          <a:prstGeom prst="rect">
            <a:avLst/>
          </a:prstGeom>
        </p:spPr>
      </p:pic>
    </p:spTree>
    <p:extLst>
      <p:ext uri="{BB962C8B-B14F-4D97-AF65-F5344CB8AC3E}">
        <p14:creationId xmlns:p14="http://schemas.microsoft.com/office/powerpoint/2010/main" val="245731019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6" name="صورة 6">
            <a:extLst>
              <a:ext uri="{FF2B5EF4-FFF2-40B4-BE49-F238E27FC236}">
                <a16:creationId xmlns:a16="http://schemas.microsoft.com/office/drawing/2014/main" id="{9F28E124-26A2-1F46-931D-0D1078F9D73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0371" y="1111135"/>
            <a:ext cx="9637679" cy="4433332"/>
          </a:xfrm>
          <a:prstGeom prst="rect">
            <a:avLst/>
          </a:prstGeom>
        </p:spPr>
      </p:pic>
      <p:sp>
        <p:nvSpPr>
          <p:cNvPr id="5" name="مربع نص 4">
            <a:extLst>
              <a:ext uri="{FF2B5EF4-FFF2-40B4-BE49-F238E27FC236}">
                <a16:creationId xmlns:a16="http://schemas.microsoft.com/office/drawing/2014/main" id="{4E34EA9C-AD14-8D40-852A-03F5F263C719}"/>
              </a:ext>
            </a:extLst>
          </p:cNvPr>
          <p:cNvSpPr txBox="1"/>
          <p:nvPr/>
        </p:nvSpPr>
        <p:spPr>
          <a:xfrm>
            <a:off x="9824662" y="2020640"/>
            <a:ext cx="1828800" cy="1154162"/>
          </a:xfrm>
          <a:prstGeom prst="rect">
            <a:avLst/>
          </a:prstGeom>
          <a:noFill/>
        </p:spPr>
        <p:txBody>
          <a:bodyPr wrap="square" rtlCol="1">
            <a:spAutoFit/>
          </a:bodyPr>
          <a:lstStyle/>
          <a:p>
            <a:pPr marL="285750" indent="-285750" algn="r">
              <a:buFont typeface="Arial" panose="020B0604020202020204" pitchFamily="34" charset="0"/>
              <a:buChar char="•"/>
            </a:pPr>
            <a:r>
              <a:rPr lang="ar-SA" sz="2300" dirty="0"/>
              <a:t>نشاهد الفيديو على منصة مدرستي </a:t>
            </a:r>
          </a:p>
        </p:txBody>
      </p:sp>
    </p:spTree>
    <p:extLst>
      <p:ext uri="{BB962C8B-B14F-4D97-AF65-F5344CB8AC3E}">
        <p14:creationId xmlns:p14="http://schemas.microsoft.com/office/powerpoint/2010/main" val="35431684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5">
            <a:extLst>
              <a:ext uri="{FF2B5EF4-FFF2-40B4-BE49-F238E27FC236}">
                <a16:creationId xmlns:a16="http://schemas.microsoft.com/office/drawing/2014/main" id="{BED178D2-5DD8-E94A-9FFC-442F4596A2D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0605" y="1208101"/>
            <a:ext cx="9400064" cy="4324029"/>
          </a:xfrm>
          <a:prstGeom prst="rect">
            <a:avLst/>
          </a:prstGeom>
        </p:spPr>
      </p:pic>
    </p:spTree>
    <p:extLst>
      <p:ext uri="{BB962C8B-B14F-4D97-AF65-F5344CB8AC3E}">
        <p14:creationId xmlns:p14="http://schemas.microsoft.com/office/powerpoint/2010/main" val="414926228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DAA2009-1714-7945-8297-5F01A9B4F9C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4982" y="1221181"/>
            <a:ext cx="8548787" cy="4310950"/>
          </a:xfrm>
          <a:prstGeom prst="rect">
            <a:avLst/>
          </a:prstGeom>
        </p:spPr>
      </p:pic>
    </p:spTree>
    <p:extLst>
      <p:ext uri="{BB962C8B-B14F-4D97-AF65-F5344CB8AC3E}">
        <p14:creationId xmlns:p14="http://schemas.microsoft.com/office/powerpoint/2010/main" val="319287737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83A3088F-6F44-FB4D-B9AB-CE4103C0C6C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4853" y="1151663"/>
            <a:ext cx="9404128" cy="4325899"/>
          </a:xfrm>
          <a:prstGeom prst="rect">
            <a:avLst/>
          </a:prstGeom>
        </p:spPr>
      </p:pic>
    </p:spTree>
    <p:extLst>
      <p:ext uri="{BB962C8B-B14F-4D97-AF65-F5344CB8AC3E}">
        <p14:creationId xmlns:p14="http://schemas.microsoft.com/office/powerpoint/2010/main" val="234024729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ED1171F-3685-8E42-806A-8C98C6DD42D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1297" y="1143541"/>
            <a:ext cx="9124128" cy="4228076"/>
          </a:xfrm>
          <a:prstGeom prst="rect">
            <a:avLst/>
          </a:prstGeom>
        </p:spPr>
      </p:pic>
    </p:spTree>
    <p:extLst>
      <p:ext uri="{BB962C8B-B14F-4D97-AF65-F5344CB8AC3E}">
        <p14:creationId xmlns:p14="http://schemas.microsoft.com/office/powerpoint/2010/main" val="294560035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51C5EB3-1AE0-8144-A724-5531F4AF94C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6760" y="1145242"/>
            <a:ext cx="9271963" cy="4265103"/>
          </a:xfrm>
          <a:prstGeom prst="rect">
            <a:avLst/>
          </a:prstGeom>
        </p:spPr>
      </p:pic>
    </p:spTree>
    <p:extLst>
      <p:ext uri="{BB962C8B-B14F-4D97-AF65-F5344CB8AC3E}">
        <p14:creationId xmlns:p14="http://schemas.microsoft.com/office/powerpoint/2010/main" val="284214174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2D18E16-199A-3848-9A0B-082481E9C7A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5605" y="1214267"/>
            <a:ext cx="9435243" cy="4340212"/>
          </a:xfrm>
          <a:prstGeom prst="rect">
            <a:avLst/>
          </a:prstGeom>
        </p:spPr>
      </p:pic>
    </p:spTree>
    <p:extLst>
      <p:ext uri="{BB962C8B-B14F-4D97-AF65-F5344CB8AC3E}">
        <p14:creationId xmlns:p14="http://schemas.microsoft.com/office/powerpoint/2010/main" val="116401892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318370"/>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11"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3">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4">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4">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4">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5"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sp>
        <p:nvSpPr>
          <p:cNvPr id="59" name="Text Box 41">
            <a:extLst>
              <a:ext uri="{FF2B5EF4-FFF2-40B4-BE49-F238E27FC236}">
                <a16:creationId xmlns:a16="http://schemas.microsoft.com/office/drawing/2014/main" id="{80F47C44-ECE1-4793-A1E3-2F017A2148DC}"/>
              </a:ext>
            </a:extLst>
          </p:cNvPr>
          <p:cNvSpPr txBox="1">
            <a:spLocks noChangeArrowheads="1"/>
          </p:cNvSpPr>
          <p:nvPr/>
        </p:nvSpPr>
        <p:spPr bwMode="auto">
          <a:xfrm>
            <a:off x="2733942" y="2205584"/>
            <a:ext cx="58137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a:r>
              <a:rPr lang="ar-SA" sz="3000" b="1" i="0" u="none" strike="noStrike" dirty="0">
                <a:solidFill>
                  <a:srgbClr val="2C2F34"/>
                </a:solidFill>
                <a:effectLst/>
                <a:latin typeface="-apple-system"/>
              </a:rPr>
              <a:t>رب اشرح لي صدري ويسر لي أمري وأحلل عقدة من لساني يفقه قولي</a:t>
            </a:r>
          </a:p>
        </p:txBody>
      </p:sp>
      <p:pic>
        <p:nvPicPr>
          <p:cNvPr id="63" name="Picture 2" descr="طفلة جميلة تدعو الله">
            <a:extLst>
              <a:ext uri="{FF2B5EF4-FFF2-40B4-BE49-F238E27FC236}">
                <a16:creationId xmlns:a16="http://schemas.microsoft.com/office/drawing/2014/main" id="{4E7AD9A3-38BF-45BA-98CD-C5040B0F689F}"/>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 b="98000" l="5556" r="94127">
                        <a14:foregroundMark x1="26349" y1="14333" x2="24444" y2="92000"/>
                        <a14:foregroundMark x1="21111" y1="87667" x2="13651"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3752834" y="580767"/>
            <a:ext cx="3253168" cy="1618074"/>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8">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41">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49"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300000640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C348209-C068-8041-8109-9C4269B2CB5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91272" y="1127708"/>
            <a:ext cx="9167451" cy="4483883"/>
          </a:xfrm>
          <a:prstGeom prst="rect">
            <a:avLst/>
          </a:prstGeom>
        </p:spPr>
      </p:pic>
    </p:spTree>
    <p:extLst>
      <p:ext uri="{BB962C8B-B14F-4D97-AF65-F5344CB8AC3E}">
        <p14:creationId xmlns:p14="http://schemas.microsoft.com/office/powerpoint/2010/main" val="373956466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EF201CE-E4D6-6F4D-8C4C-F5B1C6950E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8357" y="1387029"/>
            <a:ext cx="9010687" cy="4144916"/>
          </a:xfrm>
          <a:prstGeom prst="rect">
            <a:avLst/>
          </a:prstGeom>
        </p:spPr>
      </p:pic>
    </p:spTree>
    <p:extLst>
      <p:ext uri="{BB962C8B-B14F-4D97-AF65-F5344CB8AC3E}">
        <p14:creationId xmlns:p14="http://schemas.microsoft.com/office/powerpoint/2010/main" val="424202560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F64BDB8-86B9-0847-869A-C0AB4B59478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5594" y="1246940"/>
            <a:ext cx="9011617" cy="4145344"/>
          </a:xfrm>
          <a:prstGeom prst="rect">
            <a:avLst/>
          </a:prstGeom>
        </p:spPr>
      </p:pic>
    </p:spTree>
    <p:extLst>
      <p:ext uri="{BB962C8B-B14F-4D97-AF65-F5344CB8AC3E}">
        <p14:creationId xmlns:p14="http://schemas.microsoft.com/office/powerpoint/2010/main" val="327621422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720D5A1-E2B8-5D47-BAB3-42B49B91497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48177" y="1383516"/>
            <a:ext cx="9231343" cy="4246418"/>
          </a:xfrm>
          <a:prstGeom prst="rect">
            <a:avLst/>
          </a:prstGeom>
        </p:spPr>
      </p:pic>
    </p:spTree>
    <p:extLst>
      <p:ext uri="{BB962C8B-B14F-4D97-AF65-F5344CB8AC3E}">
        <p14:creationId xmlns:p14="http://schemas.microsoft.com/office/powerpoint/2010/main" val="317083493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083A757A-2284-834B-98F8-A62FB9851FE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37766" y="1318664"/>
            <a:ext cx="9149267" cy="4208663"/>
          </a:xfrm>
          <a:prstGeom prst="rect">
            <a:avLst/>
          </a:prstGeom>
        </p:spPr>
      </p:pic>
    </p:spTree>
    <p:extLst>
      <p:ext uri="{BB962C8B-B14F-4D97-AF65-F5344CB8AC3E}">
        <p14:creationId xmlns:p14="http://schemas.microsoft.com/office/powerpoint/2010/main" val="30248298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5">
            <a:extLst>
              <a:ext uri="{FF2B5EF4-FFF2-40B4-BE49-F238E27FC236}">
                <a16:creationId xmlns:a16="http://schemas.microsoft.com/office/drawing/2014/main" id="{45CEBBA1-0E07-E54C-819D-90CF7C65679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128" y="1218160"/>
            <a:ext cx="8825745" cy="4059843"/>
          </a:xfrm>
          <a:prstGeom prst="rect">
            <a:avLst/>
          </a:prstGeom>
        </p:spPr>
      </p:pic>
    </p:spTree>
    <p:extLst>
      <p:ext uri="{BB962C8B-B14F-4D97-AF65-F5344CB8AC3E}">
        <p14:creationId xmlns:p14="http://schemas.microsoft.com/office/powerpoint/2010/main" val="148577105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7A33416-FD95-2944-B0BC-BFCD5F94BD5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9458" y="1315370"/>
            <a:ext cx="9166872" cy="4216761"/>
          </a:xfrm>
          <a:prstGeom prst="rect">
            <a:avLst/>
          </a:prstGeom>
        </p:spPr>
      </p:pic>
    </p:spTree>
    <p:extLst>
      <p:ext uri="{BB962C8B-B14F-4D97-AF65-F5344CB8AC3E}">
        <p14:creationId xmlns:p14="http://schemas.microsoft.com/office/powerpoint/2010/main" val="169858689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17F22EE-6C53-AB40-A1ED-42E4D7007B8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6599" y="1252556"/>
            <a:ext cx="9476163" cy="4359035"/>
          </a:xfrm>
          <a:prstGeom prst="rect">
            <a:avLst/>
          </a:prstGeom>
        </p:spPr>
      </p:pic>
    </p:spTree>
    <p:extLst>
      <p:ext uri="{BB962C8B-B14F-4D97-AF65-F5344CB8AC3E}">
        <p14:creationId xmlns:p14="http://schemas.microsoft.com/office/powerpoint/2010/main" val="7869512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C969C862-5FAA-E144-9C59-AE7515276EB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03493" y="1390538"/>
            <a:ext cx="8898707" cy="4093405"/>
          </a:xfrm>
          <a:prstGeom prst="rect">
            <a:avLst/>
          </a:prstGeom>
        </p:spPr>
      </p:pic>
    </p:spTree>
    <p:extLst>
      <p:ext uri="{BB962C8B-B14F-4D97-AF65-F5344CB8AC3E}">
        <p14:creationId xmlns:p14="http://schemas.microsoft.com/office/powerpoint/2010/main" val="345261189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E0A4419C-B152-0548-A2C6-42E1F1BDE4F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2617" y="1213582"/>
            <a:ext cx="8980189" cy="4130887"/>
          </a:xfrm>
          <a:prstGeom prst="rect">
            <a:avLst/>
          </a:prstGeom>
        </p:spPr>
      </p:pic>
    </p:spTree>
    <p:extLst>
      <p:ext uri="{BB962C8B-B14F-4D97-AF65-F5344CB8AC3E}">
        <p14:creationId xmlns:p14="http://schemas.microsoft.com/office/powerpoint/2010/main" val="192652304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9F531A9-D650-4CE8-9AAC-51BECB4C3353}"/>
              </a:ext>
            </a:extLst>
          </p:cNvPr>
          <p:cNvSpPr/>
          <p:nvPr/>
        </p:nvSpPr>
        <p:spPr>
          <a:xfrm>
            <a:off x="0" y="0"/>
            <a:ext cx="12192000" cy="6858000"/>
          </a:xfrm>
          <a:prstGeom prst="rect">
            <a:avLst/>
          </a:prstGeom>
          <a:solidFill>
            <a:srgbClr val="E9E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dirty="0"/>
          </a:p>
        </p:txBody>
      </p:sp>
      <p:sp>
        <p:nvSpPr>
          <p:cNvPr id="8" name="مستطيل: زوايا مستديرة 2">
            <a:extLst>
              <a:ext uri="{FF2B5EF4-FFF2-40B4-BE49-F238E27FC236}">
                <a16:creationId xmlns:a16="http://schemas.microsoft.com/office/drawing/2014/main" id="{61C58D47-22B8-4B59-8021-2FA1FEA60355}"/>
              </a:ext>
            </a:extLst>
          </p:cNvPr>
          <p:cNvSpPr/>
          <p:nvPr/>
        </p:nvSpPr>
        <p:spPr>
          <a:xfrm>
            <a:off x="3417167"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إغلاق مكبّر الصوت و عدم فتحه إلا بإذن المعلم.</a:t>
            </a:r>
          </a:p>
        </p:txBody>
      </p:sp>
      <p:sp>
        <p:nvSpPr>
          <p:cNvPr id="9" name="مستطيل: زوايا مستديرة 2">
            <a:extLst>
              <a:ext uri="{FF2B5EF4-FFF2-40B4-BE49-F238E27FC236}">
                <a16:creationId xmlns:a16="http://schemas.microsoft.com/office/drawing/2014/main" id="{A6F3B105-9218-4C63-ACA0-4DC46C568785}"/>
              </a:ext>
            </a:extLst>
          </p:cNvPr>
          <p:cNvSpPr/>
          <p:nvPr/>
        </p:nvSpPr>
        <p:spPr>
          <a:xfrm>
            <a:off x="6447733" y="2521901"/>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رفع اليد عند المشاركة </a:t>
            </a:r>
          </a:p>
          <a:p>
            <a:pPr algn="ctr"/>
            <a:r>
              <a:rPr lang="ar-SA" sz="2200" b="1" dirty="0">
                <a:solidFill>
                  <a:schemeClr val="accent6">
                    <a:lumMod val="25000"/>
                  </a:schemeClr>
                </a:solidFill>
              </a:rPr>
              <a:t>و انتظار الموافقة.</a:t>
            </a:r>
          </a:p>
        </p:txBody>
      </p:sp>
      <p:sp>
        <p:nvSpPr>
          <p:cNvPr id="10" name="مستطيل: زوايا مستديرة 2">
            <a:extLst>
              <a:ext uri="{FF2B5EF4-FFF2-40B4-BE49-F238E27FC236}">
                <a16:creationId xmlns:a16="http://schemas.microsoft.com/office/drawing/2014/main" id="{2144DB99-101D-42EB-BDE8-C131AF1E3376}"/>
              </a:ext>
            </a:extLst>
          </p:cNvPr>
          <p:cNvSpPr/>
          <p:nvPr/>
        </p:nvSpPr>
        <p:spPr>
          <a:xfrm>
            <a:off x="8933437" y="3788763"/>
            <a:ext cx="2811372" cy="104192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الحضور قبل الحصة الدراسية و عدم المغادرة إلا بعد انتهائها.</a:t>
            </a:r>
          </a:p>
        </p:txBody>
      </p:sp>
      <p:sp>
        <p:nvSpPr>
          <p:cNvPr id="12" name="مستطيل: زوايا مستديرة 2">
            <a:extLst>
              <a:ext uri="{FF2B5EF4-FFF2-40B4-BE49-F238E27FC236}">
                <a16:creationId xmlns:a16="http://schemas.microsoft.com/office/drawing/2014/main" id="{96FEDC19-06B9-4E2E-B8B8-0A4A1D40DC5F}"/>
              </a:ext>
            </a:extLst>
          </p:cNvPr>
          <p:cNvSpPr/>
          <p:nvPr/>
        </p:nvSpPr>
        <p:spPr>
          <a:xfrm>
            <a:off x="3765823" y="5314382"/>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المشاركة و التفاعل أثناء الحصة.</a:t>
            </a:r>
          </a:p>
        </p:txBody>
      </p:sp>
      <p:sp>
        <p:nvSpPr>
          <p:cNvPr id="13" name="مستطيل: زوايا مستديرة 2">
            <a:extLst>
              <a:ext uri="{FF2B5EF4-FFF2-40B4-BE49-F238E27FC236}">
                <a16:creationId xmlns:a16="http://schemas.microsoft.com/office/drawing/2014/main" id="{67C25A12-5838-4949-A322-3D2A7C6F1DD0}"/>
              </a:ext>
            </a:extLst>
          </p:cNvPr>
          <p:cNvSpPr/>
          <p:nvPr/>
        </p:nvSpPr>
        <p:spPr>
          <a:xfrm>
            <a:off x="883229" y="5335781"/>
            <a:ext cx="2471435"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حل الواجبات و إرسالها في الموعد المحدد.</a:t>
            </a:r>
          </a:p>
        </p:txBody>
      </p:sp>
      <p:sp>
        <p:nvSpPr>
          <p:cNvPr id="14" name="مستطيل: زوايا مستديرة 2">
            <a:extLst>
              <a:ext uri="{FF2B5EF4-FFF2-40B4-BE49-F238E27FC236}">
                <a16:creationId xmlns:a16="http://schemas.microsoft.com/office/drawing/2014/main" id="{84199D18-2EE6-410F-A973-18F06F13BC75}"/>
              </a:ext>
            </a:extLst>
          </p:cNvPr>
          <p:cNvSpPr/>
          <p:nvPr/>
        </p:nvSpPr>
        <p:spPr>
          <a:xfrm>
            <a:off x="6150879" y="5296383"/>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المراجعة اليومية للدروس السابقة.</a:t>
            </a:r>
          </a:p>
        </p:txBody>
      </p:sp>
      <p:pic>
        <p:nvPicPr>
          <p:cNvPr id="15" name="Picture 2">
            <a:extLst>
              <a:ext uri="{FF2B5EF4-FFF2-40B4-BE49-F238E27FC236}">
                <a16:creationId xmlns:a16="http://schemas.microsoft.com/office/drawing/2014/main" id="{49BB4DAD-61CB-47C5-9307-AE0B0F894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99" t="66355" r="50000"/>
          <a:stretch/>
        </p:blipFill>
        <p:spPr bwMode="auto">
          <a:xfrm>
            <a:off x="9646217" y="2401243"/>
            <a:ext cx="1329128" cy="13075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49F544AB-A7A7-422C-A787-841D234A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213" y="721358"/>
            <a:ext cx="1664951" cy="1664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6D377C9A-55A9-4837-B16D-448DFE610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80" t="9282" r="31136" b="48726"/>
          <a:stretch/>
        </p:blipFill>
        <p:spPr bwMode="auto">
          <a:xfrm>
            <a:off x="1558425" y="1208849"/>
            <a:ext cx="1239209" cy="8338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24B2E6C3-83D6-4BFF-91E7-56322574F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71" t="73641" r="29789" b="1"/>
          <a:stretch/>
        </p:blipFill>
        <p:spPr bwMode="auto">
          <a:xfrm>
            <a:off x="6150879" y="4272456"/>
            <a:ext cx="2229124" cy="1041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C73DE147-0637-4C7F-A51C-55A3BA05F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600" y="3565035"/>
            <a:ext cx="2208683" cy="22086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D2F05CDD-7A6D-4C6C-A4AF-AA232E33BB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327" t="42614" r="23428"/>
          <a:stretch/>
        </p:blipFill>
        <p:spPr bwMode="auto">
          <a:xfrm>
            <a:off x="6685741" y="940195"/>
            <a:ext cx="2002107"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FE4C1211-2716-4BEE-9EAD-EE6128B980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168" t="32664" b="35263"/>
          <a:stretch/>
        </p:blipFill>
        <p:spPr bwMode="auto">
          <a:xfrm>
            <a:off x="4003602" y="3789938"/>
            <a:ext cx="1798119"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2" name="صورة 21">
            <a:extLst>
              <a:ext uri="{FF2B5EF4-FFF2-40B4-BE49-F238E27FC236}">
                <a16:creationId xmlns:a16="http://schemas.microsoft.com/office/drawing/2014/main" id="{63326542-255D-460E-B7CD-3A25AA594D1E}"/>
              </a:ext>
            </a:extLst>
          </p:cNvPr>
          <p:cNvPicPr>
            <a:picLocks noChangeAspect="1"/>
          </p:cNvPicPr>
          <p:nvPr/>
        </p:nvPicPr>
        <p:blipFill>
          <a:blip r:embed="rId9"/>
          <a:stretch>
            <a:fillRect/>
          </a:stretch>
        </p:blipFill>
        <p:spPr>
          <a:xfrm>
            <a:off x="1482662" y="4124607"/>
            <a:ext cx="1452559" cy="921415"/>
          </a:xfrm>
          <a:prstGeom prst="rect">
            <a:avLst/>
          </a:prstGeom>
        </p:spPr>
      </p:pic>
      <p:sp>
        <p:nvSpPr>
          <p:cNvPr id="23" name="مستطيل: زوايا مستديرة 2">
            <a:extLst>
              <a:ext uri="{FF2B5EF4-FFF2-40B4-BE49-F238E27FC236}">
                <a16:creationId xmlns:a16="http://schemas.microsoft.com/office/drawing/2014/main" id="{C2A9FC59-44F8-4C65-8BE7-B34CC78E59CB}"/>
              </a:ext>
            </a:extLst>
          </p:cNvPr>
          <p:cNvSpPr/>
          <p:nvPr/>
        </p:nvSpPr>
        <p:spPr>
          <a:xfrm>
            <a:off x="660215"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عدم الكتابة في دردشة الاجتماع إلا بإذن المعلم</a:t>
            </a:r>
          </a:p>
        </p:txBody>
      </p:sp>
      <p:sp>
        <p:nvSpPr>
          <p:cNvPr id="24" name="مستطيل 23">
            <a:extLst>
              <a:ext uri="{FF2B5EF4-FFF2-40B4-BE49-F238E27FC236}">
                <a16:creationId xmlns:a16="http://schemas.microsoft.com/office/drawing/2014/main" id="{7E5D5926-B765-4DC8-80AD-6A9D6CD39524}"/>
              </a:ext>
            </a:extLst>
          </p:cNvPr>
          <p:cNvSpPr/>
          <p:nvPr/>
        </p:nvSpPr>
        <p:spPr>
          <a:xfrm>
            <a:off x="4315310" y="170756"/>
            <a:ext cx="4264844"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bg1">
                    <a:lumMod val="75000"/>
                  </a:schemeClr>
                </a:solidFill>
                <a:effectLst>
                  <a:outerShdw blurRad="38100" dist="19050" dir="2700000" algn="tl" rotWithShape="0">
                    <a:schemeClr val="dk1">
                      <a:alpha val="40000"/>
                    </a:schemeClr>
                  </a:outerShdw>
                </a:effectLst>
              </a:rPr>
              <a:t>قوانين التعلم عن بعد :</a:t>
            </a:r>
          </a:p>
        </p:txBody>
      </p:sp>
    </p:spTree>
    <p:extLst>
      <p:ext uri="{BB962C8B-B14F-4D97-AF65-F5344CB8AC3E}">
        <p14:creationId xmlns:p14="http://schemas.microsoft.com/office/powerpoint/2010/main" val="3423019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3" grpId="0" animBg="1"/>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06450C30-B0FD-2142-9CC5-7F546C05EB6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4943" y="1115265"/>
            <a:ext cx="9166872" cy="4216761"/>
          </a:xfrm>
          <a:prstGeom prst="rect">
            <a:avLst/>
          </a:prstGeom>
        </p:spPr>
      </p:pic>
      <p:pic>
        <p:nvPicPr>
          <p:cNvPr id="5" name="Picture 46">
            <a:extLst>
              <a:ext uri="{FF2B5EF4-FFF2-40B4-BE49-F238E27FC236}">
                <a16:creationId xmlns:a16="http://schemas.microsoft.com/office/drawing/2014/main" id="{61C0ED4F-CAC4-F744-B1E7-C9B9FF6F615B}"/>
              </a:ext>
            </a:extLst>
          </p:cNvPr>
          <p:cNvPicPr>
            <a:picLocks noChangeAspect="1"/>
          </p:cNvPicPr>
          <p:nvPr/>
        </p:nvPicPr>
        <p:blipFill rotWithShape="1">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rcRect l="14797" t="6571" r="14269" b="10899"/>
          <a:stretch/>
        </p:blipFill>
        <p:spPr>
          <a:xfrm>
            <a:off x="9908978" y="2403076"/>
            <a:ext cx="1480207" cy="1131299"/>
          </a:xfrm>
          <a:prstGeom prst="rect">
            <a:avLst/>
          </a:prstGeom>
        </p:spPr>
      </p:pic>
      <p:sp>
        <p:nvSpPr>
          <p:cNvPr id="6" name="مربع نص 5">
            <a:extLst>
              <a:ext uri="{FF2B5EF4-FFF2-40B4-BE49-F238E27FC236}">
                <a16:creationId xmlns:a16="http://schemas.microsoft.com/office/drawing/2014/main" id="{7E729DD8-8D40-5949-9C79-4DDD440C9FE5}"/>
              </a:ext>
            </a:extLst>
          </p:cNvPr>
          <p:cNvSpPr txBox="1"/>
          <p:nvPr/>
        </p:nvSpPr>
        <p:spPr>
          <a:xfrm>
            <a:off x="9530996" y="2767417"/>
            <a:ext cx="1828800" cy="646331"/>
          </a:xfrm>
          <a:prstGeom prst="rect">
            <a:avLst/>
          </a:prstGeom>
          <a:noFill/>
        </p:spPr>
        <p:txBody>
          <a:bodyPr wrap="square" rtlCol="1">
            <a:spAutoFit/>
          </a:bodyPr>
          <a:lstStyle/>
          <a:p>
            <a:pPr algn="r"/>
            <a:r>
              <a:rPr lang="ar-SA" dirty="0"/>
              <a:t>اختبر نفسي  </a:t>
            </a:r>
          </a:p>
          <a:p>
            <a:pPr algn="r"/>
            <a:r>
              <a:rPr lang="ar-SA" dirty="0"/>
              <a:t>صفحة ١١١</a:t>
            </a:r>
          </a:p>
        </p:txBody>
      </p:sp>
    </p:spTree>
    <p:extLst>
      <p:ext uri="{BB962C8B-B14F-4D97-AF65-F5344CB8AC3E}">
        <p14:creationId xmlns:p14="http://schemas.microsoft.com/office/powerpoint/2010/main" val="422221398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1FAAFEE1-0BC7-B146-BBD7-1275539D533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4054" y="1185130"/>
            <a:ext cx="9622742" cy="4426461"/>
          </a:xfrm>
          <a:prstGeom prst="rect">
            <a:avLst/>
          </a:prstGeom>
        </p:spPr>
      </p:pic>
      <p:pic>
        <p:nvPicPr>
          <p:cNvPr id="5" name="Picture 46">
            <a:extLst>
              <a:ext uri="{FF2B5EF4-FFF2-40B4-BE49-F238E27FC236}">
                <a16:creationId xmlns:a16="http://schemas.microsoft.com/office/drawing/2014/main" id="{78379605-6707-5A45-B8A1-F43139391CF2}"/>
              </a:ext>
            </a:extLst>
          </p:cNvPr>
          <p:cNvPicPr>
            <a:picLocks noChangeAspect="1"/>
          </p:cNvPicPr>
          <p:nvPr/>
        </p:nvPicPr>
        <p:blipFill rotWithShape="1">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rcRect l="14797" t="6571" r="14269" b="10899"/>
          <a:stretch/>
        </p:blipFill>
        <p:spPr>
          <a:xfrm>
            <a:off x="9908978" y="2403076"/>
            <a:ext cx="1480207" cy="1131299"/>
          </a:xfrm>
          <a:prstGeom prst="rect">
            <a:avLst/>
          </a:prstGeom>
        </p:spPr>
      </p:pic>
      <p:sp>
        <p:nvSpPr>
          <p:cNvPr id="6" name="مربع نص 5">
            <a:extLst>
              <a:ext uri="{FF2B5EF4-FFF2-40B4-BE49-F238E27FC236}">
                <a16:creationId xmlns:a16="http://schemas.microsoft.com/office/drawing/2014/main" id="{50B7C0D3-3D65-F048-870B-C1532CA12A48}"/>
              </a:ext>
            </a:extLst>
          </p:cNvPr>
          <p:cNvSpPr txBox="1"/>
          <p:nvPr/>
        </p:nvSpPr>
        <p:spPr>
          <a:xfrm>
            <a:off x="9530996" y="2767417"/>
            <a:ext cx="1828800" cy="646331"/>
          </a:xfrm>
          <a:prstGeom prst="rect">
            <a:avLst/>
          </a:prstGeom>
          <a:noFill/>
        </p:spPr>
        <p:txBody>
          <a:bodyPr wrap="square" rtlCol="1">
            <a:spAutoFit/>
          </a:bodyPr>
          <a:lstStyle/>
          <a:p>
            <a:pPr algn="r"/>
            <a:r>
              <a:rPr lang="ar-SA" dirty="0"/>
              <a:t>اختبر نفسي  </a:t>
            </a:r>
          </a:p>
          <a:p>
            <a:pPr algn="r"/>
            <a:r>
              <a:rPr lang="ar-SA" dirty="0"/>
              <a:t>صفحة ١١١</a:t>
            </a:r>
          </a:p>
        </p:txBody>
      </p:sp>
    </p:spTree>
    <p:extLst>
      <p:ext uri="{BB962C8B-B14F-4D97-AF65-F5344CB8AC3E}">
        <p14:creationId xmlns:p14="http://schemas.microsoft.com/office/powerpoint/2010/main" val="39983387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5EE01FC6-C960-114D-BA61-1A9CAF3E019B}"/>
              </a:ext>
            </a:extLst>
          </p:cNvPr>
          <p:cNvPicPr>
            <a:picLocks noChangeAspect="1"/>
          </p:cNvPicPr>
          <p:nvPr/>
        </p:nvPicPr>
        <p:blipFill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l="14797" t="6571" r="14269" b="10899"/>
          <a:stretch/>
        </p:blipFill>
        <p:spPr>
          <a:xfrm>
            <a:off x="9908978" y="2403076"/>
            <a:ext cx="1480207" cy="1131299"/>
          </a:xfrm>
          <a:prstGeom prst="rect">
            <a:avLst/>
          </a:prstGeom>
        </p:spPr>
      </p:pic>
      <p:sp>
        <p:nvSpPr>
          <p:cNvPr id="6" name="مربع نص 5">
            <a:extLst>
              <a:ext uri="{FF2B5EF4-FFF2-40B4-BE49-F238E27FC236}">
                <a16:creationId xmlns:a16="http://schemas.microsoft.com/office/drawing/2014/main" id="{6BDEDFE8-D552-314C-BF71-CBBF431A36DE}"/>
              </a:ext>
            </a:extLst>
          </p:cNvPr>
          <p:cNvSpPr txBox="1"/>
          <p:nvPr/>
        </p:nvSpPr>
        <p:spPr>
          <a:xfrm>
            <a:off x="9530996" y="2767417"/>
            <a:ext cx="1828800" cy="646331"/>
          </a:xfrm>
          <a:prstGeom prst="rect">
            <a:avLst/>
          </a:prstGeom>
          <a:noFill/>
        </p:spPr>
        <p:txBody>
          <a:bodyPr wrap="square" rtlCol="1">
            <a:spAutoFit/>
          </a:bodyPr>
          <a:lstStyle/>
          <a:p>
            <a:pPr algn="r"/>
            <a:r>
              <a:rPr lang="ar-SA" dirty="0"/>
              <a:t>التفكير الناقد   </a:t>
            </a:r>
          </a:p>
          <a:p>
            <a:pPr algn="r"/>
            <a:r>
              <a:rPr lang="ar-SA" dirty="0"/>
              <a:t>صفحة ١١١</a:t>
            </a:r>
          </a:p>
        </p:txBody>
      </p:sp>
      <p:pic>
        <p:nvPicPr>
          <p:cNvPr id="7" name="صورة 7">
            <a:extLst>
              <a:ext uri="{FF2B5EF4-FFF2-40B4-BE49-F238E27FC236}">
                <a16:creationId xmlns:a16="http://schemas.microsoft.com/office/drawing/2014/main" id="{A758A2ED-B332-4F43-8335-65D83EF947C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8817" y="1290844"/>
            <a:ext cx="8266840" cy="4342658"/>
          </a:xfrm>
          <a:prstGeom prst="rect">
            <a:avLst/>
          </a:prstGeom>
        </p:spPr>
      </p:pic>
    </p:spTree>
    <p:extLst>
      <p:ext uri="{BB962C8B-B14F-4D97-AF65-F5344CB8AC3E}">
        <p14:creationId xmlns:p14="http://schemas.microsoft.com/office/powerpoint/2010/main" val="350408158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3569" y="4713621"/>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7F36DD96-E064-5046-BBFD-42B9197198AE}"/>
              </a:ext>
            </a:extLst>
          </p:cNvPr>
          <p:cNvPicPr>
            <a:picLocks noChangeAspect="1"/>
          </p:cNvPicPr>
          <p:nvPr/>
        </p:nvPicPr>
        <p:blipFill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l="14797" t="6571" r="14269" b="10899"/>
          <a:stretch/>
        </p:blipFill>
        <p:spPr>
          <a:xfrm>
            <a:off x="10009036" y="2435367"/>
            <a:ext cx="1480207" cy="1131299"/>
          </a:xfrm>
          <a:prstGeom prst="rect">
            <a:avLst/>
          </a:prstGeom>
        </p:spPr>
      </p:pic>
      <p:pic>
        <p:nvPicPr>
          <p:cNvPr id="7" name="صورة 7">
            <a:extLst>
              <a:ext uri="{FF2B5EF4-FFF2-40B4-BE49-F238E27FC236}">
                <a16:creationId xmlns:a16="http://schemas.microsoft.com/office/drawing/2014/main" id="{F3769A38-066D-A343-B545-3DE60E8D9A3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2652" y="1173047"/>
            <a:ext cx="8717589" cy="4642325"/>
          </a:xfrm>
          <a:prstGeom prst="rect">
            <a:avLst/>
          </a:prstGeom>
        </p:spPr>
      </p:pic>
      <p:sp>
        <p:nvSpPr>
          <p:cNvPr id="8" name="مربع نص 7">
            <a:extLst>
              <a:ext uri="{FF2B5EF4-FFF2-40B4-BE49-F238E27FC236}">
                <a16:creationId xmlns:a16="http://schemas.microsoft.com/office/drawing/2014/main" id="{69084611-F5F5-3C45-86C4-5009762D5CCD}"/>
              </a:ext>
            </a:extLst>
          </p:cNvPr>
          <p:cNvSpPr txBox="1"/>
          <p:nvPr/>
        </p:nvSpPr>
        <p:spPr>
          <a:xfrm>
            <a:off x="9519806" y="2809952"/>
            <a:ext cx="1828800" cy="646331"/>
          </a:xfrm>
          <a:prstGeom prst="rect">
            <a:avLst/>
          </a:prstGeom>
          <a:noFill/>
        </p:spPr>
        <p:txBody>
          <a:bodyPr wrap="square" rtlCol="1">
            <a:spAutoFit/>
          </a:bodyPr>
          <a:lstStyle/>
          <a:p>
            <a:pPr algn="r"/>
            <a:r>
              <a:rPr lang="ar-SA" dirty="0"/>
              <a:t>التفكير الناقد   </a:t>
            </a:r>
          </a:p>
          <a:p>
            <a:pPr algn="r"/>
            <a:r>
              <a:rPr lang="ar-SA" dirty="0"/>
              <a:t>صفحة ١١١</a:t>
            </a:r>
          </a:p>
        </p:txBody>
      </p:sp>
    </p:spTree>
    <p:extLst>
      <p:ext uri="{BB962C8B-B14F-4D97-AF65-F5344CB8AC3E}">
        <p14:creationId xmlns:p14="http://schemas.microsoft.com/office/powerpoint/2010/main" val="246484179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013CDD50-2104-754B-BD79-495453886CE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0345" y="1198831"/>
            <a:ext cx="9012259" cy="4145639"/>
          </a:xfrm>
          <a:prstGeom prst="rect">
            <a:avLst/>
          </a:prstGeom>
        </p:spPr>
      </p:pic>
    </p:spTree>
    <p:extLst>
      <p:ext uri="{BB962C8B-B14F-4D97-AF65-F5344CB8AC3E}">
        <p14:creationId xmlns:p14="http://schemas.microsoft.com/office/powerpoint/2010/main" val="206945676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93DA7A9-CE77-734C-992E-59F9EA7435F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88184" y="1284376"/>
            <a:ext cx="8548787" cy="4475546"/>
          </a:xfrm>
          <a:prstGeom prst="rect">
            <a:avLst/>
          </a:prstGeom>
        </p:spPr>
      </p:pic>
    </p:spTree>
    <p:extLst>
      <p:ext uri="{BB962C8B-B14F-4D97-AF65-F5344CB8AC3E}">
        <p14:creationId xmlns:p14="http://schemas.microsoft.com/office/powerpoint/2010/main" val="100479163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7"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8"/>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4"/>
          <a:stretch>
            <a:fillRect/>
          </a:stretch>
        </p:blipFill>
        <p:spPr>
          <a:xfrm>
            <a:off x="6091237" y="3424237"/>
            <a:ext cx="9525" cy="9525"/>
          </a:xfrm>
          <a:prstGeom prst="rect">
            <a:avLst/>
          </a:prstGeom>
        </p:spPr>
      </p:pic>
      <p:sp>
        <p:nvSpPr>
          <p:cNvPr id="85" name="مربع نص 84">
            <a:hlinkClick r:id="rId25" action="ppaction://hlinksldjump"/>
            <a:extLst>
              <a:ext uri="{FF2B5EF4-FFF2-40B4-BE49-F238E27FC236}">
                <a16:creationId xmlns:a16="http://schemas.microsoft.com/office/drawing/2014/main" id="{DC61169E-CF0D-4AA3-8E44-940F03E84A8E}"/>
              </a:ext>
            </a:extLst>
          </p:cNvPr>
          <p:cNvSpPr txBox="1"/>
          <p:nvPr/>
        </p:nvSpPr>
        <p:spPr>
          <a:xfrm>
            <a:off x="9348223" y="2970795"/>
            <a:ext cx="1616459" cy="369332"/>
          </a:xfrm>
          <a:prstGeom prst="rect">
            <a:avLst/>
          </a:prstGeom>
          <a:noFill/>
        </p:spPr>
        <p:txBody>
          <a:bodyPr wrap="square">
            <a:spAutoFit/>
          </a:bodyPr>
          <a:lstStyle/>
          <a:p>
            <a:pPr algn="ctr"/>
            <a:r>
              <a:rPr lang="ar-SA" b="1" dirty="0"/>
              <a:t>نجمة اليوم </a:t>
            </a:r>
            <a:endParaRPr lang="en-US" b="1" dirty="0"/>
          </a:p>
        </p:txBody>
      </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28"/>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20680975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6" name="صورة 6">
            <a:extLst>
              <a:ext uri="{FF2B5EF4-FFF2-40B4-BE49-F238E27FC236}">
                <a16:creationId xmlns:a16="http://schemas.microsoft.com/office/drawing/2014/main" id="{F7C749C8-EB34-A44D-A1CC-7ACDE9CBD5E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6629" y="1188282"/>
            <a:ext cx="8548787" cy="4204002"/>
          </a:xfrm>
          <a:prstGeom prst="rect">
            <a:avLst/>
          </a:prstGeom>
        </p:spPr>
      </p:pic>
    </p:spTree>
    <p:extLst>
      <p:ext uri="{BB962C8B-B14F-4D97-AF65-F5344CB8AC3E}">
        <p14:creationId xmlns:p14="http://schemas.microsoft.com/office/powerpoint/2010/main" val="306640964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318370"/>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11"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3">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4">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4">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4">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5"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sp>
        <p:nvSpPr>
          <p:cNvPr id="59" name="Text Box 41">
            <a:extLst>
              <a:ext uri="{FF2B5EF4-FFF2-40B4-BE49-F238E27FC236}">
                <a16:creationId xmlns:a16="http://schemas.microsoft.com/office/drawing/2014/main" id="{80F47C44-ECE1-4793-A1E3-2F017A2148DC}"/>
              </a:ext>
            </a:extLst>
          </p:cNvPr>
          <p:cNvSpPr txBox="1">
            <a:spLocks noChangeArrowheads="1"/>
          </p:cNvSpPr>
          <p:nvPr/>
        </p:nvSpPr>
        <p:spPr bwMode="auto">
          <a:xfrm>
            <a:off x="2733942" y="2205584"/>
            <a:ext cx="58137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a:r>
              <a:rPr lang="ar-SA" sz="3000" b="1" i="0" u="none" strike="noStrike" dirty="0">
                <a:solidFill>
                  <a:srgbClr val="2C2F34"/>
                </a:solidFill>
                <a:effectLst/>
                <a:latin typeface="-apple-system"/>
              </a:rPr>
              <a:t>رب اشرح لي صدري ويسر لي أمري وأحلل عقدة من لساني يفقه قولي</a:t>
            </a:r>
          </a:p>
        </p:txBody>
      </p:sp>
      <p:pic>
        <p:nvPicPr>
          <p:cNvPr id="63" name="Picture 2" descr="طفلة جميلة تدعو الله">
            <a:extLst>
              <a:ext uri="{FF2B5EF4-FFF2-40B4-BE49-F238E27FC236}">
                <a16:creationId xmlns:a16="http://schemas.microsoft.com/office/drawing/2014/main" id="{4E7AD9A3-38BF-45BA-98CD-C5040B0F689F}"/>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 b="98000" l="5556" r="94127">
                        <a14:foregroundMark x1="26349" y1="14333" x2="24444" y2="92000"/>
                        <a14:foregroundMark x1="21111" y1="87667" x2="13651"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3752834" y="580767"/>
            <a:ext cx="3253168" cy="1618074"/>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8">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41">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49"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283261002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صفحة٩٦-٩٧</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2"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3"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4"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5"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27">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grpSp>
        <p:nvGrpSpPr>
          <p:cNvPr id="2" name="مجموعة 1">
            <a:extLst>
              <a:ext uri="{FF2B5EF4-FFF2-40B4-BE49-F238E27FC236}">
                <a16:creationId xmlns:a16="http://schemas.microsoft.com/office/drawing/2014/main" id="{08EE3A01-A703-554E-82BE-92012E14BA09}"/>
              </a:ext>
            </a:extLst>
          </p:cNvPr>
          <p:cNvGrpSpPr/>
          <p:nvPr/>
        </p:nvGrpSpPr>
        <p:grpSpPr>
          <a:xfrm>
            <a:off x="10763598" y="1976226"/>
            <a:ext cx="1244530" cy="2770940"/>
            <a:chOff x="6170636" y="2100923"/>
            <a:chExt cx="1268626" cy="2151948"/>
          </a:xfrm>
        </p:grpSpPr>
        <p:sp>
          <p:nvSpPr>
            <p:cNvPr id="53" name="مستطيل 52">
              <a:hlinkClick r:id="rId23" action="ppaction://hlinksldjump"/>
              <a:extLst>
                <a:ext uri="{FF2B5EF4-FFF2-40B4-BE49-F238E27FC236}">
                  <a16:creationId xmlns:a16="http://schemas.microsoft.com/office/drawing/2014/main" id="{1347AADA-8C55-E744-B38A-C90FA3C741F0}"/>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8" name="مستطيل 57">
              <a:extLst>
                <a:ext uri="{FF2B5EF4-FFF2-40B4-BE49-F238E27FC236}">
                  <a16:creationId xmlns:a16="http://schemas.microsoft.com/office/drawing/2014/main" id="{AB9F7C0A-E72D-3146-8661-462D00A242A8}"/>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9" name="مستطيل 58">
              <a:extLst>
                <a:ext uri="{FF2B5EF4-FFF2-40B4-BE49-F238E27FC236}">
                  <a16:creationId xmlns:a16="http://schemas.microsoft.com/office/drawing/2014/main" id="{611933FB-EB4E-0D41-AE5F-F56A07AAE991}"/>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167116042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8">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8">
            <a:alphaModFix/>
          </a:blip>
          <a:stretch>
            <a:fillRect/>
          </a:stretch>
        </p:blipFill>
        <p:spPr>
          <a:xfrm>
            <a:off x="14926" y="164314"/>
            <a:ext cx="1281627" cy="1083085"/>
          </a:xfrm>
          <a:prstGeom prst="rect">
            <a:avLst/>
          </a:prstGeom>
          <a:noFill/>
          <a:ln>
            <a:noFill/>
          </a:ln>
        </p:spPr>
      </p:pic>
      <p:pic>
        <p:nvPicPr>
          <p:cNvPr id="25" name="صورة 24">
            <a:hlinkClick r:id="rId9"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0"/>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0623" y="5426283"/>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9710" y="4201364"/>
            <a:ext cx="1253508" cy="13222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9"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0"/>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1">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2">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3"/>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7"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28"/>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0"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2">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3">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3">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3">
            <a:alphaModFix/>
          </a:blip>
          <a:stretch>
            <a:fillRect/>
          </a:stretch>
        </p:blipFill>
        <p:spPr>
          <a:xfrm>
            <a:off x="198659" y="2653110"/>
            <a:ext cx="598686" cy="584616"/>
          </a:xfrm>
          <a:prstGeom prst="rect">
            <a:avLst/>
          </a:prstGeom>
          <a:noFill/>
          <a:ln>
            <a:noFill/>
          </a:ln>
        </p:spPr>
      </p:pic>
      <p:sp>
        <p:nvSpPr>
          <p:cNvPr id="87" name="مربع نص 86">
            <a:hlinkClick r:id="rId30"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4"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5">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6">
            <a:extLst>
              <a:ext uri="{BEBA8EAE-BF5A-486C-A8C5-ECC9F3942E4B}">
                <a14:imgProps xmlns:a14="http://schemas.microsoft.com/office/drawing/2010/main">
                  <a14:imgLayer r:embed="rId37">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38">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1">
            <a:extLst>
              <a:ext uri="{BEBA8EAE-BF5A-486C-A8C5-ECC9F3942E4B}">
                <a14:imgProps xmlns:a14="http://schemas.microsoft.com/office/drawing/2010/main">
                  <a14:imgLayer r:embed="rId42">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20">
            <a:extLst>
              <a:ext uri="{FF2B5EF4-FFF2-40B4-BE49-F238E27FC236}">
                <a16:creationId xmlns:a16="http://schemas.microsoft.com/office/drawing/2014/main" id="{1D930441-13E9-4E48-9B9E-FD2FA32F203E}"/>
              </a:ext>
            </a:extLst>
          </p:cNvPr>
          <p:cNvGrpSpPr/>
          <p:nvPr/>
        </p:nvGrpSpPr>
        <p:grpSpPr>
          <a:xfrm>
            <a:off x="7303851" y="540485"/>
            <a:ext cx="1751974" cy="2615573"/>
            <a:chOff x="6340635" y="288951"/>
            <a:chExt cx="2315327" cy="3544027"/>
          </a:xfrm>
        </p:grpSpPr>
        <p:pic>
          <p:nvPicPr>
            <p:cNvPr id="56" name="Picture 2">
              <a:extLst>
                <a:ext uri="{FF2B5EF4-FFF2-40B4-BE49-F238E27FC236}">
                  <a16:creationId xmlns:a16="http://schemas.microsoft.com/office/drawing/2014/main" id="{24A1E963-CDBA-40CC-A338-CA209B89723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40635" y="288951"/>
              <a:ext cx="2315327" cy="3544027"/>
            </a:xfrm>
            <a:prstGeom prst="rect">
              <a:avLst/>
            </a:prstGeom>
          </p:spPr>
        </p:pic>
        <p:pic>
          <p:nvPicPr>
            <p:cNvPr id="57" name="Picture 4">
              <a:extLst>
                <a:ext uri="{FF2B5EF4-FFF2-40B4-BE49-F238E27FC236}">
                  <a16:creationId xmlns:a16="http://schemas.microsoft.com/office/drawing/2014/main" id="{37526CD2-A352-4D68-839D-905473FCF1FA}"/>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133467" y="2853504"/>
              <a:ext cx="888143" cy="888143"/>
            </a:xfrm>
            <a:prstGeom prst="rect">
              <a:avLst/>
            </a:prstGeom>
          </p:spPr>
        </p:pic>
      </p:grpSp>
      <p:grpSp>
        <p:nvGrpSpPr>
          <p:cNvPr id="64" name="Group 29">
            <a:extLst>
              <a:ext uri="{FF2B5EF4-FFF2-40B4-BE49-F238E27FC236}">
                <a16:creationId xmlns:a16="http://schemas.microsoft.com/office/drawing/2014/main" id="{F3D1AC9B-E43A-4850-9C88-7A130C189EEA}"/>
              </a:ext>
            </a:extLst>
          </p:cNvPr>
          <p:cNvGrpSpPr/>
          <p:nvPr/>
        </p:nvGrpSpPr>
        <p:grpSpPr>
          <a:xfrm>
            <a:off x="5035531" y="549931"/>
            <a:ext cx="1767512" cy="2638771"/>
            <a:chOff x="3404069" y="247262"/>
            <a:chExt cx="2335861" cy="3575459"/>
          </a:xfrm>
        </p:grpSpPr>
        <p:pic>
          <p:nvPicPr>
            <p:cNvPr id="65" name="Picture 8">
              <a:extLst>
                <a:ext uri="{FF2B5EF4-FFF2-40B4-BE49-F238E27FC236}">
                  <a16:creationId xmlns:a16="http://schemas.microsoft.com/office/drawing/2014/main" id="{91DAF240-30A2-4BC2-B486-379A750D9DD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404069" y="247262"/>
              <a:ext cx="2335861" cy="3575459"/>
            </a:xfrm>
            <a:prstGeom prst="rect">
              <a:avLst/>
            </a:prstGeom>
          </p:spPr>
        </p:pic>
        <p:pic>
          <p:nvPicPr>
            <p:cNvPr id="66" name="Picture 10">
              <a:extLst>
                <a:ext uri="{FF2B5EF4-FFF2-40B4-BE49-F238E27FC236}">
                  <a16:creationId xmlns:a16="http://schemas.microsoft.com/office/drawing/2014/main" id="{8D24CA8F-0579-4BA4-9A9C-B1BC947A7822}"/>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139402" y="2859863"/>
              <a:ext cx="865193" cy="865193"/>
            </a:xfrm>
            <a:prstGeom prst="rect">
              <a:avLst/>
            </a:prstGeom>
          </p:spPr>
        </p:pic>
      </p:grpSp>
      <p:grpSp>
        <p:nvGrpSpPr>
          <p:cNvPr id="68" name="Group 30">
            <a:extLst>
              <a:ext uri="{FF2B5EF4-FFF2-40B4-BE49-F238E27FC236}">
                <a16:creationId xmlns:a16="http://schemas.microsoft.com/office/drawing/2014/main" id="{397DD3B3-4752-44BC-9D3A-F2D76F4D4C3A}"/>
              </a:ext>
            </a:extLst>
          </p:cNvPr>
          <p:cNvGrpSpPr/>
          <p:nvPr/>
        </p:nvGrpSpPr>
        <p:grpSpPr>
          <a:xfrm>
            <a:off x="2768913" y="511166"/>
            <a:ext cx="1767513" cy="2638771"/>
            <a:chOff x="628840" y="231367"/>
            <a:chExt cx="2335862" cy="3575459"/>
          </a:xfrm>
        </p:grpSpPr>
        <p:pic>
          <p:nvPicPr>
            <p:cNvPr id="72" name="Picture 14">
              <a:extLst>
                <a:ext uri="{FF2B5EF4-FFF2-40B4-BE49-F238E27FC236}">
                  <a16:creationId xmlns:a16="http://schemas.microsoft.com/office/drawing/2014/main" id="{A705ADE4-64A1-41F6-84A6-D90F8C63159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28840" y="231367"/>
              <a:ext cx="2335862" cy="3575459"/>
            </a:xfrm>
            <a:prstGeom prst="rect">
              <a:avLst/>
            </a:prstGeom>
          </p:spPr>
        </p:pic>
        <p:pic>
          <p:nvPicPr>
            <p:cNvPr id="79" name="Picture 16">
              <a:extLst>
                <a:ext uri="{FF2B5EF4-FFF2-40B4-BE49-F238E27FC236}">
                  <a16:creationId xmlns:a16="http://schemas.microsoft.com/office/drawing/2014/main" id="{612BAB72-2AE2-417C-A3B2-1E65969F935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372072" y="2901552"/>
              <a:ext cx="849398" cy="849398"/>
            </a:xfrm>
            <a:prstGeom prst="rect">
              <a:avLst/>
            </a:prstGeom>
          </p:spPr>
        </p:pic>
      </p:grpSp>
      <p:sp>
        <p:nvSpPr>
          <p:cNvPr id="91" name="TextBox 19">
            <a:extLst>
              <a:ext uri="{FF2B5EF4-FFF2-40B4-BE49-F238E27FC236}">
                <a16:creationId xmlns:a16="http://schemas.microsoft.com/office/drawing/2014/main" id="{096D9D13-7B83-4755-BC9F-55AAA0C5339E}"/>
              </a:ext>
            </a:extLst>
          </p:cNvPr>
          <p:cNvSpPr txBox="1"/>
          <p:nvPr/>
        </p:nvSpPr>
        <p:spPr>
          <a:xfrm>
            <a:off x="3620819" y="3366586"/>
            <a:ext cx="4214834" cy="707886"/>
          </a:xfrm>
          <a:custGeom>
            <a:avLst/>
            <a:gdLst>
              <a:gd name="connsiteX0" fmla="*/ 0 w 6133527"/>
              <a:gd name="connsiteY0" fmla="*/ 0 h 400110"/>
              <a:gd name="connsiteX1" fmla="*/ 6133527 w 6133527"/>
              <a:gd name="connsiteY1" fmla="*/ 0 h 400110"/>
              <a:gd name="connsiteX2" fmla="*/ 6133527 w 6133527"/>
              <a:gd name="connsiteY2" fmla="*/ 400110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5983402 w 6133527"/>
              <a:gd name="connsiteY2" fmla="*/ 222689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6048717 w 6133527"/>
              <a:gd name="connsiteY2" fmla="*/ 361540 h 400110"/>
              <a:gd name="connsiteX3" fmla="*/ 0 w 6133527"/>
              <a:gd name="connsiteY3" fmla="*/ 400110 h 400110"/>
              <a:gd name="connsiteX4" fmla="*/ 0 w 6133527"/>
              <a:gd name="connsiteY4" fmla="*/ 0 h 400110"/>
              <a:gd name="connsiteX0" fmla="*/ 0 w 7505120"/>
              <a:gd name="connsiteY0" fmla="*/ 61712 h 400110"/>
              <a:gd name="connsiteX1" fmla="*/ 7505120 w 7505120"/>
              <a:gd name="connsiteY1" fmla="*/ 0 h 400110"/>
              <a:gd name="connsiteX2" fmla="*/ 7420310 w 7505120"/>
              <a:gd name="connsiteY2" fmla="*/ 361540 h 400110"/>
              <a:gd name="connsiteX3" fmla="*/ 1371593 w 7505120"/>
              <a:gd name="connsiteY3" fmla="*/ 400110 h 400110"/>
              <a:gd name="connsiteX4" fmla="*/ 0 w 7505120"/>
              <a:gd name="connsiteY4" fmla="*/ 61712 h 400110"/>
              <a:gd name="connsiteX0" fmla="*/ 0 w 7505120"/>
              <a:gd name="connsiteY0" fmla="*/ 61712 h 400110"/>
              <a:gd name="connsiteX1" fmla="*/ 7505120 w 7505120"/>
              <a:gd name="connsiteY1" fmla="*/ 0 h 400110"/>
              <a:gd name="connsiteX2" fmla="*/ 6723630 w 7505120"/>
              <a:gd name="connsiteY2" fmla="*/ 369254 h 400110"/>
              <a:gd name="connsiteX3" fmla="*/ 1371593 w 7505120"/>
              <a:gd name="connsiteY3" fmla="*/ 400110 h 400110"/>
              <a:gd name="connsiteX4" fmla="*/ 0 w 7505120"/>
              <a:gd name="connsiteY4" fmla="*/ 61712 h 400110"/>
              <a:gd name="connsiteX0" fmla="*/ 0 w 6723630"/>
              <a:gd name="connsiteY0" fmla="*/ 84854 h 423252"/>
              <a:gd name="connsiteX1" fmla="*/ 5284447 w 6723630"/>
              <a:gd name="connsiteY1" fmla="*/ 0 h 423252"/>
              <a:gd name="connsiteX2" fmla="*/ 6723630 w 6723630"/>
              <a:gd name="connsiteY2" fmla="*/ 392396 h 423252"/>
              <a:gd name="connsiteX3" fmla="*/ 1371593 w 6723630"/>
              <a:gd name="connsiteY3" fmla="*/ 423252 h 423252"/>
              <a:gd name="connsiteX4" fmla="*/ 0 w 6723630"/>
              <a:gd name="connsiteY4" fmla="*/ 84854 h 42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630" h="423252">
                <a:moveTo>
                  <a:pt x="0" y="84854"/>
                </a:moveTo>
                <a:lnTo>
                  <a:pt x="5284447" y="0"/>
                </a:lnTo>
                <a:lnTo>
                  <a:pt x="6723630" y="392396"/>
                </a:lnTo>
                <a:lnTo>
                  <a:pt x="1371593" y="423252"/>
                </a:lnTo>
                <a:lnTo>
                  <a:pt x="0" y="84854"/>
                </a:lnTo>
                <a:close/>
              </a:path>
            </a:pathLst>
          </a:custGeom>
          <a:solidFill>
            <a:schemeClr val="accent4">
              <a:lumMod val="20000"/>
              <a:lumOff val="80000"/>
            </a:schemeClr>
          </a:solidFill>
        </p:spPr>
        <p:txBody>
          <a:bodyPr wrap="square" rtlCol="0">
            <a:spAutoFit/>
          </a:bodyPr>
          <a:lstStyle/>
          <a:p>
            <a:pPr algn="ctr"/>
            <a:r>
              <a:rPr lang="ar-BH" sz="2000" b="1" dirty="0"/>
              <a:t>اختاري الوجه الذي يُعبّر عن </a:t>
            </a:r>
            <a:endParaRPr lang="ar-SA" sz="2000" b="1" dirty="0"/>
          </a:p>
          <a:p>
            <a:pPr algn="ctr"/>
            <a:r>
              <a:rPr lang="ar-BH" sz="2000" b="1" dirty="0"/>
              <a:t>مشاعركِ </a:t>
            </a:r>
            <a:r>
              <a:rPr lang="ar-SA" sz="2000" b="1" dirty="0"/>
              <a:t>واكتبي رقمه </a:t>
            </a:r>
            <a:endParaRPr lang="en-GB" sz="2000" b="1" dirty="0"/>
          </a:p>
        </p:txBody>
      </p:sp>
      <p:grpSp>
        <p:nvGrpSpPr>
          <p:cNvPr id="5" name="مجموعة 4">
            <a:extLst>
              <a:ext uri="{FF2B5EF4-FFF2-40B4-BE49-F238E27FC236}">
                <a16:creationId xmlns:a16="http://schemas.microsoft.com/office/drawing/2014/main" id="{13B690B1-39D6-BA41-BDD8-0D60A79F4706}"/>
              </a:ext>
            </a:extLst>
          </p:cNvPr>
          <p:cNvGrpSpPr/>
          <p:nvPr/>
        </p:nvGrpSpPr>
        <p:grpSpPr>
          <a:xfrm>
            <a:off x="10153368" y="1642154"/>
            <a:ext cx="1268626" cy="2151948"/>
            <a:chOff x="6170636" y="2100923"/>
            <a:chExt cx="1268626" cy="2151948"/>
          </a:xfrm>
        </p:grpSpPr>
        <p:sp>
          <p:nvSpPr>
            <p:cNvPr id="94" name="مستطيل 93">
              <a:hlinkClick r:id="rId50" action="ppaction://hlinksldjump"/>
              <a:extLst>
                <a:ext uri="{FF2B5EF4-FFF2-40B4-BE49-F238E27FC236}">
                  <a16:creationId xmlns:a16="http://schemas.microsoft.com/office/drawing/2014/main" id="{802D8C69-B92B-9E42-AA35-2C2F8DDB98AF}"/>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95" name="مستطيل 94">
              <a:extLst>
                <a:ext uri="{FF2B5EF4-FFF2-40B4-BE49-F238E27FC236}">
                  <a16:creationId xmlns:a16="http://schemas.microsoft.com/office/drawing/2014/main" id="{467F10AC-F9EC-4040-9ACF-AE80AB13DA9C}"/>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96" name="مستطيل 95">
              <a:extLst>
                <a:ext uri="{FF2B5EF4-FFF2-40B4-BE49-F238E27FC236}">
                  <a16:creationId xmlns:a16="http://schemas.microsoft.com/office/drawing/2014/main" id="{4B97EF9D-64C5-A543-9322-B91E088202C9}"/>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
        <p:nvSpPr>
          <p:cNvPr id="6" name="مربع نص 5">
            <a:extLst>
              <a:ext uri="{FF2B5EF4-FFF2-40B4-BE49-F238E27FC236}">
                <a16:creationId xmlns:a16="http://schemas.microsoft.com/office/drawing/2014/main" id="{947DF035-44EE-4947-90AF-E4F92882AAF4}"/>
              </a:ext>
            </a:extLst>
          </p:cNvPr>
          <p:cNvSpPr txBox="1"/>
          <p:nvPr/>
        </p:nvSpPr>
        <p:spPr>
          <a:xfrm flipH="1">
            <a:off x="7522064" y="2443065"/>
            <a:ext cx="1315547" cy="630942"/>
          </a:xfrm>
          <a:prstGeom prst="rect">
            <a:avLst/>
          </a:prstGeom>
          <a:noFill/>
        </p:spPr>
        <p:txBody>
          <a:bodyPr wrap="square" rtlCol="1">
            <a:spAutoFit/>
          </a:bodyPr>
          <a:lstStyle/>
          <a:p>
            <a:pPr algn="r"/>
            <a:r>
              <a:rPr lang="ar-SA" sz="3500" b="1" dirty="0"/>
              <a:t>١</a:t>
            </a:r>
          </a:p>
        </p:txBody>
      </p:sp>
      <p:sp>
        <p:nvSpPr>
          <p:cNvPr id="7" name="مربع نص 6">
            <a:extLst>
              <a:ext uri="{FF2B5EF4-FFF2-40B4-BE49-F238E27FC236}">
                <a16:creationId xmlns:a16="http://schemas.microsoft.com/office/drawing/2014/main" id="{129B296A-DBB2-BA49-B5D9-C02C03005418}"/>
              </a:ext>
            </a:extLst>
          </p:cNvPr>
          <p:cNvSpPr txBox="1"/>
          <p:nvPr/>
        </p:nvSpPr>
        <p:spPr>
          <a:xfrm flipH="1">
            <a:off x="5335345" y="2490372"/>
            <a:ext cx="1315547" cy="630942"/>
          </a:xfrm>
          <a:prstGeom prst="rect">
            <a:avLst/>
          </a:prstGeom>
          <a:noFill/>
        </p:spPr>
        <p:txBody>
          <a:bodyPr wrap="square" rtlCol="1">
            <a:spAutoFit/>
          </a:bodyPr>
          <a:lstStyle/>
          <a:p>
            <a:pPr algn="r"/>
            <a:r>
              <a:rPr lang="ar-SA" sz="3500" b="1" dirty="0"/>
              <a:t>٢</a:t>
            </a:r>
          </a:p>
        </p:txBody>
      </p:sp>
      <p:sp>
        <p:nvSpPr>
          <p:cNvPr id="8" name="مربع نص 7">
            <a:extLst>
              <a:ext uri="{FF2B5EF4-FFF2-40B4-BE49-F238E27FC236}">
                <a16:creationId xmlns:a16="http://schemas.microsoft.com/office/drawing/2014/main" id="{FD3AB34E-D2EF-1D43-AEBA-A94A5AB2A74F}"/>
              </a:ext>
            </a:extLst>
          </p:cNvPr>
          <p:cNvSpPr txBox="1"/>
          <p:nvPr/>
        </p:nvSpPr>
        <p:spPr>
          <a:xfrm flipH="1">
            <a:off x="3037734" y="2458052"/>
            <a:ext cx="1315547" cy="630942"/>
          </a:xfrm>
          <a:prstGeom prst="rect">
            <a:avLst/>
          </a:prstGeom>
          <a:noFill/>
        </p:spPr>
        <p:txBody>
          <a:bodyPr wrap="square" rtlCol="1">
            <a:spAutoFit/>
          </a:bodyPr>
          <a:lstStyle/>
          <a:p>
            <a:pPr algn="r"/>
            <a:r>
              <a:rPr lang="ar-SA" sz="3500" b="1" dirty="0"/>
              <a:t>٣</a:t>
            </a:r>
          </a:p>
        </p:txBody>
      </p:sp>
      <p:pic>
        <p:nvPicPr>
          <p:cNvPr id="2" name="صورة 3">
            <a:extLst>
              <a:ext uri="{FF2B5EF4-FFF2-40B4-BE49-F238E27FC236}">
                <a16:creationId xmlns:a16="http://schemas.microsoft.com/office/drawing/2014/main" id="{C1C3EE33-45C2-0B41-AEAC-010E7F7739E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570346" y="1216343"/>
            <a:ext cx="1267265" cy="1185333"/>
          </a:xfrm>
          <a:prstGeom prst="rect">
            <a:avLst/>
          </a:prstGeom>
        </p:spPr>
      </p:pic>
      <p:pic>
        <p:nvPicPr>
          <p:cNvPr id="4" name="صورة 8">
            <a:extLst>
              <a:ext uri="{FF2B5EF4-FFF2-40B4-BE49-F238E27FC236}">
                <a16:creationId xmlns:a16="http://schemas.microsoft.com/office/drawing/2014/main" id="{F886AEE8-31F0-FC44-9881-648ACA98A093}"/>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319156" y="1170612"/>
            <a:ext cx="1268631" cy="1309605"/>
          </a:xfrm>
          <a:prstGeom prst="rect">
            <a:avLst/>
          </a:prstGeom>
        </p:spPr>
      </p:pic>
      <p:pic>
        <p:nvPicPr>
          <p:cNvPr id="9" name="صورة 10">
            <a:extLst>
              <a:ext uri="{FF2B5EF4-FFF2-40B4-BE49-F238E27FC236}">
                <a16:creationId xmlns:a16="http://schemas.microsoft.com/office/drawing/2014/main" id="{BABDC409-9FCD-9847-B246-23850CD550F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flipH="1">
            <a:off x="2914205" y="1214512"/>
            <a:ext cx="1620517" cy="1309195"/>
          </a:xfrm>
          <a:prstGeom prst="rect">
            <a:avLst/>
          </a:prstGeom>
        </p:spPr>
      </p:pic>
    </p:spTree>
    <p:extLst>
      <p:ext uri="{BB962C8B-B14F-4D97-AF65-F5344CB8AC3E}">
        <p14:creationId xmlns:p14="http://schemas.microsoft.com/office/powerpoint/2010/main" val="28399041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80">
                                          <p:stCondLst>
                                            <p:cond delay="0"/>
                                          </p:stCondLst>
                                        </p:cTn>
                                        <p:tgtEl>
                                          <p:spTgt spid="64"/>
                                        </p:tgtEl>
                                      </p:cBhvr>
                                    </p:animEffect>
                                    <p:anim calcmode="lin" valueType="num">
                                      <p:cBhvr>
                                        <p:cTn id="25"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30" dur="26">
                                          <p:stCondLst>
                                            <p:cond delay="650"/>
                                          </p:stCondLst>
                                        </p:cTn>
                                        <p:tgtEl>
                                          <p:spTgt spid="64"/>
                                        </p:tgtEl>
                                      </p:cBhvr>
                                      <p:to x="100000" y="60000"/>
                                    </p:animScale>
                                    <p:animScale>
                                      <p:cBhvr>
                                        <p:cTn id="31" dur="166" decel="50000">
                                          <p:stCondLst>
                                            <p:cond delay="676"/>
                                          </p:stCondLst>
                                        </p:cTn>
                                        <p:tgtEl>
                                          <p:spTgt spid="64"/>
                                        </p:tgtEl>
                                      </p:cBhvr>
                                      <p:to x="100000" y="100000"/>
                                    </p:animScale>
                                    <p:animScale>
                                      <p:cBhvr>
                                        <p:cTn id="32" dur="26">
                                          <p:stCondLst>
                                            <p:cond delay="1312"/>
                                          </p:stCondLst>
                                        </p:cTn>
                                        <p:tgtEl>
                                          <p:spTgt spid="64"/>
                                        </p:tgtEl>
                                      </p:cBhvr>
                                      <p:to x="100000" y="80000"/>
                                    </p:animScale>
                                    <p:animScale>
                                      <p:cBhvr>
                                        <p:cTn id="33" dur="166" decel="50000">
                                          <p:stCondLst>
                                            <p:cond delay="1338"/>
                                          </p:stCondLst>
                                        </p:cTn>
                                        <p:tgtEl>
                                          <p:spTgt spid="64"/>
                                        </p:tgtEl>
                                      </p:cBhvr>
                                      <p:to x="100000" y="100000"/>
                                    </p:animScale>
                                    <p:animScale>
                                      <p:cBhvr>
                                        <p:cTn id="34" dur="26">
                                          <p:stCondLst>
                                            <p:cond delay="1642"/>
                                          </p:stCondLst>
                                        </p:cTn>
                                        <p:tgtEl>
                                          <p:spTgt spid="64"/>
                                        </p:tgtEl>
                                      </p:cBhvr>
                                      <p:to x="100000" y="90000"/>
                                    </p:animScale>
                                    <p:animScale>
                                      <p:cBhvr>
                                        <p:cTn id="35" dur="166" decel="50000">
                                          <p:stCondLst>
                                            <p:cond delay="1668"/>
                                          </p:stCondLst>
                                        </p:cTn>
                                        <p:tgtEl>
                                          <p:spTgt spid="64"/>
                                        </p:tgtEl>
                                      </p:cBhvr>
                                      <p:to x="100000" y="100000"/>
                                    </p:animScale>
                                    <p:animScale>
                                      <p:cBhvr>
                                        <p:cTn id="36" dur="26">
                                          <p:stCondLst>
                                            <p:cond delay="1808"/>
                                          </p:stCondLst>
                                        </p:cTn>
                                        <p:tgtEl>
                                          <p:spTgt spid="64"/>
                                        </p:tgtEl>
                                      </p:cBhvr>
                                      <p:to x="100000" y="95000"/>
                                    </p:animScale>
                                    <p:animScale>
                                      <p:cBhvr>
                                        <p:cTn id="37" dur="166" decel="50000">
                                          <p:stCondLst>
                                            <p:cond delay="1834"/>
                                          </p:stCondLst>
                                        </p:cTn>
                                        <p:tgtEl>
                                          <p:spTgt spid="64"/>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80">
                                          <p:stCondLst>
                                            <p:cond delay="0"/>
                                          </p:stCondLst>
                                        </p:cTn>
                                        <p:tgtEl>
                                          <p:spTgt spid="68"/>
                                        </p:tgtEl>
                                      </p:cBhvr>
                                    </p:animEffect>
                                    <p:anim calcmode="lin" valueType="num">
                                      <p:cBhvr>
                                        <p:cTn id="4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7" dur="26">
                                          <p:stCondLst>
                                            <p:cond delay="650"/>
                                          </p:stCondLst>
                                        </p:cTn>
                                        <p:tgtEl>
                                          <p:spTgt spid="68"/>
                                        </p:tgtEl>
                                      </p:cBhvr>
                                      <p:to x="100000" y="60000"/>
                                    </p:animScale>
                                    <p:animScale>
                                      <p:cBhvr>
                                        <p:cTn id="48" dur="166" decel="50000">
                                          <p:stCondLst>
                                            <p:cond delay="676"/>
                                          </p:stCondLst>
                                        </p:cTn>
                                        <p:tgtEl>
                                          <p:spTgt spid="68"/>
                                        </p:tgtEl>
                                      </p:cBhvr>
                                      <p:to x="100000" y="100000"/>
                                    </p:animScale>
                                    <p:animScale>
                                      <p:cBhvr>
                                        <p:cTn id="49" dur="26">
                                          <p:stCondLst>
                                            <p:cond delay="1312"/>
                                          </p:stCondLst>
                                        </p:cTn>
                                        <p:tgtEl>
                                          <p:spTgt spid="68"/>
                                        </p:tgtEl>
                                      </p:cBhvr>
                                      <p:to x="100000" y="80000"/>
                                    </p:animScale>
                                    <p:animScale>
                                      <p:cBhvr>
                                        <p:cTn id="50" dur="166" decel="50000">
                                          <p:stCondLst>
                                            <p:cond delay="1338"/>
                                          </p:stCondLst>
                                        </p:cTn>
                                        <p:tgtEl>
                                          <p:spTgt spid="68"/>
                                        </p:tgtEl>
                                      </p:cBhvr>
                                      <p:to x="100000" y="100000"/>
                                    </p:animScale>
                                    <p:animScale>
                                      <p:cBhvr>
                                        <p:cTn id="51" dur="26">
                                          <p:stCondLst>
                                            <p:cond delay="1642"/>
                                          </p:stCondLst>
                                        </p:cTn>
                                        <p:tgtEl>
                                          <p:spTgt spid="68"/>
                                        </p:tgtEl>
                                      </p:cBhvr>
                                      <p:to x="100000" y="90000"/>
                                    </p:animScale>
                                    <p:animScale>
                                      <p:cBhvr>
                                        <p:cTn id="52" dur="166" decel="50000">
                                          <p:stCondLst>
                                            <p:cond delay="1668"/>
                                          </p:stCondLst>
                                        </p:cTn>
                                        <p:tgtEl>
                                          <p:spTgt spid="68"/>
                                        </p:tgtEl>
                                      </p:cBhvr>
                                      <p:to x="100000" y="100000"/>
                                    </p:animScale>
                                    <p:animScale>
                                      <p:cBhvr>
                                        <p:cTn id="53" dur="26">
                                          <p:stCondLst>
                                            <p:cond delay="1808"/>
                                          </p:stCondLst>
                                        </p:cTn>
                                        <p:tgtEl>
                                          <p:spTgt spid="68"/>
                                        </p:tgtEl>
                                      </p:cBhvr>
                                      <p:to x="100000" y="95000"/>
                                    </p:animScale>
                                    <p:animScale>
                                      <p:cBhvr>
                                        <p:cTn id="54" dur="166" decel="50000">
                                          <p:stCondLst>
                                            <p:cond delay="1834"/>
                                          </p:stCondLst>
                                        </p:cTn>
                                        <p:tgtEl>
                                          <p:spTgt spid="68"/>
                                        </p:tgtEl>
                                      </p:cBhvr>
                                      <p:to x="100000" y="100000"/>
                                    </p:animScale>
                                  </p:childTnLst>
                                </p:cTn>
                              </p:par>
                            </p:childTnLst>
                          </p:cTn>
                        </p:par>
                        <p:par>
                          <p:cTn id="55" fill="hold">
                            <p:stCondLst>
                              <p:cond delay="6000"/>
                            </p:stCondLst>
                            <p:childTnLst>
                              <p:par>
                                <p:cTn id="56" presetID="2" presetClass="entr" presetSubtype="8" fill="hold" grpId="0" nodeType="afterEffect">
                                  <p:stCondLst>
                                    <p:cond delay="0"/>
                                  </p:stCondLst>
                                  <p:childTnLst>
                                    <p:set>
                                      <p:cBhvr>
                                        <p:cTn id="57" dur="1" fill="hold">
                                          <p:stCondLst>
                                            <p:cond delay="0"/>
                                          </p:stCondLst>
                                        </p:cTn>
                                        <p:tgtEl>
                                          <p:spTgt spid="91"/>
                                        </p:tgtEl>
                                        <p:attrNameLst>
                                          <p:attrName>style.visibility</p:attrName>
                                        </p:attrNameLst>
                                      </p:cBhvr>
                                      <p:to>
                                        <p:strVal val="visible"/>
                                      </p:to>
                                    </p:set>
                                    <p:anim calcmode="lin" valueType="num">
                                      <p:cBhvr additive="base">
                                        <p:cTn id="58" dur="500" fill="hold"/>
                                        <p:tgtEl>
                                          <p:spTgt spid="91"/>
                                        </p:tgtEl>
                                        <p:attrNameLst>
                                          <p:attrName>ppt_x</p:attrName>
                                        </p:attrNameLst>
                                      </p:cBhvr>
                                      <p:tavLst>
                                        <p:tav tm="0">
                                          <p:val>
                                            <p:strVal val="0-#ppt_w/2"/>
                                          </p:val>
                                        </p:tav>
                                        <p:tav tm="100000">
                                          <p:val>
                                            <p:strVal val="#ppt_x"/>
                                          </p:val>
                                        </p:tav>
                                      </p:tavLst>
                                    </p:anim>
                                    <p:anim calcmode="lin" valueType="num">
                                      <p:cBhvr additive="base">
                                        <p:cTn id="59"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p:tgtEl>
                                          <p:spTgt spid="2"/>
                                        </p:tgtEl>
                                        <p:attrNameLst>
                                          <p:attrName>ppt_y</p:attrName>
                                        </p:attrNameLst>
                                      </p:cBhvr>
                                      <p:tavLst>
                                        <p:tav tm="0">
                                          <p:val>
                                            <p:strVal val="#ppt_y+#ppt_h*1.125000"/>
                                          </p:val>
                                        </p:tav>
                                        <p:tav tm="100000">
                                          <p:val>
                                            <p:strVal val="#ppt_y"/>
                                          </p:val>
                                        </p:tav>
                                      </p:tavLst>
                                    </p:anim>
                                    <p:animEffect transition="in" filter="wipe(up)">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p:tgtEl>
                                          <p:spTgt spid="4"/>
                                        </p:tgtEl>
                                        <p:attrNameLst>
                                          <p:attrName>ppt_y</p:attrName>
                                        </p:attrNameLst>
                                      </p:cBhvr>
                                      <p:tavLst>
                                        <p:tav tm="0">
                                          <p:val>
                                            <p:strVal val="#ppt_y+#ppt_h*1.125000"/>
                                          </p:val>
                                        </p:tav>
                                        <p:tav tm="100000">
                                          <p:val>
                                            <p:strVal val="#ppt_y"/>
                                          </p:val>
                                        </p:tav>
                                      </p:tavLst>
                                    </p:anim>
                                    <p:animEffect transition="in" filter="wipe(up)">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p:tgtEl>
                                          <p:spTgt spid="9"/>
                                        </p:tgtEl>
                                        <p:attrNameLst>
                                          <p:attrName>ppt_y</p:attrName>
                                        </p:attrNameLst>
                                      </p:cBhvr>
                                      <p:tavLst>
                                        <p:tav tm="0">
                                          <p:val>
                                            <p:strVal val="#ppt_y+#ppt_h*1.125000"/>
                                          </p:val>
                                        </p:tav>
                                        <p:tav tm="100000">
                                          <p:val>
                                            <p:strVal val="#ppt_y"/>
                                          </p:val>
                                        </p:tav>
                                      </p:tavLst>
                                    </p:anim>
                                    <p:animEffect transition="in" filter="wipe(up)">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6"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7"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D497A0EA-EFA8-B449-BF0B-B2C5EC3176B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46951" y="1355336"/>
            <a:ext cx="6478185" cy="3770777"/>
          </a:xfrm>
          <a:prstGeom prst="rect">
            <a:avLst/>
          </a:prstGeom>
        </p:spPr>
      </p:pic>
    </p:spTree>
    <p:extLst>
      <p:ext uri="{BB962C8B-B14F-4D97-AF65-F5344CB8AC3E}">
        <p14:creationId xmlns:p14="http://schemas.microsoft.com/office/powerpoint/2010/main" val="356965219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5"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5"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866296" y="2195707"/>
            <a:ext cx="2390525"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١١٢-١١٣</a:t>
            </a:r>
          </a:p>
        </p:txBody>
      </p:sp>
      <p:pic>
        <p:nvPicPr>
          <p:cNvPr id="4" name="صورة 7">
            <a:extLst>
              <a:ext uri="{FF2B5EF4-FFF2-40B4-BE49-F238E27FC236}">
                <a16:creationId xmlns:a16="http://schemas.microsoft.com/office/drawing/2014/main" id="{825D314D-316D-A14B-92F7-B40FA245DA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30500" y="1901972"/>
            <a:ext cx="7952839" cy="1606917"/>
          </a:xfrm>
          <a:prstGeom prst="rect">
            <a:avLst/>
          </a:prstGeom>
        </p:spPr>
      </p:pic>
      <p:pic>
        <p:nvPicPr>
          <p:cNvPr id="8" name="صورة 8">
            <a:extLst>
              <a:ext uri="{FF2B5EF4-FFF2-40B4-BE49-F238E27FC236}">
                <a16:creationId xmlns:a16="http://schemas.microsoft.com/office/drawing/2014/main" id="{0284BD46-69F2-F34B-9608-441B3CD63E41}"/>
              </a:ext>
            </a:extLst>
          </p:cNvPr>
          <p:cNvPicPr>
            <a:picLocks noChangeAspect="1"/>
          </p:cNvPicPr>
          <p:nvPr/>
        </p:nvPicPr>
        <p:blipFill rotWithShape="1">
          <a:blip r:embed="rId24">
            <a:extLst>
              <a:ext uri="{28A0092B-C50C-407E-A947-70E740481C1C}">
                <a14:useLocalDpi xmlns:a14="http://schemas.microsoft.com/office/drawing/2010/main" val="0"/>
              </a:ext>
            </a:extLst>
          </a:blip>
          <a:srcRect l="13390" t="2672" b="1"/>
          <a:stretch/>
        </p:blipFill>
        <p:spPr>
          <a:xfrm>
            <a:off x="1031451" y="3384641"/>
            <a:ext cx="7806430" cy="1606917"/>
          </a:xfrm>
          <a:prstGeom prst="rect">
            <a:avLst/>
          </a:prstGeom>
        </p:spPr>
      </p:pic>
    </p:spTree>
    <p:extLst>
      <p:ext uri="{BB962C8B-B14F-4D97-AF65-F5344CB8AC3E}">
        <p14:creationId xmlns:p14="http://schemas.microsoft.com/office/powerpoint/2010/main" val="359273134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787A8FA4-E8FD-4146-8E19-A8CBB353D18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84550" y="1170659"/>
            <a:ext cx="8929011" cy="4107345"/>
          </a:xfrm>
          <a:prstGeom prst="rect">
            <a:avLst/>
          </a:prstGeom>
        </p:spPr>
      </p:pic>
    </p:spTree>
    <p:extLst>
      <p:ext uri="{BB962C8B-B14F-4D97-AF65-F5344CB8AC3E}">
        <p14:creationId xmlns:p14="http://schemas.microsoft.com/office/powerpoint/2010/main" val="89127622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EF69177-73EE-0943-88FC-2B7CE85E805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0669" y="1278868"/>
            <a:ext cx="8942208" cy="4113416"/>
          </a:xfrm>
          <a:prstGeom prst="rect">
            <a:avLst/>
          </a:prstGeom>
        </p:spPr>
      </p:pic>
    </p:spTree>
    <p:extLst>
      <p:ext uri="{BB962C8B-B14F-4D97-AF65-F5344CB8AC3E}">
        <p14:creationId xmlns:p14="http://schemas.microsoft.com/office/powerpoint/2010/main" val="177389513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D167ACA5-26ED-394C-8FD7-D88C44F4113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2864" y="1317404"/>
            <a:ext cx="8858435" cy="4074880"/>
          </a:xfrm>
          <a:prstGeom prst="rect">
            <a:avLst/>
          </a:prstGeom>
        </p:spPr>
      </p:pic>
    </p:spTree>
    <p:extLst>
      <p:ext uri="{BB962C8B-B14F-4D97-AF65-F5344CB8AC3E}">
        <p14:creationId xmlns:p14="http://schemas.microsoft.com/office/powerpoint/2010/main" val="259257233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8FFE537-B81D-4140-888E-93E0508A480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0512" y="1286483"/>
            <a:ext cx="8961303" cy="4122199"/>
          </a:xfrm>
          <a:prstGeom prst="rect">
            <a:avLst/>
          </a:prstGeom>
        </p:spPr>
      </p:pic>
    </p:spTree>
    <p:extLst>
      <p:ext uri="{BB962C8B-B14F-4D97-AF65-F5344CB8AC3E}">
        <p14:creationId xmlns:p14="http://schemas.microsoft.com/office/powerpoint/2010/main" val="308801706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E82FB20-FD74-DA4B-BB02-E0DE23D67D2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3588" y="1197708"/>
            <a:ext cx="8997872" cy="4139021"/>
          </a:xfrm>
          <a:prstGeom prst="rect">
            <a:avLst/>
          </a:prstGeom>
        </p:spPr>
      </p:pic>
    </p:spTree>
    <p:extLst>
      <p:ext uri="{BB962C8B-B14F-4D97-AF65-F5344CB8AC3E}">
        <p14:creationId xmlns:p14="http://schemas.microsoft.com/office/powerpoint/2010/main" val="160171084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C41EA0B3-21BB-114F-8F8B-B6BC529C0AD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3919" y="1080276"/>
            <a:ext cx="9134804" cy="4531316"/>
          </a:xfrm>
          <a:prstGeom prst="rect">
            <a:avLst/>
          </a:prstGeom>
        </p:spPr>
      </p:pic>
    </p:spTree>
    <p:extLst>
      <p:ext uri="{BB962C8B-B14F-4D97-AF65-F5344CB8AC3E}">
        <p14:creationId xmlns:p14="http://schemas.microsoft.com/office/powerpoint/2010/main" val="293930768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156CB596-68A3-5A48-BE39-87AF1FBE839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2206" y="1188282"/>
            <a:ext cx="9884418" cy="4571640"/>
          </a:xfrm>
          <a:prstGeom prst="rect">
            <a:avLst/>
          </a:prstGeom>
        </p:spPr>
      </p:pic>
    </p:spTree>
    <p:extLst>
      <p:ext uri="{BB962C8B-B14F-4D97-AF65-F5344CB8AC3E}">
        <p14:creationId xmlns:p14="http://schemas.microsoft.com/office/powerpoint/2010/main" val="63528101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6BD8B020-3D3A-2C44-BAED-E40DCCCE5ED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8224" y="1178888"/>
            <a:ext cx="9166872" cy="4216761"/>
          </a:xfrm>
          <a:prstGeom prst="rect">
            <a:avLst/>
          </a:prstGeom>
        </p:spPr>
      </p:pic>
    </p:spTree>
    <p:extLst>
      <p:ext uri="{BB962C8B-B14F-4D97-AF65-F5344CB8AC3E}">
        <p14:creationId xmlns:p14="http://schemas.microsoft.com/office/powerpoint/2010/main" val="283314567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5043BD-6934-46D3-8F5A-1359C55089A7}"/>
              </a:ext>
            </a:extLst>
          </p:cNvPr>
          <p:cNvPicPr>
            <a:picLocks noChangeAspect="1"/>
          </p:cNvPicPr>
          <p:nvPr/>
        </p:nvPicPr>
        <p:blipFill rotWithShape="1">
          <a:blip r:embed="rId2"/>
          <a:srcRect b="11779"/>
          <a:stretch/>
        </p:blipFill>
        <p:spPr>
          <a:xfrm>
            <a:off x="-1" y="1"/>
            <a:ext cx="12192001" cy="6869004"/>
          </a:xfrm>
          <a:prstGeom prst="rect">
            <a:avLst/>
          </a:prstGeom>
        </p:spPr>
      </p:pic>
      <p:pic>
        <p:nvPicPr>
          <p:cNvPr id="5" name="صورة 4" descr="صورة تحتوي على دراجة, ركوب الدراجات&#10;&#10;تم إنشاء الوصف تلقائياً">
            <a:extLst>
              <a:ext uri="{FF2B5EF4-FFF2-40B4-BE49-F238E27FC236}">
                <a16:creationId xmlns:a16="http://schemas.microsoft.com/office/drawing/2014/main" id="{2C987803-C794-4DCC-AEB6-A4FE9379432D}"/>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276224" y="1745067"/>
            <a:ext cx="2085197" cy="2108332"/>
          </a:xfrm>
          <a:prstGeom prst="rect">
            <a:avLst/>
          </a:prstGeom>
          <a:scene3d>
            <a:camera prst="isometricOffAxis1Left"/>
            <a:lightRig rig="threePt" dir="t"/>
          </a:scene3d>
        </p:spPr>
      </p:pic>
      <p:pic>
        <p:nvPicPr>
          <p:cNvPr id="6" name="Picture 3">
            <a:extLst>
              <a:ext uri="{FF2B5EF4-FFF2-40B4-BE49-F238E27FC236}">
                <a16:creationId xmlns:a16="http://schemas.microsoft.com/office/drawing/2014/main" id="{EA367B00-B332-465D-83EB-9609D748AA90}"/>
              </a:ext>
            </a:extLst>
          </p:cNvPr>
          <p:cNvPicPr>
            <a:picLocks noChangeAspect="1"/>
          </p:cNvPicPr>
          <p:nvPr/>
        </p:nvPicPr>
        <p:blipFill>
          <a:blip r:embed="rId4"/>
          <a:stretch>
            <a:fillRect/>
          </a:stretch>
        </p:blipFill>
        <p:spPr>
          <a:xfrm>
            <a:off x="1203222" y="1393100"/>
            <a:ext cx="1211503" cy="4021584"/>
          </a:xfrm>
          <a:prstGeom prst="rect">
            <a:avLst/>
          </a:prstGeom>
        </p:spPr>
      </p:pic>
      <p:pic>
        <p:nvPicPr>
          <p:cNvPr id="7" name="Picture 2" descr="A picture containing text, yellow, sign, picture frame&#10;&#10;Description automatically generated">
            <a:extLst>
              <a:ext uri="{FF2B5EF4-FFF2-40B4-BE49-F238E27FC236}">
                <a16:creationId xmlns:a16="http://schemas.microsoft.com/office/drawing/2014/main" id="{7B7F2101-9C66-400B-9290-8E1C961D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14724" y="1"/>
            <a:ext cx="2682021" cy="2526577"/>
          </a:xfrm>
          <a:prstGeom prst="rect">
            <a:avLst/>
          </a:prstGeom>
        </p:spPr>
      </p:pic>
      <p:sp>
        <p:nvSpPr>
          <p:cNvPr id="8" name="TextBox 6">
            <a:extLst>
              <a:ext uri="{FF2B5EF4-FFF2-40B4-BE49-F238E27FC236}">
                <a16:creationId xmlns:a16="http://schemas.microsoft.com/office/drawing/2014/main" id="{35560DD3-3966-4EC3-959F-30327D29BA69}"/>
              </a:ext>
            </a:extLst>
          </p:cNvPr>
          <p:cNvSpPr txBox="1"/>
          <p:nvPr/>
        </p:nvSpPr>
        <p:spPr>
          <a:xfrm>
            <a:off x="2896365" y="192773"/>
            <a:ext cx="1718740" cy="1169551"/>
          </a:xfrm>
          <a:prstGeom prst="rect">
            <a:avLst/>
          </a:prstGeom>
          <a:noFill/>
        </p:spPr>
        <p:txBody>
          <a:bodyPr wrap="none" rtlCol="0">
            <a:spAutoFit/>
          </a:bodyPr>
          <a:lstStyle/>
          <a:p>
            <a:pPr algn="ctr"/>
            <a:r>
              <a:rPr lang="ar-AE" sz="1400" b="1" dirty="0"/>
              <a:t>هيا نساعد </a:t>
            </a:r>
            <a:r>
              <a:rPr lang="ar-SA" sz="1400" b="1" dirty="0"/>
              <a:t>حنان</a:t>
            </a:r>
            <a:endParaRPr lang="ar-AE" sz="1400" b="1" dirty="0"/>
          </a:p>
          <a:p>
            <a:pPr algn="ctr"/>
            <a:r>
              <a:rPr lang="ar-AE" sz="1400" b="1" dirty="0"/>
              <a:t> </a:t>
            </a:r>
            <a:r>
              <a:rPr lang="ar-SA" sz="1400" b="1" dirty="0"/>
              <a:t>للوصول الى المعرض</a:t>
            </a:r>
            <a:endParaRPr lang="ar-AE" sz="1400" b="1" dirty="0"/>
          </a:p>
          <a:p>
            <a:pPr algn="ctr"/>
            <a:r>
              <a:rPr lang="ar-AE" sz="1400" b="1" dirty="0"/>
              <a:t>تحتاج</a:t>
            </a:r>
            <a:r>
              <a:rPr lang="ar-SA" sz="1400" b="1" dirty="0"/>
              <a:t>ح حنان </a:t>
            </a:r>
            <a:r>
              <a:rPr lang="ar-AE" sz="1400" b="1" dirty="0"/>
              <a:t>حل مجموعة</a:t>
            </a:r>
          </a:p>
          <a:p>
            <a:pPr algn="ctr"/>
            <a:r>
              <a:rPr lang="ar-AE" sz="1400" b="1" dirty="0"/>
              <a:t>من الأسئلة حتى تستطيع</a:t>
            </a:r>
          </a:p>
          <a:p>
            <a:pPr algn="ctr"/>
            <a:r>
              <a:rPr lang="ar-SA" sz="1400" b="1" dirty="0"/>
              <a:t>الوصول</a:t>
            </a:r>
            <a:endParaRPr lang="en-GB" sz="1400" b="1" dirty="0"/>
          </a:p>
        </p:txBody>
      </p:sp>
      <p:sp>
        <p:nvSpPr>
          <p:cNvPr id="9" name="مخطط انسيابي: معالجة 8">
            <a:hlinkClick r:id="rId6" action="ppaction://hlinksldjump"/>
            <a:extLst>
              <a:ext uri="{FF2B5EF4-FFF2-40B4-BE49-F238E27FC236}">
                <a16:creationId xmlns:a16="http://schemas.microsoft.com/office/drawing/2014/main" id="{972BFB1F-1AC0-41DC-8D21-FBF181469EE7}"/>
              </a:ext>
            </a:extLst>
          </p:cNvPr>
          <p:cNvSpPr/>
          <p:nvPr/>
        </p:nvSpPr>
        <p:spPr>
          <a:xfrm>
            <a:off x="2656859" y="1133474"/>
            <a:ext cx="752475" cy="259625"/>
          </a:xfrm>
          <a:prstGeom prst="flowChartProcess">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dirty="0"/>
              <a:t>ابدأ</a:t>
            </a:r>
          </a:p>
        </p:txBody>
      </p:sp>
      <p:pic>
        <p:nvPicPr>
          <p:cNvPr id="2" name="صورة 1">
            <a:extLst>
              <a:ext uri="{FF2B5EF4-FFF2-40B4-BE49-F238E27FC236}">
                <a16:creationId xmlns:a16="http://schemas.microsoft.com/office/drawing/2014/main" id="{039B14C0-BFFF-4F4B-9FDE-F8E875747519}"/>
              </a:ext>
            </a:extLst>
          </p:cNvPr>
          <p:cNvPicPr>
            <a:picLocks noChangeAspect="1"/>
          </p:cNvPicPr>
          <p:nvPr/>
        </p:nvPicPr>
        <p:blipFill rotWithShape="1">
          <a:blip r:embed="rId7">
            <a:extLst>
              <a:ext uri="{28A0092B-C50C-407E-A947-70E740481C1C}">
                <a14:useLocalDpi xmlns:a14="http://schemas.microsoft.com/office/drawing/2010/main" val="0"/>
              </a:ext>
            </a:extLst>
          </a:blip>
          <a:srcRect b="28338"/>
          <a:stretch/>
        </p:blipFill>
        <p:spPr>
          <a:xfrm>
            <a:off x="8524106" y="3296269"/>
            <a:ext cx="3354832" cy="3466089"/>
          </a:xfrm>
          <a:prstGeom prst="rect">
            <a:avLst/>
          </a:prstGeom>
        </p:spPr>
      </p:pic>
      <p:sp>
        <p:nvSpPr>
          <p:cNvPr id="4" name="مستطيل 3">
            <a:extLst>
              <a:ext uri="{FF2B5EF4-FFF2-40B4-BE49-F238E27FC236}">
                <a16:creationId xmlns:a16="http://schemas.microsoft.com/office/drawing/2014/main" id="{6E74FEA6-63C3-9D40-B5E8-23E5DB2DB225}"/>
              </a:ext>
            </a:extLst>
          </p:cNvPr>
          <p:cNvSpPr/>
          <p:nvPr/>
        </p:nvSpPr>
        <p:spPr>
          <a:xfrm>
            <a:off x="9065280" y="5259072"/>
            <a:ext cx="2566743" cy="1354118"/>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مراجعة الدرس السابق  </a:t>
            </a:r>
          </a:p>
        </p:txBody>
      </p:sp>
    </p:spTree>
    <p:extLst>
      <p:ext uri="{BB962C8B-B14F-4D97-AF65-F5344CB8AC3E}">
        <p14:creationId xmlns:p14="http://schemas.microsoft.com/office/powerpoint/2010/main" val="17680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56D57D1C-02E4-A440-A932-04D8F53B6C6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44277" y="1386881"/>
            <a:ext cx="9435243" cy="4340212"/>
          </a:xfrm>
          <a:prstGeom prst="rect">
            <a:avLst/>
          </a:prstGeom>
        </p:spPr>
      </p:pic>
    </p:spTree>
    <p:extLst>
      <p:ext uri="{BB962C8B-B14F-4D97-AF65-F5344CB8AC3E}">
        <p14:creationId xmlns:p14="http://schemas.microsoft.com/office/powerpoint/2010/main" val="7768621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D40CC50-7E00-C84B-94A7-E74EF055707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2623" y="1214530"/>
            <a:ext cx="9374542" cy="4545391"/>
          </a:xfrm>
          <a:prstGeom prst="rect">
            <a:avLst/>
          </a:prstGeom>
        </p:spPr>
      </p:pic>
    </p:spTree>
    <p:extLst>
      <p:ext uri="{BB962C8B-B14F-4D97-AF65-F5344CB8AC3E}">
        <p14:creationId xmlns:p14="http://schemas.microsoft.com/office/powerpoint/2010/main" val="8908114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8D2917BF-9F2D-0341-AE58-D2E56B73F3C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5350" y="1323871"/>
            <a:ext cx="9007657" cy="4143522"/>
          </a:xfrm>
          <a:prstGeom prst="rect">
            <a:avLst/>
          </a:prstGeom>
        </p:spPr>
      </p:pic>
    </p:spTree>
    <p:extLst>
      <p:ext uri="{BB962C8B-B14F-4D97-AF65-F5344CB8AC3E}">
        <p14:creationId xmlns:p14="http://schemas.microsoft.com/office/powerpoint/2010/main" val="163034896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67031EE7-AB69-7746-B7E7-BCECEE820D9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8701" y="1457943"/>
            <a:ext cx="8548787" cy="3932442"/>
          </a:xfrm>
          <a:prstGeom prst="rect">
            <a:avLst/>
          </a:prstGeom>
        </p:spPr>
      </p:pic>
    </p:spTree>
    <p:extLst>
      <p:ext uri="{BB962C8B-B14F-4D97-AF65-F5344CB8AC3E}">
        <p14:creationId xmlns:p14="http://schemas.microsoft.com/office/powerpoint/2010/main" val="91555403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DF676DA9-C099-614C-B835-52B285F83A4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3742" y="1229122"/>
            <a:ext cx="9050350" cy="4163161"/>
          </a:xfrm>
          <a:prstGeom prst="rect">
            <a:avLst/>
          </a:prstGeom>
        </p:spPr>
      </p:pic>
    </p:spTree>
    <p:extLst>
      <p:ext uri="{BB962C8B-B14F-4D97-AF65-F5344CB8AC3E}">
        <p14:creationId xmlns:p14="http://schemas.microsoft.com/office/powerpoint/2010/main" val="204181387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A63CB181-155E-9340-9464-1D44CCA1AEC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1532" y="1453698"/>
            <a:ext cx="8908765" cy="3932443"/>
          </a:xfrm>
          <a:prstGeom prst="rect">
            <a:avLst/>
          </a:prstGeom>
        </p:spPr>
      </p:pic>
    </p:spTree>
    <p:extLst>
      <p:ext uri="{BB962C8B-B14F-4D97-AF65-F5344CB8AC3E}">
        <p14:creationId xmlns:p14="http://schemas.microsoft.com/office/powerpoint/2010/main" val="405500198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grpSp>
        <p:nvGrpSpPr>
          <p:cNvPr id="7" name="مجموعة 6">
            <a:extLst>
              <a:ext uri="{FF2B5EF4-FFF2-40B4-BE49-F238E27FC236}">
                <a16:creationId xmlns:a16="http://schemas.microsoft.com/office/drawing/2014/main" id="{8169A9E9-C7E3-D74C-A571-BF26100FEBED}"/>
              </a:ext>
            </a:extLst>
          </p:cNvPr>
          <p:cNvGrpSpPr/>
          <p:nvPr/>
        </p:nvGrpSpPr>
        <p:grpSpPr>
          <a:xfrm>
            <a:off x="9333635" y="2609405"/>
            <a:ext cx="2062212" cy="1131299"/>
            <a:chOff x="9333635" y="2609405"/>
            <a:chExt cx="2062212" cy="1131299"/>
          </a:xfrm>
        </p:grpSpPr>
        <p:pic>
          <p:nvPicPr>
            <p:cNvPr id="5" name="Picture 46">
              <a:extLst>
                <a:ext uri="{FF2B5EF4-FFF2-40B4-BE49-F238E27FC236}">
                  <a16:creationId xmlns:a16="http://schemas.microsoft.com/office/drawing/2014/main" id="{7B1BD81A-C7D1-BA49-9D69-45F6D278F8CA}"/>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915640" y="2609405"/>
              <a:ext cx="1480207" cy="1131299"/>
            </a:xfrm>
            <a:prstGeom prst="rect">
              <a:avLst/>
            </a:prstGeom>
          </p:spPr>
        </p:pic>
        <p:sp>
          <p:nvSpPr>
            <p:cNvPr id="6" name="مربع نص 5">
              <a:extLst>
                <a:ext uri="{FF2B5EF4-FFF2-40B4-BE49-F238E27FC236}">
                  <a16:creationId xmlns:a16="http://schemas.microsoft.com/office/drawing/2014/main" id="{3E09C2DC-EB7B-8341-B019-22F085CEDFD2}"/>
                </a:ext>
              </a:extLst>
            </p:cNvPr>
            <p:cNvSpPr txBox="1"/>
            <p:nvPr/>
          </p:nvSpPr>
          <p:spPr>
            <a:xfrm>
              <a:off x="9333635" y="2793612"/>
              <a:ext cx="1828800" cy="646331"/>
            </a:xfrm>
            <a:prstGeom prst="rect">
              <a:avLst/>
            </a:prstGeom>
            <a:noFill/>
          </p:spPr>
          <p:txBody>
            <a:bodyPr wrap="square" rtlCol="1">
              <a:spAutoFit/>
            </a:bodyPr>
            <a:lstStyle/>
            <a:p>
              <a:pPr algn="r"/>
              <a:r>
                <a:rPr lang="ar-SA" dirty="0"/>
                <a:t>اختبر نفسي </a:t>
              </a:r>
            </a:p>
            <a:p>
              <a:pPr algn="r"/>
              <a:r>
                <a:rPr lang="ar-SA" dirty="0"/>
                <a:t>صفحة ١١٣</a:t>
              </a:r>
            </a:p>
          </p:txBody>
        </p:sp>
      </p:grpSp>
      <p:pic>
        <p:nvPicPr>
          <p:cNvPr id="4" name="صورة 7">
            <a:extLst>
              <a:ext uri="{FF2B5EF4-FFF2-40B4-BE49-F238E27FC236}">
                <a16:creationId xmlns:a16="http://schemas.microsoft.com/office/drawing/2014/main" id="{32664905-B778-B644-BDA5-171ABAA1208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54147" y="1135745"/>
            <a:ext cx="8578928" cy="4542433"/>
          </a:xfrm>
          <a:prstGeom prst="rect">
            <a:avLst/>
          </a:prstGeom>
        </p:spPr>
      </p:pic>
      <p:sp>
        <p:nvSpPr>
          <p:cNvPr id="8" name="مستطيل 7">
            <a:extLst>
              <a:ext uri="{FF2B5EF4-FFF2-40B4-BE49-F238E27FC236}">
                <a16:creationId xmlns:a16="http://schemas.microsoft.com/office/drawing/2014/main" id="{F38087FD-05AD-4F4B-8A52-1C746667CAC0}"/>
              </a:ext>
            </a:extLst>
          </p:cNvPr>
          <p:cNvSpPr/>
          <p:nvPr/>
        </p:nvSpPr>
        <p:spPr>
          <a:xfrm>
            <a:off x="1760888" y="3193949"/>
            <a:ext cx="6561480" cy="16103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49709010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grpSp>
        <p:nvGrpSpPr>
          <p:cNvPr id="7" name="مجموعة 6">
            <a:extLst>
              <a:ext uri="{FF2B5EF4-FFF2-40B4-BE49-F238E27FC236}">
                <a16:creationId xmlns:a16="http://schemas.microsoft.com/office/drawing/2014/main" id="{8169A9E9-C7E3-D74C-A571-BF26100FEBED}"/>
              </a:ext>
            </a:extLst>
          </p:cNvPr>
          <p:cNvGrpSpPr/>
          <p:nvPr/>
        </p:nvGrpSpPr>
        <p:grpSpPr>
          <a:xfrm>
            <a:off x="9333635" y="2609405"/>
            <a:ext cx="2062212" cy="1131299"/>
            <a:chOff x="9333635" y="2609405"/>
            <a:chExt cx="2062212" cy="1131299"/>
          </a:xfrm>
        </p:grpSpPr>
        <p:pic>
          <p:nvPicPr>
            <p:cNvPr id="5" name="Picture 46">
              <a:extLst>
                <a:ext uri="{FF2B5EF4-FFF2-40B4-BE49-F238E27FC236}">
                  <a16:creationId xmlns:a16="http://schemas.microsoft.com/office/drawing/2014/main" id="{7B1BD81A-C7D1-BA49-9D69-45F6D278F8CA}"/>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915640" y="2609405"/>
              <a:ext cx="1480207" cy="1131299"/>
            </a:xfrm>
            <a:prstGeom prst="rect">
              <a:avLst/>
            </a:prstGeom>
          </p:spPr>
        </p:pic>
        <p:sp>
          <p:nvSpPr>
            <p:cNvPr id="6" name="مربع نص 5">
              <a:extLst>
                <a:ext uri="{FF2B5EF4-FFF2-40B4-BE49-F238E27FC236}">
                  <a16:creationId xmlns:a16="http://schemas.microsoft.com/office/drawing/2014/main" id="{3E09C2DC-EB7B-8341-B019-22F085CEDFD2}"/>
                </a:ext>
              </a:extLst>
            </p:cNvPr>
            <p:cNvSpPr txBox="1"/>
            <p:nvPr/>
          </p:nvSpPr>
          <p:spPr>
            <a:xfrm>
              <a:off x="9333635" y="2793612"/>
              <a:ext cx="1828800" cy="646331"/>
            </a:xfrm>
            <a:prstGeom prst="rect">
              <a:avLst/>
            </a:prstGeom>
            <a:noFill/>
          </p:spPr>
          <p:txBody>
            <a:bodyPr wrap="square" rtlCol="1">
              <a:spAutoFit/>
            </a:bodyPr>
            <a:lstStyle/>
            <a:p>
              <a:pPr algn="r"/>
              <a:r>
                <a:rPr lang="ar-SA" dirty="0"/>
                <a:t>اختبر نفسي </a:t>
              </a:r>
            </a:p>
            <a:p>
              <a:pPr algn="r"/>
              <a:r>
                <a:rPr lang="ar-SA" dirty="0"/>
                <a:t>صفحة ١١٣</a:t>
              </a:r>
            </a:p>
          </p:txBody>
        </p:sp>
      </p:grpSp>
      <p:pic>
        <p:nvPicPr>
          <p:cNvPr id="9" name="صورة 5">
            <a:extLst>
              <a:ext uri="{FF2B5EF4-FFF2-40B4-BE49-F238E27FC236}">
                <a16:creationId xmlns:a16="http://schemas.microsoft.com/office/drawing/2014/main" id="{A4E4B84D-78CD-7E4E-803D-2503504C578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81746" y="1103802"/>
            <a:ext cx="8556865" cy="4368126"/>
          </a:xfrm>
          <a:prstGeom prst="rect">
            <a:avLst/>
          </a:prstGeom>
        </p:spPr>
      </p:pic>
      <p:sp>
        <p:nvSpPr>
          <p:cNvPr id="8" name="مستطيل 7">
            <a:extLst>
              <a:ext uri="{FF2B5EF4-FFF2-40B4-BE49-F238E27FC236}">
                <a16:creationId xmlns:a16="http://schemas.microsoft.com/office/drawing/2014/main" id="{F38087FD-05AD-4F4B-8A52-1C746667CAC0}"/>
              </a:ext>
            </a:extLst>
          </p:cNvPr>
          <p:cNvSpPr/>
          <p:nvPr/>
        </p:nvSpPr>
        <p:spPr>
          <a:xfrm>
            <a:off x="1760888" y="3193949"/>
            <a:ext cx="6561480" cy="16103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29763340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5E689B3-EF79-144D-9BE8-70632097171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8721" y="1192199"/>
            <a:ext cx="8971576" cy="4384348"/>
          </a:xfrm>
          <a:prstGeom prst="rect">
            <a:avLst/>
          </a:prstGeom>
        </p:spPr>
      </p:pic>
    </p:spTree>
    <p:extLst>
      <p:ext uri="{BB962C8B-B14F-4D97-AF65-F5344CB8AC3E}">
        <p14:creationId xmlns:p14="http://schemas.microsoft.com/office/powerpoint/2010/main" val="203918664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41E9F29-464C-DB44-907E-F63F9CF637A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82458" y="1210104"/>
            <a:ext cx="9061486" cy="4522210"/>
          </a:xfrm>
          <a:prstGeom prst="rect">
            <a:avLst/>
          </a:prstGeom>
        </p:spPr>
      </p:pic>
    </p:spTree>
    <p:extLst>
      <p:ext uri="{BB962C8B-B14F-4D97-AF65-F5344CB8AC3E}">
        <p14:creationId xmlns:p14="http://schemas.microsoft.com/office/powerpoint/2010/main" val="266472677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5043BD-6934-46D3-8F5A-1359C55089A7}"/>
              </a:ext>
            </a:extLst>
          </p:cNvPr>
          <p:cNvPicPr>
            <a:picLocks noChangeAspect="1"/>
          </p:cNvPicPr>
          <p:nvPr/>
        </p:nvPicPr>
        <p:blipFill rotWithShape="1">
          <a:blip r:embed="rId2"/>
          <a:srcRect b="11779"/>
          <a:stretch/>
        </p:blipFill>
        <p:spPr>
          <a:xfrm>
            <a:off x="-1" y="1"/>
            <a:ext cx="12192001" cy="6869004"/>
          </a:xfrm>
          <a:prstGeom prst="rect">
            <a:avLst/>
          </a:prstGeom>
        </p:spPr>
      </p:pic>
      <p:pic>
        <p:nvPicPr>
          <p:cNvPr id="5" name="صورة 4" descr="صورة تحتوي على دراجة, ركوب الدراجات&#10;&#10;تم إنشاء الوصف تلقائياً">
            <a:extLst>
              <a:ext uri="{FF2B5EF4-FFF2-40B4-BE49-F238E27FC236}">
                <a16:creationId xmlns:a16="http://schemas.microsoft.com/office/drawing/2014/main" id="{2C987803-C794-4DCC-AEB6-A4FE9379432D}"/>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144702" y="1928556"/>
            <a:ext cx="1480481" cy="1696243"/>
          </a:xfrm>
          <a:prstGeom prst="rect">
            <a:avLst/>
          </a:prstGeom>
          <a:scene3d>
            <a:camera prst="isometricOffAxis1Left"/>
            <a:lightRig rig="threePt" dir="t"/>
          </a:scene3d>
        </p:spPr>
      </p:pic>
      <p:sp>
        <p:nvSpPr>
          <p:cNvPr id="2" name="شكل بيضاوي 1">
            <a:hlinkClick r:id="rId4" action="ppaction://hlinksldjump"/>
            <a:extLst>
              <a:ext uri="{FF2B5EF4-FFF2-40B4-BE49-F238E27FC236}">
                <a16:creationId xmlns:a16="http://schemas.microsoft.com/office/drawing/2014/main" id="{C3FBEE94-DE8C-4690-BF97-53F4848C4AC9}"/>
              </a:ext>
            </a:extLst>
          </p:cNvPr>
          <p:cNvSpPr/>
          <p:nvPr/>
        </p:nvSpPr>
        <p:spPr>
          <a:xfrm>
            <a:off x="1762126" y="4029075"/>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1</a:t>
            </a:r>
          </a:p>
        </p:txBody>
      </p:sp>
      <p:sp>
        <p:nvSpPr>
          <p:cNvPr id="6" name="شكل بيضاوي 5">
            <a:hlinkClick r:id="rId5" action="ppaction://hlinksldjump"/>
            <a:extLst>
              <a:ext uri="{FF2B5EF4-FFF2-40B4-BE49-F238E27FC236}">
                <a16:creationId xmlns:a16="http://schemas.microsoft.com/office/drawing/2014/main" id="{2B3D388E-F347-4A44-870B-4946708D49FB}"/>
              </a:ext>
            </a:extLst>
          </p:cNvPr>
          <p:cNvSpPr/>
          <p:nvPr/>
        </p:nvSpPr>
        <p:spPr>
          <a:xfrm>
            <a:off x="4346576" y="3946524"/>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2</a:t>
            </a:r>
          </a:p>
        </p:txBody>
      </p:sp>
      <p:pic>
        <p:nvPicPr>
          <p:cNvPr id="7" name="صورة 6" descr="صورة تحتوي على دراجة, ركوب الدراجات&#10;&#10;تم إنشاء الوصف تلقائياً">
            <a:extLst>
              <a:ext uri="{FF2B5EF4-FFF2-40B4-BE49-F238E27FC236}">
                <a16:creationId xmlns:a16="http://schemas.microsoft.com/office/drawing/2014/main" id="{F9459CF1-9C0D-4938-BA70-3073BC358449}"/>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1602910" y="3027105"/>
            <a:ext cx="1480481" cy="1696243"/>
          </a:xfrm>
          <a:prstGeom prst="rect">
            <a:avLst/>
          </a:prstGeom>
          <a:scene3d>
            <a:camera prst="isometricOffAxis1Left"/>
            <a:lightRig rig="threePt" dir="t"/>
          </a:scene3d>
        </p:spPr>
      </p:pic>
      <p:pic>
        <p:nvPicPr>
          <p:cNvPr id="9" name="صورة 8" descr="صورة تحتوي على دراجة, ركوب الدراجات&#10;&#10;تم إنشاء الوصف تلقائياً">
            <a:extLst>
              <a:ext uri="{FF2B5EF4-FFF2-40B4-BE49-F238E27FC236}">
                <a16:creationId xmlns:a16="http://schemas.microsoft.com/office/drawing/2014/main" id="{BFAFDD34-C4CE-484C-AE3B-9677075C6B35}"/>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4097098" y="2776677"/>
            <a:ext cx="1480481" cy="1696243"/>
          </a:xfrm>
          <a:prstGeom prst="rect">
            <a:avLst/>
          </a:prstGeom>
          <a:scene3d>
            <a:camera prst="isometricOffAxis1Left"/>
            <a:lightRig rig="threePt" dir="t"/>
          </a:scene3d>
        </p:spPr>
      </p:pic>
      <p:sp>
        <p:nvSpPr>
          <p:cNvPr id="10" name="شكل بيضاوي 9">
            <a:hlinkClick r:id="rId6" action="ppaction://hlinksldjump"/>
            <a:extLst>
              <a:ext uri="{FF2B5EF4-FFF2-40B4-BE49-F238E27FC236}">
                <a16:creationId xmlns:a16="http://schemas.microsoft.com/office/drawing/2014/main" id="{02732B01-920D-4816-8749-D0ACFAE40FFA}"/>
              </a:ext>
            </a:extLst>
          </p:cNvPr>
          <p:cNvSpPr/>
          <p:nvPr/>
        </p:nvSpPr>
        <p:spPr>
          <a:xfrm>
            <a:off x="6998336" y="5368924"/>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3</a:t>
            </a:r>
          </a:p>
        </p:txBody>
      </p:sp>
      <p:pic>
        <p:nvPicPr>
          <p:cNvPr id="11" name="صورة 10" descr="صورة تحتوي على دراجة, ركوب الدراجات&#10;&#10;تم إنشاء الوصف تلقائياً">
            <a:extLst>
              <a:ext uri="{FF2B5EF4-FFF2-40B4-BE49-F238E27FC236}">
                <a16:creationId xmlns:a16="http://schemas.microsoft.com/office/drawing/2014/main" id="{0A6F6B10-0E02-4624-82A3-1D42A8E04744}"/>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6614425" y="4206081"/>
            <a:ext cx="1480481" cy="1696243"/>
          </a:xfrm>
          <a:prstGeom prst="rect">
            <a:avLst/>
          </a:prstGeom>
          <a:scene3d>
            <a:camera prst="isometricOffAxis2Left"/>
            <a:lightRig rig="threePt" dir="t"/>
          </a:scene3d>
        </p:spPr>
      </p:pic>
      <p:sp>
        <p:nvSpPr>
          <p:cNvPr id="12" name="شكل بيضاوي 11">
            <a:hlinkClick r:id="rId7" action="ppaction://hlinksldjump"/>
            <a:extLst>
              <a:ext uri="{FF2B5EF4-FFF2-40B4-BE49-F238E27FC236}">
                <a16:creationId xmlns:a16="http://schemas.microsoft.com/office/drawing/2014/main" id="{CB316123-574B-4D90-845F-379403BD7F62}"/>
              </a:ext>
            </a:extLst>
          </p:cNvPr>
          <p:cNvSpPr/>
          <p:nvPr/>
        </p:nvSpPr>
        <p:spPr>
          <a:xfrm>
            <a:off x="9456946" y="4456648"/>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4</a:t>
            </a:r>
          </a:p>
        </p:txBody>
      </p:sp>
      <p:pic>
        <p:nvPicPr>
          <p:cNvPr id="13" name="صورة 12" descr="صورة تحتوي على دراجة, ركوب الدراجات&#10;&#10;تم إنشاء الوصف تلقائياً">
            <a:extLst>
              <a:ext uri="{FF2B5EF4-FFF2-40B4-BE49-F238E27FC236}">
                <a16:creationId xmlns:a16="http://schemas.microsoft.com/office/drawing/2014/main" id="{A77D5C63-C603-4CE9-9EF3-9E8B28D51C71}"/>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8557490" y="3583523"/>
            <a:ext cx="1480481" cy="1696243"/>
          </a:xfrm>
          <a:prstGeom prst="rect">
            <a:avLst/>
          </a:prstGeom>
          <a:scene3d>
            <a:camera prst="perspectiveHeroicExtremeRightFacing"/>
            <a:lightRig rig="threePt" dir="t"/>
          </a:scene3d>
        </p:spPr>
      </p:pic>
      <p:sp>
        <p:nvSpPr>
          <p:cNvPr id="4" name="فقاعة الكلام: مستطيلة مستديرة الزوايا 3">
            <a:hlinkClick r:id="rId8" action="ppaction://hlinksldjump"/>
            <a:extLst>
              <a:ext uri="{FF2B5EF4-FFF2-40B4-BE49-F238E27FC236}">
                <a16:creationId xmlns:a16="http://schemas.microsoft.com/office/drawing/2014/main" id="{1A399762-BF80-408B-A1A9-863F132486BE}"/>
              </a:ext>
            </a:extLst>
          </p:cNvPr>
          <p:cNvSpPr/>
          <p:nvPr/>
        </p:nvSpPr>
        <p:spPr>
          <a:xfrm>
            <a:off x="8754357" y="2501108"/>
            <a:ext cx="1405177" cy="916523"/>
          </a:xfrm>
          <a:prstGeom prst="wedgeRoundRect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b="1" dirty="0">
                <a:ln w="0"/>
                <a:solidFill>
                  <a:schemeClr val="tx1"/>
                </a:solidFill>
                <a:effectLst>
                  <a:outerShdw blurRad="38100" dist="19050" dir="2700000" algn="tl" rotWithShape="0">
                    <a:schemeClr val="dk1">
                      <a:alpha val="40000"/>
                    </a:schemeClr>
                  </a:outerShdw>
                </a:effectLst>
              </a:rPr>
              <a:t>لقد وصلت شكراً لكم على المساعدة</a:t>
            </a:r>
          </a:p>
        </p:txBody>
      </p:sp>
    </p:spTree>
    <p:extLst>
      <p:ext uri="{BB962C8B-B14F-4D97-AF65-F5344CB8AC3E}">
        <p14:creationId xmlns:p14="http://schemas.microsoft.com/office/powerpoint/2010/main" val="124272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nextCondLst>
                <p:cond evt="onClick" delay="0">
                  <p:tgtEl>
                    <p:spTgt spid="12"/>
                  </p:tgtEl>
                </p:cond>
              </p:nextCondLst>
            </p:seq>
          </p:childTnLst>
        </p:cTn>
      </p:par>
    </p:tnLst>
    <p:bldLst>
      <p:bldP spid="2" grpId="0" animBg="1"/>
      <p:bldP spid="6" grpId="0" animBg="1"/>
      <p:bldP spid="10" grpId="0" animBg="1"/>
      <p:bldP spid="12"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3">
            <a:extLst>
              <a:ext uri="{FF2B5EF4-FFF2-40B4-BE49-F238E27FC236}">
                <a16:creationId xmlns:a16="http://schemas.microsoft.com/office/drawing/2014/main" id="{351F3388-D70D-3E4C-AD09-99CA405B2DB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6016" y="1083623"/>
            <a:ext cx="5679317" cy="4541226"/>
          </a:xfrm>
          <a:prstGeom prst="rect">
            <a:avLst/>
          </a:prstGeom>
        </p:spPr>
      </p:pic>
      <p:sp>
        <p:nvSpPr>
          <p:cNvPr id="5" name="مستطيل 4">
            <a:extLst>
              <a:ext uri="{FF2B5EF4-FFF2-40B4-BE49-F238E27FC236}">
                <a16:creationId xmlns:a16="http://schemas.microsoft.com/office/drawing/2014/main" id="{5DB0A5B5-3A76-C144-A7E5-B8CAADA1DEFB}"/>
              </a:ext>
            </a:extLst>
          </p:cNvPr>
          <p:cNvSpPr/>
          <p:nvPr/>
        </p:nvSpPr>
        <p:spPr>
          <a:xfrm>
            <a:off x="2984606" y="2277759"/>
            <a:ext cx="2516394" cy="2308324"/>
          </a:xfrm>
          <a:prstGeom prst="rect">
            <a:avLst/>
          </a:prstGeom>
          <a:noFill/>
        </p:spPr>
        <p:txBody>
          <a:bodyPr wrap="square" lIns="91440" tIns="45720" rIns="91440" bIns="45720">
            <a:spAutoFit/>
          </a:bodyPr>
          <a:lstStyle/>
          <a:p>
            <a:pPr algn="ctr"/>
            <a:r>
              <a:rPr lang="ar-SA" sz="3600" b="1" dirty="0">
                <a:ln w="0"/>
                <a:effectLst>
                  <a:glow rad="228600">
                    <a:schemeClr val="accent4">
                      <a:satMod val="175000"/>
                      <a:alpha val="40000"/>
                    </a:schemeClr>
                  </a:glow>
                  <a:outerShdw blurRad="38100" dist="19050" dir="2700000" algn="tl" rotWithShape="0">
                    <a:schemeClr val="dk1">
                      <a:alpha val="40000"/>
                    </a:schemeClr>
                  </a:outerShdw>
                </a:effectLst>
              </a:rPr>
              <a:t>نجمتي المفكرة اطرحي سؤال </a:t>
            </a:r>
          </a:p>
          <a:p>
            <a:pPr algn="ctr"/>
            <a:r>
              <a:rPr lang="ar-SA" sz="3600" b="1" cap="none" spc="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rPr>
              <a:t>حول درس اليوم؟</a:t>
            </a:r>
          </a:p>
        </p:txBody>
      </p:sp>
      <p:sp>
        <p:nvSpPr>
          <p:cNvPr id="6" name="مستطيل 5">
            <a:extLst>
              <a:ext uri="{FF2B5EF4-FFF2-40B4-BE49-F238E27FC236}">
                <a16:creationId xmlns:a16="http://schemas.microsoft.com/office/drawing/2014/main" id="{990BDCA6-7E0C-6541-AA46-A10AE0660B7E}"/>
              </a:ext>
            </a:extLst>
          </p:cNvPr>
          <p:cNvSpPr/>
          <p:nvPr/>
        </p:nvSpPr>
        <p:spPr>
          <a:xfrm>
            <a:off x="6015796" y="2049670"/>
            <a:ext cx="2789020" cy="3154710"/>
          </a:xfrm>
          <a:prstGeom prst="rect">
            <a:avLst/>
          </a:prstGeom>
          <a:noFill/>
        </p:spPr>
        <p:txBody>
          <a:bodyPr wrap="square" lIns="91440" tIns="45720" rIns="91440" bIns="45720">
            <a:spAutoFit/>
          </a:bodyPr>
          <a:lstStyle/>
          <a:p>
            <a:pPr algn="ctr"/>
            <a:r>
              <a:rPr lang="ar-SA" sz="19900" b="1" dirty="0">
                <a:ln w="0"/>
                <a:effectLst>
                  <a:glow rad="228600">
                    <a:schemeClr val="accent4">
                      <a:satMod val="175000"/>
                      <a:alpha val="40000"/>
                    </a:schemeClr>
                  </a:glow>
                  <a:outerShdw blurRad="38100" dist="19050" dir="2700000" algn="tl" rotWithShape="0">
                    <a:schemeClr val="dk1">
                      <a:alpha val="40000"/>
                    </a:schemeClr>
                  </a:outerShdw>
                </a:effectLst>
              </a:rPr>
              <a:t>؟</a:t>
            </a:r>
            <a:endParaRPr lang="ar-SA" sz="16600" b="1" cap="none" spc="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endParaRPr>
          </a:p>
        </p:txBody>
      </p:sp>
      <p:pic>
        <p:nvPicPr>
          <p:cNvPr id="7" name="Picture 20" descr="A picture containing lamp, clock&#10;&#10;Description automatically generated">
            <a:extLst>
              <a:ext uri="{FF2B5EF4-FFF2-40B4-BE49-F238E27FC236}">
                <a16:creationId xmlns:a16="http://schemas.microsoft.com/office/drawing/2014/main" id="{9D787B85-B77A-E34A-B465-3441A4E9485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929174">
            <a:off x="7989341" y="3043178"/>
            <a:ext cx="1675436" cy="2158945"/>
          </a:xfrm>
          <a:prstGeom prst="rect">
            <a:avLst/>
          </a:prstGeom>
        </p:spPr>
      </p:pic>
    </p:spTree>
    <p:extLst>
      <p:ext uri="{BB962C8B-B14F-4D97-AF65-F5344CB8AC3E}">
        <p14:creationId xmlns:p14="http://schemas.microsoft.com/office/powerpoint/2010/main" val="218089796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7"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8"/>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4"/>
          <a:stretch>
            <a:fillRect/>
          </a:stretch>
        </p:blipFill>
        <p:spPr>
          <a:xfrm>
            <a:off x="6091237" y="3424237"/>
            <a:ext cx="9525" cy="9525"/>
          </a:xfrm>
          <a:prstGeom prst="rect">
            <a:avLst/>
          </a:prstGeom>
        </p:spPr>
      </p:pic>
      <p:sp>
        <p:nvSpPr>
          <p:cNvPr id="85" name="مربع نص 84">
            <a:hlinkClick r:id="rId25" action="ppaction://hlinksldjump"/>
            <a:extLst>
              <a:ext uri="{FF2B5EF4-FFF2-40B4-BE49-F238E27FC236}">
                <a16:creationId xmlns:a16="http://schemas.microsoft.com/office/drawing/2014/main" id="{DC61169E-CF0D-4AA3-8E44-940F03E84A8E}"/>
              </a:ext>
            </a:extLst>
          </p:cNvPr>
          <p:cNvSpPr txBox="1"/>
          <p:nvPr/>
        </p:nvSpPr>
        <p:spPr>
          <a:xfrm>
            <a:off x="9348223" y="2970795"/>
            <a:ext cx="1616459" cy="369332"/>
          </a:xfrm>
          <a:prstGeom prst="rect">
            <a:avLst/>
          </a:prstGeom>
          <a:noFill/>
        </p:spPr>
        <p:txBody>
          <a:bodyPr wrap="square">
            <a:spAutoFit/>
          </a:bodyPr>
          <a:lstStyle/>
          <a:p>
            <a:pPr algn="ctr"/>
            <a:r>
              <a:rPr lang="ar-SA" b="1" dirty="0"/>
              <a:t>نجمة اليوم </a:t>
            </a:r>
            <a:endParaRPr lang="en-US" b="1" dirty="0"/>
          </a:p>
        </p:txBody>
      </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28"/>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35522416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AB69511C-0264-3D49-81BE-41D393AA65B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2144" y="1132331"/>
            <a:ext cx="10052343" cy="4717613"/>
          </a:xfrm>
          <a:prstGeom prst="rect">
            <a:avLst/>
          </a:prstGeom>
        </p:spPr>
      </p:pic>
    </p:spTree>
    <p:extLst>
      <p:ext uri="{BB962C8B-B14F-4D97-AF65-F5344CB8AC3E}">
        <p14:creationId xmlns:p14="http://schemas.microsoft.com/office/powerpoint/2010/main" val="102494659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19"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4" name="Shape 1090">
            <a:extLst>
              <a:ext uri="{FF2B5EF4-FFF2-40B4-BE49-F238E27FC236}">
                <a16:creationId xmlns:a16="http://schemas.microsoft.com/office/drawing/2014/main" id="{353D15E7-E2B0-C343-9885-D9B8D66E7846}"/>
              </a:ext>
            </a:extLst>
          </p:cNvPr>
          <p:cNvSpPr>
            <a:spLocks noChangeArrowheads="1"/>
          </p:cNvSpPr>
          <p:nvPr/>
        </p:nvSpPr>
        <p:spPr bwMode="auto">
          <a:xfrm>
            <a:off x="875384" y="2080041"/>
            <a:ext cx="10113368" cy="2125813"/>
          </a:xfrm>
          <a:custGeom>
            <a:avLst/>
            <a:gdLst>
              <a:gd name="connsiteX0" fmla="*/ 0 w 5651315"/>
              <a:gd name="connsiteY0" fmla="*/ 0 h 855136"/>
              <a:gd name="connsiteX1" fmla="*/ 5651315 w 5651315"/>
              <a:gd name="connsiteY1" fmla="*/ 0 h 855136"/>
              <a:gd name="connsiteX2" fmla="*/ 5651315 w 5651315"/>
              <a:gd name="connsiteY2" fmla="*/ 855136 h 855136"/>
              <a:gd name="connsiteX3" fmla="*/ 0 w 5651315"/>
              <a:gd name="connsiteY3" fmla="*/ 855136 h 855136"/>
              <a:gd name="connsiteX4" fmla="*/ 0 w 5651315"/>
              <a:gd name="connsiteY4" fmla="*/ 0 h 855136"/>
              <a:gd name="connsiteX0" fmla="*/ 0 w 5651315"/>
              <a:gd name="connsiteY0" fmla="*/ 0 h 855136"/>
              <a:gd name="connsiteX1" fmla="*/ 5651315 w 5651315"/>
              <a:gd name="connsiteY1" fmla="*/ 0 h 855136"/>
              <a:gd name="connsiteX2" fmla="*/ 5460246 w 5651315"/>
              <a:gd name="connsiteY2" fmla="*/ 472999 h 855136"/>
              <a:gd name="connsiteX3" fmla="*/ 0 w 5651315"/>
              <a:gd name="connsiteY3" fmla="*/ 855136 h 855136"/>
              <a:gd name="connsiteX4" fmla="*/ 0 w 5651315"/>
              <a:gd name="connsiteY4" fmla="*/ 0 h 855136"/>
              <a:gd name="connsiteX0" fmla="*/ 0 w 5801440"/>
              <a:gd name="connsiteY0" fmla="*/ 0 h 1141739"/>
              <a:gd name="connsiteX1" fmla="*/ 5651315 w 5801440"/>
              <a:gd name="connsiteY1" fmla="*/ 0 h 1141739"/>
              <a:gd name="connsiteX2" fmla="*/ 5801440 w 5801440"/>
              <a:gd name="connsiteY2" fmla="*/ 1141739 h 1141739"/>
              <a:gd name="connsiteX3" fmla="*/ 0 w 5801440"/>
              <a:gd name="connsiteY3" fmla="*/ 855136 h 1141739"/>
              <a:gd name="connsiteX4" fmla="*/ 0 w 5801440"/>
              <a:gd name="connsiteY4" fmla="*/ 0 h 114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440" h="1141739">
                <a:moveTo>
                  <a:pt x="0" y="0"/>
                </a:moveTo>
                <a:lnTo>
                  <a:pt x="5651315" y="0"/>
                </a:lnTo>
                <a:lnTo>
                  <a:pt x="5801440" y="1141739"/>
                </a:lnTo>
                <a:lnTo>
                  <a:pt x="0" y="855136"/>
                </a:lnTo>
                <a:lnTo>
                  <a:pt x="0" y="0"/>
                </a:lnTo>
                <a:close/>
              </a:path>
            </a:pathLst>
          </a:custGeom>
          <a:solidFill>
            <a:schemeClr val="accent4">
              <a:lumMod val="20000"/>
              <a:lumOff val="80000"/>
            </a:schemeClr>
          </a:solidFill>
          <a:ln>
            <a:noFill/>
          </a:ln>
        </p:spPr>
        <p:txBody>
          <a:bodyPr lIns="91425" tIns="45700" rIns="91425" bIns="45700"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اللهم لك الحمد  كما ينبغي </a:t>
            </a:r>
          </a:p>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لجلال وجهك وعظيم سلطانك ،،</a:t>
            </a:r>
            <a:endParaRPr lang="ar-SA" altLang="ar-SA" sz="800" dirty="0">
              <a:latin typeface="Arial" panose="020B0604020202020204" pitchFamily="34" charset="0"/>
            </a:endParaRPr>
          </a:p>
        </p:txBody>
      </p:sp>
    </p:spTree>
    <p:extLst>
      <p:ext uri="{BB962C8B-B14F-4D97-AF65-F5344CB8AC3E}">
        <p14:creationId xmlns:p14="http://schemas.microsoft.com/office/powerpoint/2010/main" val="41542560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318370"/>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11"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3">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4">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4">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4">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5"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sp>
        <p:nvSpPr>
          <p:cNvPr id="59" name="Text Box 41">
            <a:extLst>
              <a:ext uri="{FF2B5EF4-FFF2-40B4-BE49-F238E27FC236}">
                <a16:creationId xmlns:a16="http://schemas.microsoft.com/office/drawing/2014/main" id="{80F47C44-ECE1-4793-A1E3-2F017A2148DC}"/>
              </a:ext>
            </a:extLst>
          </p:cNvPr>
          <p:cNvSpPr txBox="1">
            <a:spLocks noChangeArrowheads="1"/>
          </p:cNvSpPr>
          <p:nvPr/>
        </p:nvSpPr>
        <p:spPr bwMode="auto">
          <a:xfrm>
            <a:off x="2733942" y="2205584"/>
            <a:ext cx="58137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a:r>
              <a:rPr lang="ar-SA" sz="3000" b="1" i="0" u="none" strike="noStrike" dirty="0">
                <a:solidFill>
                  <a:srgbClr val="2C2F34"/>
                </a:solidFill>
                <a:effectLst/>
                <a:latin typeface="-apple-system"/>
              </a:rPr>
              <a:t>رب اشرح لي صدري ويسر لي أمري وأحلل عقدة من لساني يفقه قولي </a:t>
            </a:r>
          </a:p>
        </p:txBody>
      </p:sp>
      <p:pic>
        <p:nvPicPr>
          <p:cNvPr id="63" name="Picture 2" descr="طفلة جميلة تدعو الله">
            <a:extLst>
              <a:ext uri="{FF2B5EF4-FFF2-40B4-BE49-F238E27FC236}">
                <a16:creationId xmlns:a16="http://schemas.microsoft.com/office/drawing/2014/main" id="{4E7AD9A3-38BF-45BA-98CD-C5040B0F689F}"/>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 b="98000" l="5556" r="94127">
                        <a14:foregroundMark x1="26349" y1="14333" x2="24444" y2="92000"/>
                        <a14:foregroundMark x1="21111" y1="87667" x2="13651"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3752834" y="580767"/>
            <a:ext cx="3253168" cy="1618074"/>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8">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41">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49"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3466951185"/>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9F531A9-D650-4CE8-9AAC-51BECB4C3353}"/>
              </a:ext>
            </a:extLst>
          </p:cNvPr>
          <p:cNvSpPr/>
          <p:nvPr/>
        </p:nvSpPr>
        <p:spPr>
          <a:xfrm>
            <a:off x="0" y="0"/>
            <a:ext cx="12192000" cy="6858000"/>
          </a:xfrm>
          <a:prstGeom prst="rect">
            <a:avLst/>
          </a:prstGeom>
          <a:solidFill>
            <a:srgbClr val="E9E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dirty="0"/>
          </a:p>
        </p:txBody>
      </p:sp>
      <p:sp>
        <p:nvSpPr>
          <p:cNvPr id="8" name="مستطيل: زوايا مستديرة 2">
            <a:extLst>
              <a:ext uri="{FF2B5EF4-FFF2-40B4-BE49-F238E27FC236}">
                <a16:creationId xmlns:a16="http://schemas.microsoft.com/office/drawing/2014/main" id="{61C58D47-22B8-4B59-8021-2FA1FEA60355}"/>
              </a:ext>
            </a:extLst>
          </p:cNvPr>
          <p:cNvSpPr/>
          <p:nvPr/>
        </p:nvSpPr>
        <p:spPr>
          <a:xfrm>
            <a:off x="3417167"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إغلاق مكبّر الصوت و عدم فتحه إلا بإذن المعلم.</a:t>
            </a:r>
          </a:p>
        </p:txBody>
      </p:sp>
      <p:sp>
        <p:nvSpPr>
          <p:cNvPr id="9" name="مستطيل: زوايا مستديرة 2">
            <a:extLst>
              <a:ext uri="{FF2B5EF4-FFF2-40B4-BE49-F238E27FC236}">
                <a16:creationId xmlns:a16="http://schemas.microsoft.com/office/drawing/2014/main" id="{A6F3B105-9218-4C63-ACA0-4DC46C568785}"/>
              </a:ext>
            </a:extLst>
          </p:cNvPr>
          <p:cNvSpPr/>
          <p:nvPr/>
        </p:nvSpPr>
        <p:spPr>
          <a:xfrm>
            <a:off x="6447733" y="2521901"/>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رفع اليد عند المشاركة </a:t>
            </a:r>
          </a:p>
          <a:p>
            <a:pPr algn="ctr"/>
            <a:r>
              <a:rPr lang="ar-SA" sz="2200" b="1" dirty="0">
                <a:solidFill>
                  <a:schemeClr val="accent6">
                    <a:lumMod val="25000"/>
                  </a:schemeClr>
                </a:solidFill>
              </a:rPr>
              <a:t>و انتظار الموافقة.</a:t>
            </a:r>
          </a:p>
        </p:txBody>
      </p:sp>
      <p:sp>
        <p:nvSpPr>
          <p:cNvPr id="10" name="مستطيل: زوايا مستديرة 2">
            <a:extLst>
              <a:ext uri="{FF2B5EF4-FFF2-40B4-BE49-F238E27FC236}">
                <a16:creationId xmlns:a16="http://schemas.microsoft.com/office/drawing/2014/main" id="{2144DB99-101D-42EB-BDE8-C131AF1E3376}"/>
              </a:ext>
            </a:extLst>
          </p:cNvPr>
          <p:cNvSpPr/>
          <p:nvPr/>
        </p:nvSpPr>
        <p:spPr>
          <a:xfrm>
            <a:off x="8933437" y="3788763"/>
            <a:ext cx="2811372" cy="104192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الحضور قبل الحصة الدراسية و عدم المغادرة إلا بعد انتهائها.</a:t>
            </a:r>
          </a:p>
        </p:txBody>
      </p:sp>
      <p:sp>
        <p:nvSpPr>
          <p:cNvPr id="12" name="مستطيل: زوايا مستديرة 2">
            <a:extLst>
              <a:ext uri="{FF2B5EF4-FFF2-40B4-BE49-F238E27FC236}">
                <a16:creationId xmlns:a16="http://schemas.microsoft.com/office/drawing/2014/main" id="{96FEDC19-06B9-4E2E-B8B8-0A4A1D40DC5F}"/>
              </a:ext>
            </a:extLst>
          </p:cNvPr>
          <p:cNvSpPr/>
          <p:nvPr/>
        </p:nvSpPr>
        <p:spPr>
          <a:xfrm>
            <a:off x="3765823" y="5314382"/>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المشاركة و التفاعل أثناء الحصة.</a:t>
            </a:r>
          </a:p>
        </p:txBody>
      </p:sp>
      <p:sp>
        <p:nvSpPr>
          <p:cNvPr id="13" name="مستطيل: زوايا مستديرة 2">
            <a:extLst>
              <a:ext uri="{FF2B5EF4-FFF2-40B4-BE49-F238E27FC236}">
                <a16:creationId xmlns:a16="http://schemas.microsoft.com/office/drawing/2014/main" id="{67C25A12-5838-4949-A322-3D2A7C6F1DD0}"/>
              </a:ext>
            </a:extLst>
          </p:cNvPr>
          <p:cNvSpPr/>
          <p:nvPr/>
        </p:nvSpPr>
        <p:spPr>
          <a:xfrm>
            <a:off x="883229" y="5335781"/>
            <a:ext cx="2471435"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حل الواجبات و إرسالها في الموعد المحدد.</a:t>
            </a:r>
          </a:p>
        </p:txBody>
      </p:sp>
      <p:sp>
        <p:nvSpPr>
          <p:cNvPr id="14" name="مستطيل: زوايا مستديرة 2">
            <a:extLst>
              <a:ext uri="{FF2B5EF4-FFF2-40B4-BE49-F238E27FC236}">
                <a16:creationId xmlns:a16="http://schemas.microsoft.com/office/drawing/2014/main" id="{84199D18-2EE6-410F-A973-18F06F13BC75}"/>
              </a:ext>
            </a:extLst>
          </p:cNvPr>
          <p:cNvSpPr/>
          <p:nvPr/>
        </p:nvSpPr>
        <p:spPr>
          <a:xfrm>
            <a:off x="6150879" y="5296383"/>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المراجعة اليومية للدروس السابقة.</a:t>
            </a:r>
          </a:p>
        </p:txBody>
      </p:sp>
      <p:pic>
        <p:nvPicPr>
          <p:cNvPr id="15" name="Picture 2">
            <a:extLst>
              <a:ext uri="{FF2B5EF4-FFF2-40B4-BE49-F238E27FC236}">
                <a16:creationId xmlns:a16="http://schemas.microsoft.com/office/drawing/2014/main" id="{49BB4DAD-61CB-47C5-9307-AE0B0F894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99" t="66355" r="50000"/>
          <a:stretch/>
        </p:blipFill>
        <p:spPr bwMode="auto">
          <a:xfrm>
            <a:off x="9646217" y="2401243"/>
            <a:ext cx="1329128" cy="13075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49F544AB-A7A7-422C-A787-841D234A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213" y="721358"/>
            <a:ext cx="1664951" cy="1664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6D377C9A-55A9-4837-B16D-448DFE610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80" t="9282" r="31136" b="48726"/>
          <a:stretch/>
        </p:blipFill>
        <p:spPr bwMode="auto">
          <a:xfrm>
            <a:off x="1558425" y="1208849"/>
            <a:ext cx="1239209" cy="8338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24B2E6C3-83D6-4BFF-91E7-56322574F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71" t="73641" r="29789" b="1"/>
          <a:stretch/>
        </p:blipFill>
        <p:spPr bwMode="auto">
          <a:xfrm>
            <a:off x="6150879" y="4272456"/>
            <a:ext cx="2229124" cy="1041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C73DE147-0637-4C7F-A51C-55A3BA05F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600" y="3565035"/>
            <a:ext cx="2208683" cy="22086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D2F05CDD-7A6D-4C6C-A4AF-AA232E33BB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327" t="42614" r="23428"/>
          <a:stretch/>
        </p:blipFill>
        <p:spPr bwMode="auto">
          <a:xfrm>
            <a:off x="6685741" y="940195"/>
            <a:ext cx="2002107"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FE4C1211-2716-4BEE-9EAD-EE6128B980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168" t="32664" b="35263"/>
          <a:stretch/>
        </p:blipFill>
        <p:spPr bwMode="auto">
          <a:xfrm>
            <a:off x="4003602" y="3789938"/>
            <a:ext cx="1798119"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2" name="صورة 21">
            <a:extLst>
              <a:ext uri="{FF2B5EF4-FFF2-40B4-BE49-F238E27FC236}">
                <a16:creationId xmlns:a16="http://schemas.microsoft.com/office/drawing/2014/main" id="{63326542-255D-460E-B7CD-3A25AA594D1E}"/>
              </a:ext>
            </a:extLst>
          </p:cNvPr>
          <p:cNvPicPr>
            <a:picLocks noChangeAspect="1"/>
          </p:cNvPicPr>
          <p:nvPr/>
        </p:nvPicPr>
        <p:blipFill>
          <a:blip r:embed="rId9"/>
          <a:stretch>
            <a:fillRect/>
          </a:stretch>
        </p:blipFill>
        <p:spPr>
          <a:xfrm>
            <a:off x="1482662" y="4124607"/>
            <a:ext cx="1452559" cy="921415"/>
          </a:xfrm>
          <a:prstGeom prst="rect">
            <a:avLst/>
          </a:prstGeom>
        </p:spPr>
      </p:pic>
      <p:sp>
        <p:nvSpPr>
          <p:cNvPr id="23" name="مستطيل: زوايا مستديرة 2">
            <a:extLst>
              <a:ext uri="{FF2B5EF4-FFF2-40B4-BE49-F238E27FC236}">
                <a16:creationId xmlns:a16="http://schemas.microsoft.com/office/drawing/2014/main" id="{C2A9FC59-44F8-4C65-8BE7-B34CC78E59CB}"/>
              </a:ext>
            </a:extLst>
          </p:cNvPr>
          <p:cNvSpPr/>
          <p:nvPr/>
        </p:nvSpPr>
        <p:spPr>
          <a:xfrm>
            <a:off x="660215"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عدم الكتابة في دردشة الاجتماع إلا بإذن المعلم</a:t>
            </a:r>
          </a:p>
        </p:txBody>
      </p:sp>
      <p:sp>
        <p:nvSpPr>
          <p:cNvPr id="24" name="مستطيل 23">
            <a:extLst>
              <a:ext uri="{FF2B5EF4-FFF2-40B4-BE49-F238E27FC236}">
                <a16:creationId xmlns:a16="http://schemas.microsoft.com/office/drawing/2014/main" id="{7E5D5926-B765-4DC8-80AD-6A9D6CD39524}"/>
              </a:ext>
            </a:extLst>
          </p:cNvPr>
          <p:cNvSpPr/>
          <p:nvPr/>
        </p:nvSpPr>
        <p:spPr>
          <a:xfrm>
            <a:off x="4315310" y="170756"/>
            <a:ext cx="4264844"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bg1">
                    <a:lumMod val="75000"/>
                  </a:schemeClr>
                </a:solidFill>
                <a:effectLst>
                  <a:outerShdw blurRad="38100" dist="19050" dir="2700000" algn="tl" rotWithShape="0">
                    <a:schemeClr val="dk1">
                      <a:alpha val="40000"/>
                    </a:schemeClr>
                  </a:outerShdw>
                </a:effectLst>
              </a:rPr>
              <a:t>قوانين التعلم عن بعد :</a:t>
            </a:r>
          </a:p>
        </p:txBody>
      </p:sp>
    </p:spTree>
    <p:extLst>
      <p:ext uri="{BB962C8B-B14F-4D97-AF65-F5344CB8AC3E}">
        <p14:creationId xmlns:p14="http://schemas.microsoft.com/office/powerpoint/2010/main" val="243432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3" grpId="0" animBg="1"/>
      <p:bldP spid="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صفحة٩٦-٩٧</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2"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3"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4"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5"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27">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grpSp>
        <p:nvGrpSpPr>
          <p:cNvPr id="2" name="مجموعة 1">
            <a:extLst>
              <a:ext uri="{FF2B5EF4-FFF2-40B4-BE49-F238E27FC236}">
                <a16:creationId xmlns:a16="http://schemas.microsoft.com/office/drawing/2014/main" id="{08EE3A01-A703-554E-82BE-92012E14BA09}"/>
              </a:ext>
            </a:extLst>
          </p:cNvPr>
          <p:cNvGrpSpPr/>
          <p:nvPr/>
        </p:nvGrpSpPr>
        <p:grpSpPr>
          <a:xfrm>
            <a:off x="10763598" y="1976226"/>
            <a:ext cx="1244530" cy="2770940"/>
            <a:chOff x="6170636" y="2100923"/>
            <a:chExt cx="1268626" cy="2151948"/>
          </a:xfrm>
        </p:grpSpPr>
        <p:sp>
          <p:nvSpPr>
            <p:cNvPr id="53" name="مستطيل 52">
              <a:hlinkClick r:id="rId23" action="ppaction://hlinksldjump"/>
              <a:extLst>
                <a:ext uri="{FF2B5EF4-FFF2-40B4-BE49-F238E27FC236}">
                  <a16:creationId xmlns:a16="http://schemas.microsoft.com/office/drawing/2014/main" id="{1347AADA-8C55-E744-B38A-C90FA3C741F0}"/>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8" name="مستطيل 57">
              <a:extLst>
                <a:ext uri="{FF2B5EF4-FFF2-40B4-BE49-F238E27FC236}">
                  <a16:creationId xmlns:a16="http://schemas.microsoft.com/office/drawing/2014/main" id="{AB9F7C0A-E72D-3146-8661-462D00A242A8}"/>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9" name="مستطيل 58">
              <a:extLst>
                <a:ext uri="{FF2B5EF4-FFF2-40B4-BE49-F238E27FC236}">
                  <a16:creationId xmlns:a16="http://schemas.microsoft.com/office/drawing/2014/main" id="{611933FB-EB4E-0D41-AE5F-F56A07AAE991}"/>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43053037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8D7946A0-9331-D84E-A15B-7847C321263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886804" y="1595941"/>
            <a:ext cx="6078520" cy="3820481"/>
          </a:xfrm>
          <a:prstGeom prst="rect">
            <a:avLst/>
          </a:prstGeom>
        </p:spPr>
      </p:pic>
    </p:spTree>
    <p:extLst>
      <p:ext uri="{BB962C8B-B14F-4D97-AF65-F5344CB8AC3E}">
        <p14:creationId xmlns:p14="http://schemas.microsoft.com/office/powerpoint/2010/main" val="395713434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5"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866296" y="2195707"/>
            <a:ext cx="2390525"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١١٤</a:t>
            </a:r>
          </a:p>
        </p:txBody>
      </p:sp>
      <p:pic>
        <p:nvPicPr>
          <p:cNvPr id="4" name="صورة 7">
            <a:extLst>
              <a:ext uri="{FF2B5EF4-FFF2-40B4-BE49-F238E27FC236}">
                <a16:creationId xmlns:a16="http://schemas.microsoft.com/office/drawing/2014/main" id="{421D2E11-A036-BA43-82F9-75FFB2BC182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6816" y="2014846"/>
            <a:ext cx="7868654" cy="3596746"/>
          </a:xfrm>
          <a:prstGeom prst="rect">
            <a:avLst/>
          </a:prstGeom>
        </p:spPr>
      </p:pic>
    </p:spTree>
    <p:extLst>
      <p:ext uri="{BB962C8B-B14F-4D97-AF65-F5344CB8AC3E}">
        <p14:creationId xmlns:p14="http://schemas.microsoft.com/office/powerpoint/2010/main" val="91962852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7">
            <a:extLst>
              <a:ext uri="{FF2B5EF4-FFF2-40B4-BE49-F238E27FC236}">
                <a16:creationId xmlns:a16="http://schemas.microsoft.com/office/drawing/2014/main" id="{BB45BEF3-76C6-A642-B266-BEEFA4012C3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8461" y="1420646"/>
            <a:ext cx="8781870" cy="4190945"/>
          </a:xfrm>
          <a:prstGeom prst="rect">
            <a:avLst/>
          </a:prstGeom>
        </p:spPr>
      </p:pic>
    </p:spTree>
    <p:extLst>
      <p:ext uri="{BB962C8B-B14F-4D97-AF65-F5344CB8AC3E}">
        <p14:creationId xmlns:p14="http://schemas.microsoft.com/office/powerpoint/2010/main" val="250487546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صورة 18">
            <a:extLst>
              <a:ext uri="{FF2B5EF4-FFF2-40B4-BE49-F238E27FC236}">
                <a16:creationId xmlns:a16="http://schemas.microsoft.com/office/drawing/2014/main" id="{C848AEF8-E61C-4D4D-8451-0148A0520664}"/>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5" name="Picture 4" descr="Shape, square&#10;&#10;Description automatically generated">
            <a:extLst>
              <a:ext uri="{FF2B5EF4-FFF2-40B4-BE49-F238E27FC236}">
                <a16:creationId xmlns:a16="http://schemas.microsoft.com/office/drawing/2014/main" id="{D85D94A4-B5B6-4B59-B6C3-693E057A5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6" name="Rectangle: 1">
            <a:extLst>
              <a:ext uri="{FF2B5EF4-FFF2-40B4-BE49-F238E27FC236}">
                <a16:creationId xmlns:a16="http://schemas.microsoft.com/office/drawing/2014/main" id="{81FE1B85-F403-432A-A01F-82E00A81BD62}"/>
              </a:ext>
            </a:extLst>
          </p:cNvPr>
          <p:cNvSpPr/>
          <p:nvPr/>
        </p:nvSpPr>
        <p:spPr>
          <a:xfrm>
            <a:off x="600075" y="3819526"/>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خطا </a:t>
            </a:r>
            <a:endParaRPr lang="en-GB" sz="1400" dirty="0">
              <a:solidFill>
                <a:schemeClr val="tx1"/>
              </a:solidFill>
            </a:endParaRPr>
          </a:p>
        </p:txBody>
      </p:sp>
      <p:sp>
        <p:nvSpPr>
          <p:cNvPr id="7" name="Rectangle: 2">
            <a:extLst>
              <a:ext uri="{FF2B5EF4-FFF2-40B4-BE49-F238E27FC236}">
                <a16:creationId xmlns:a16="http://schemas.microsoft.com/office/drawing/2014/main" id="{23702EE5-380C-401F-A117-B6F3013A3770}"/>
              </a:ext>
            </a:extLst>
          </p:cNvPr>
          <p:cNvSpPr/>
          <p:nvPr/>
        </p:nvSpPr>
        <p:spPr>
          <a:xfrm>
            <a:off x="573233" y="4600576"/>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صح  </a:t>
            </a:r>
            <a:endParaRPr lang="en-GB" sz="1400" dirty="0">
              <a:solidFill>
                <a:schemeClr val="tx1"/>
              </a:solidFill>
            </a:endParaRPr>
          </a:p>
        </p:txBody>
      </p:sp>
      <p:pic>
        <p:nvPicPr>
          <p:cNvPr id="14" name="Picture 13" descr="Icon&#10;&#10;Description automatically generated">
            <a:extLst>
              <a:ext uri="{FF2B5EF4-FFF2-40B4-BE49-F238E27FC236}">
                <a16:creationId xmlns:a16="http://schemas.microsoft.com/office/drawing/2014/main" id="{E2FDAE9F-C4CD-40F0-B6E5-42D09FC58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49" y="3895728"/>
            <a:ext cx="552451" cy="552451"/>
          </a:xfrm>
          <a:prstGeom prst="rect">
            <a:avLst/>
          </a:prstGeom>
        </p:spPr>
      </p:pic>
      <p:pic>
        <p:nvPicPr>
          <p:cNvPr id="16" name="Picture 15" descr="Icon&#10;&#10;Description automatically generated">
            <a:extLst>
              <a:ext uri="{FF2B5EF4-FFF2-40B4-BE49-F238E27FC236}">
                <a16:creationId xmlns:a16="http://schemas.microsoft.com/office/drawing/2014/main" id="{6A6DAA79-BA15-4DE6-B550-BAA99DBE4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49" y="4681540"/>
            <a:ext cx="552451" cy="552451"/>
          </a:xfrm>
          <a:prstGeom prst="rect">
            <a:avLst/>
          </a:prstGeom>
        </p:spPr>
      </p:pic>
      <p:sp>
        <p:nvSpPr>
          <p:cNvPr id="18" name="TextBox 17">
            <a:extLst>
              <a:ext uri="{FF2B5EF4-FFF2-40B4-BE49-F238E27FC236}">
                <a16:creationId xmlns:a16="http://schemas.microsoft.com/office/drawing/2014/main" id="{D6D308FB-D38A-4C28-96BC-D83A7F7225B6}"/>
              </a:ext>
            </a:extLst>
          </p:cNvPr>
          <p:cNvSpPr txBox="1"/>
          <p:nvPr/>
        </p:nvSpPr>
        <p:spPr>
          <a:xfrm>
            <a:off x="-1" y="1825858"/>
            <a:ext cx="4334800" cy="420564"/>
          </a:xfrm>
          <a:prstGeom prst="rect">
            <a:avLst/>
          </a:prstGeom>
          <a:noFill/>
        </p:spPr>
        <p:txBody>
          <a:bodyPr wrap="square" rtlCol="0">
            <a:spAutoFit/>
          </a:bodyPr>
          <a:lstStyle/>
          <a:p>
            <a:r>
              <a:rPr lang="ar-SA" sz="2133" b="1" dirty="0"/>
              <a:t>التسارع يزيد مع زيادة الكتلة </a:t>
            </a:r>
          </a:p>
        </p:txBody>
      </p:sp>
      <p:pic>
        <p:nvPicPr>
          <p:cNvPr id="15" name="Picture 2" descr="نتيجة بحث الصور عن light">
            <a:hlinkClick r:id="rId8" action="ppaction://hlinksldjump"/>
            <a:extLst>
              <a:ext uri="{FF2B5EF4-FFF2-40B4-BE49-F238E27FC236}">
                <a16:creationId xmlns:a16="http://schemas.microsoft.com/office/drawing/2014/main" id="{88F21450-900E-4255-AB7F-6E3438C564E1}"/>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80491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90C25F0-FA9B-134E-A820-BA77F0DC86A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5499" y="1078113"/>
            <a:ext cx="8337865" cy="4600065"/>
          </a:xfrm>
          <a:prstGeom prst="rect">
            <a:avLst/>
          </a:prstGeom>
        </p:spPr>
      </p:pic>
    </p:spTree>
    <p:extLst>
      <p:ext uri="{BB962C8B-B14F-4D97-AF65-F5344CB8AC3E}">
        <p14:creationId xmlns:p14="http://schemas.microsoft.com/office/powerpoint/2010/main" val="379037442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E264ECB-4C32-704F-A373-9D335169B10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7579" y="1178866"/>
            <a:ext cx="8852718" cy="4432725"/>
          </a:xfrm>
          <a:prstGeom prst="rect">
            <a:avLst/>
          </a:prstGeom>
        </p:spPr>
      </p:pic>
    </p:spTree>
    <p:extLst>
      <p:ext uri="{BB962C8B-B14F-4D97-AF65-F5344CB8AC3E}">
        <p14:creationId xmlns:p14="http://schemas.microsoft.com/office/powerpoint/2010/main" val="248505403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FDE7721-56BF-8341-ADFE-7669480CCB7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9993" y="1281175"/>
            <a:ext cx="9125432" cy="4250955"/>
          </a:xfrm>
          <a:prstGeom prst="rect">
            <a:avLst/>
          </a:prstGeom>
        </p:spPr>
      </p:pic>
    </p:spTree>
    <p:extLst>
      <p:ext uri="{BB962C8B-B14F-4D97-AF65-F5344CB8AC3E}">
        <p14:creationId xmlns:p14="http://schemas.microsoft.com/office/powerpoint/2010/main" val="28354582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25D4E85-6F06-9C42-9D2C-C9BAED9C8F6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5727" y="1147449"/>
            <a:ext cx="9378738" cy="4541323"/>
          </a:xfrm>
          <a:prstGeom prst="rect">
            <a:avLst/>
          </a:prstGeom>
        </p:spPr>
      </p:pic>
    </p:spTree>
    <p:extLst>
      <p:ext uri="{BB962C8B-B14F-4D97-AF65-F5344CB8AC3E}">
        <p14:creationId xmlns:p14="http://schemas.microsoft.com/office/powerpoint/2010/main" val="369969464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33A838A-1901-1747-9218-05FB3A19798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9555" y="1246408"/>
            <a:ext cx="8900742" cy="4365184"/>
          </a:xfrm>
          <a:prstGeom prst="rect">
            <a:avLst/>
          </a:prstGeom>
        </p:spPr>
      </p:pic>
    </p:spTree>
    <p:extLst>
      <p:ext uri="{BB962C8B-B14F-4D97-AF65-F5344CB8AC3E}">
        <p14:creationId xmlns:p14="http://schemas.microsoft.com/office/powerpoint/2010/main" val="198376235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3733357-AAC8-2A47-B808-2A404A801F7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5646" y="1283045"/>
            <a:ext cx="9190909" cy="3994960"/>
          </a:xfrm>
          <a:prstGeom prst="rect">
            <a:avLst/>
          </a:prstGeom>
        </p:spPr>
      </p:pic>
    </p:spTree>
    <p:extLst>
      <p:ext uri="{BB962C8B-B14F-4D97-AF65-F5344CB8AC3E}">
        <p14:creationId xmlns:p14="http://schemas.microsoft.com/office/powerpoint/2010/main" val="426090667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F8128E4-E468-7C47-A072-17B610992D5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4550" y="1329273"/>
            <a:ext cx="8393795" cy="3861146"/>
          </a:xfrm>
          <a:prstGeom prst="rect">
            <a:avLst/>
          </a:prstGeom>
        </p:spPr>
      </p:pic>
    </p:spTree>
    <p:extLst>
      <p:ext uri="{BB962C8B-B14F-4D97-AF65-F5344CB8AC3E}">
        <p14:creationId xmlns:p14="http://schemas.microsoft.com/office/powerpoint/2010/main" val="1758438358"/>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BEB9BC6-C3F5-5D48-AFDB-D7C33367590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91241" y="1362312"/>
            <a:ext cx="9064825" cy="4169819"/>
          </a:xfrm>
          <a:prstGeom prst="rect">
            <a:avLst/>
          </a:prstGeom>
        </p:spPr>
      </p:pic>
    </p:spTree>
    <p:extLst>
      <p:ext uri="{BB962C8B-B14F-4D97-AF65-F5344CB8AC3E}">
        <p14:creationId xmlns:p14="http://schemas.microsoft.com/office/powerpoint/2010/main" val="128509285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4ABFFF9-9A05-A640-A4C1-57497C786C2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3982" y="1218160"/>
            <a:ext cx="9722642" cy="4393431"/>
          </a:xfrm>
          <a:prstGeom prst="rect">
            <a:avLst/>
          </a:prstGeom>
        </p:spPr>
      </p:pic>
    </p:spTree>
    <p:extLst>
      <p:ext uri="{BB962C8B-B14F-4D97-AF65-F5344CB8AC3E}">
        <p14:creationId xmlns:p14="http://schemas.microsoft.com/office/powerpoint/2010/main" val="203688464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F292BB0-F3CC-1846-A5C7-E5A4D8C01F5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4119" y="1353008"/>
            <a:ext cx="9271963" cy="4265103"/>
          </a:xfrm>
          <a:prstGeom prst="rect">
            <a:avLst/>
          </a:prstGeom>
        </p:spPr>
      </p:pic>
    </p:spTree>
    <p:extLst>
      <p:ext uri="{BB962C8B-B14F-4D97-AF65-F5344CB8AC3E}">
        <p14:creationId xmlns:p14="http://schemas.microsoft.com/office/powerpoint/2010/main" val="31354451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FC10E375-B5BC-4CA7-AE4B-A358A9D0B7AF}"/>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C4A37786-BE27-43A2-B7BC-1728FDA3C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5" name="Rectangle: 1">
            <a:extLst>
              <a:ext uri="{FF2B5EF4-FFF2-40B4-BE49-F238E27FC236}">
                <a16:creationId xmlns:a16="http://schemas.microsoft.com/office/drawing/2014/main" id="{A858A056-80BC-4134-BED6-26C6F02F156D}"/>
              </a:ext>
            </a:extLst>
          </p:cNvPr>
          <p:cNvSpPr/>
          <p:nvPr/>
        </p:nvSpPr>
        <p:spPr>
          <a:xfrm>
            <a:off x="586655" y="4150179"/>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الاحتكاك    </a:t>
            </a:r>
            <a:endParaRPr lang="en-GB" sz="1400" dirty="0">
              <a:solidFill>
                <a:schemeClr val="tx1"/>
              </a:solidFill>
            </a:endParaRPr>
          </a:p>
        </p:txBody>
      </p:sp>
      <p:sp>
        <p:nvSpPr>
          <p:cNvPr id="6" name="Rectangle: 2">
            <a:extLst>
              <a:ext uri="{FF2B5EF4-FFF2-40B4-BE49-F238E27FC236}">
                <a16:creationId xmlns:a16="http://schemas.microsoft.com/office/drawing/2014/main" id="{EB2CCB4E-5171-4DF3-B5D6-438CFEEF9955}"/>
              </a:ext>
            </a:extLst>
          </p:cNvPr>
          <p:cNvSpPr/>
          <p:nvPr/>
        </p:nvSpPr>
        <p:spPr>
          <a:xfrm>
            <a:off x="559811" y="4931228"/>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الجاذبية    </a:t>
            </a:r>
            <a:endParaRPr lang="en-GB" sz="1400" dirty="0">
              <a:solidFill>
                <a:schemeClr val="tx1"/>
              </a:solidFill>
            </a:endParaRPr>
          </a:p>
        </p:txBody>
      </p:sp>
      <p:pic>
        <p:nvPicPr>
          <p:cNvPr id="8" name="Picture 7" descr="Icon&#10;&#10;Description automatically generated">
            <a:extLst>
              <a:ext uri="{FF2B5EF4-FFF2-40B4-BE49-F238E27FC236}">
                <a16:creationId xmlns:a16="http://schemas.microsoft.com/office/drawing/2014/main" id="{87D0E2EF-0745-4AB9-9F3A-C1CD641EE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29" y="4226381"/>
            <a:ext cx="552451" cy="552451"/>
          </a:xfrm>
          <a:prstGeom prst="rect">
            <a:avLst/>
          </a:prstGeom>
        </p:spPr>
      </p:pic>
      <p:pic>
        <p:nvPicPr>
          <p:cNvPr id="9" name="Picture 8" descr="Icon&#10;&#10;Description automatically generated">
            <a:extLst>
              <a:ext uri="{FF2B5EF4-FFF2-40B4-BE49-F238E27FC236}">
                <a16:creationId xmlns:a16="http://schemas.microsoft.com/office/drawing/2014/main" id="{72FD0B2D-B227-440B-ACF9-C65569D94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329" y="5012193"/>
            <a:ext cx="552451" cy="552451"/>
          </a:xfrm>
          <a:prstGeom prst="rect">
            <a:avLst/>
          </a:prstGeom>
        </p:spPr>
      </p:pic>
      <p:pic>
        <p:nvPicPr>
          <p:cNvPr id="17" name="Picture 2" descr="نتيجة بحث الصور عن light">
            <a:hlinkClick r:id="rId8" action="ppaction://hlinksldjump"/>
            <a:extLst>
              <a:ext uri="{FF2B5EF4-FFF2-40B4-BE49-F238E27FC236}">
                <a16:creationId xmlns:a16="http://schemas.microsoft.com/office/drawing/2014/main" id="{2FA0F311-5230-4995-816C-9AD9A2B9D432}"/>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7">
            <a:extLst>
              <a:ext uri="{FF2B5EF4-FFF2-40B4-BE49-F238E27FC236}">
                <a16:creationId xmlns:a16="http://schemas.microsoft.com/office/drawing/2014/main" id="{FC3EC068-7D7A-4F01-8215-AD9478EBD650}"/>
              </a:ext>
            </a:extLst>
          </p:cNvPr>
          <p:cNvSpPr txBox="1"/>
          <p:nvPr/>
        </p:nvSpPr>
        <p:spPr>
          <a:xfrm>
            <a:off x="559811" y="1857814"/>
            <a:ext cx="4334800" cy="420564"/>
          </a:xfrm>
          <a:prstGeom prst="rect">
            <a:avLst/>
          </a:prstGeom>
          <a:noFill/>
        </p:spPr>
        <p:txBody>
          <a:bodyPr wrap="square" rtlCol="0">
            <a:spAutoFit/>
          </a:bodyPr>
          <a:lstStyle/>
          <a:p>
            <a:pPr algn="ctr"/>
            <a:r>
              <a:rPr lang="ar-SA" sz="2133" b="1" dirty="0"/>
              <a:t>قوة تبطأ من حركة الاجسام  </a:t>
            </a:r>
          </a:p>
        </p:txBody>
      </p:sp>
    </p:spTree>
    <p:extLst>
      <p:ext uri="{BB962C8B-B14F-4D97-AF65-F5344CB8AC3E}">
        <p14:creationId xmlns:p14="http://schemas.microsoft.com/office/powerpoint/2010/main" val="10147548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6"/>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1A4BC5DF-D7F1-0D41-821F-C55650E3DEA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9517" y="1148898"/>
            <a:ext cx="9353109" cy="4529281"/>
          </a:xfrm>
          <a:prstGeom prst="rect">
            <a:avLst/>
          </a:prstGeom>
        </p:spPr>
      </p:pic>
    </p:spTree>
    <p:extLst>
      <p:ext uri="{BB962C8B-B14F-4D97-AF65-F5344CB8AC3E}">
        <p14:creationId xmlns:p14="http://schemas.microsoft.com/office/powerpoint/2010/main" val="1717418982"/>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D241A73E-C793-3444-8DC8-814E6CB28C0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48911" y="1283759"/>
            <a:ext cx="9348253" cy="4394419"/>
          </a:xfrm>
          <a:prstGeom prst="rect">
            <a:avLst/>
          </a:prstGeom>
        </p:spPr>
      </p:pic>
    </p:spTree>
    <p:extLst>
      <p:ext uri="{BB962C8B-B14F-4D97-AF65-F5344CB8AC3E}">
        <p14:creationId xmlns:p14="http://schemas.microsoft.com/office/powerpoint/2010/main" val="406421257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E7B73715-2D61-4642-A4AA-A29CA41725B4}"/>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60612" y="2813541"/>
            <a:ext cx="1480207" cy="1131299"/>
          </a:xfrm>
          <a:prstGeom prst="rect">
            <a:avLst/>
          </a:prstGeom>
        </p:spPr>
      </p:pic>
      <p:sp>
        <p:nvSpPr>
          <p:cNvPr id="8" name="مربع نص 7">
            <a:hlinkClick r:id="rId28" action="ppaction://hlinksldjump"/>
            <a:extLst>
              <a:ext uri="{FF2B5EF4-FFF2-40B4-BE49-F238E27FC236}">
                <a16:creationId xmlns:a16="http://schemas.microsoft.com/office/drawing/2014/main" id="{7E5EEB91-0DD1-B243-BECD-F4E081A9A97A}"/>
              </a:ext>
            </a:extLst>
          </p:cNvPr>
          <p:cNvSpPr txBox="1"/>
          <p:nvPr/>
        </p:nvSpPr>
        <p:spPr>
          <a:xfrm>
            <a:off x="9379245" y="3197334"/>
            <a:ext cx="1616459" cy="646331"/>
          </a:xfrm>
          <a:prstGeom prst="rect">
            <a:avLst/>
          </a:prstGeom>
          <a:noFill/>
        </p:spPr>
        <p:txBody>
          <a:bodyPr wrap="square">
            <a:spAutoFit/>
          </a:bodyPr>
          <a:lstStyle/>
          <a:p>
            <a:pPr algn="ctr"/>
            <a:r>
              <a:rPr lang="ar-SA" b="1" dirty="0"/>
              <a:t>اختبر نفسي </a:t>
            </a:r>
          </a:p>
          <a:p>
            <a:pPr algn="ctr"/>
            <a:r>
              <a:rPr lang="ar-SA" b="1" dirty="0"/>
              <a:t>صفحة ١١٤</a:t>
            </a:r>
            <a:endParaRPr lang="en-US" b="1" dirty="0"/>
          </a:p>
        </p:txBody>
      </p:sp>
      <p:pic>
        <p:nvPicPr>
          <p:cNvPr id="6" name="صورة 6">
            <a:extLst>
              <a:ext uri="{FF2B5EF4-FFF2-40B4-BE49-F238E27FC236}">
                <a16:creationId xmlns:a16="http://schemas.microsoft.com/office/drawing/2014/main" id="{8FA80E92-A136-A248-AA79-C2DF92319F0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82964" y="1209421"/>
            <a:ext cx="8210400" cy="4182863"/>
          </a:xfrm>
          <a:prstGeom prst="rect">
            <a:avLst/>
          </a:prstGeom>
        </p:spPr>
      </p:pic>
    </p:spTree>
    <p:extLst>
      <p:ext uri="{BB962C8B-B14F-4D97-AF65-F5344CB8AC3E}">
        <p14:creationId xmlns:p14="http://schemas.microsoft.com/office/powerpoint/2010/main" val="3713525654"/>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E7B73715-2D61-4642-A4AA-A29CA41725B4}"/>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60612" y="2813541"/>
            <a:ext cx="1480207" cy="1131299"/>
          </a:xfrm>
          <a:prstGeom prst="rect">
            <a:avLst/>
          </a:prstGeom>
        </p:spPr>
      </p:pic>
      <p:sp>
        <p:nvSpPr>
          <p:cNvPr id="8" name="مربع نص 7">
            <a:hlinkClick r:id="rId28" action="ppaction://hlinksldjump"/>
            <a:extLst>
              <a:ext uri="{FF2B5EF4-FFF2-40B4-BE49-F238E27FC236}">
                <a16:creationId xmlns:a16="http://schemas.microsoft.com/office/drawing/2014/main" id="{7E5EEB91-0DD1-B243-BECD-F4E081A9A97A}"/>
              </a:ext>
            </a:extLst>
          </p:cNvPr>
          <p:cNvSpPr txBox="1"/>
          <p:nvPr/>
        </p:nvSpPr>
        <p:spPr>
          <a:xfrm>
            <a:off x="9379245" y="3197334"/>
            <a:ext cx="1616459" cy="646331"/>
          </a:xfrm>
          <a:prstGeom prst="rect">
            <a:avLst/>
          </a:prstGeom>
          <a:noFill/>
        </p:spPr>
        <p:txBody>
          <a:bodyPr wrap="square">
            <a:spAutoFit/>
          </a:bodyPr>
          <a:lstStyle/>
          <a:p>
            <a:pPr algn="ctr"/>
            <a:r>
              <a:rPr lang="ar-SA" b="1" dirty="0"/>
              <a:t>اختبر نفسي </a:t>
            </a:r>
          </a:p>
          <a:p>
            <a:pPr algn="ctr"/>
            <a:r>
              <a:rPr lang="ar-SA" b="1" dirty="0"/>
              <a:t>صفحة ١١٤</a:t>
            </a:r>
            <a:endParaRPr lang="en-US" b="1" dirty="0"/>
          </a:p>
        </p:txBody>
      </p:sp>
      <p:pic>
        <p:nvPicPr>
          <p:cNvPr id="4" name="صورة 6">
            <a:extLst>
              <a:ext uri="{FF2B5EF4-FFF2-40B4-BE49-F238E27FC236}">
                <a16:creationId xmlns:a16="http://schemas.microsoft.com/office/drawing/2014/main" id="{7765A96C-785D-0E44-9BE1-6D9B73404F2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5410" y="1266885"/>
            <a:ext cx="7576322" cy="4344707"/>
          </a:xfrm>
          <a:prstGeom prst="rect">
            <a:avLst/>
          </a:prstGeom>
        </p:spPr>
      </p:pic>
    </p:spTree>
    <p:extLst>
      <p:ext uri="{BB962C8B-B14F-4D97-AF65-F5344CB8AC3E}">
        <p14:creationId xmlns:p14="http://schemas.microsoft.com/office/powerpoint/2010/main" val="190159046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E7B73715-2D61-4642-A4AA-A29CA41725B4}"/>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60612" y="2813541"/>
            <a:ext cx="1480207" cy="1131299"/>
          </a:xfrm>
          <a:prstGeom prst="rect">
            <a:avLst/>
          </a:prstGeom>
        </p:spPr>
      </p:pic>
      <p:sp>
        <p:nvSpPr>
          <p:cNvPr id="8" name="مربع نص 7">
            <a:hlinkClick r:id="rId28" action="ppaction://hlinksldjump"/>
            <a:extLst>
              <a:ext uri="{FF2B5EF4-FFF2-40B4-BE49-F238E27FC236}">
                <a16:creationId xmlns:a16="http://schemas.microsoft.com/office/drawing/2014/main" id="{7E5EEB91-0DD1-B243-BECD-F4E081A9A97A}"/>
              </a:ext>
            </a:extLst>
          </p:cNvPr>
          <p:cNvSpPr txBox="1"/>
          <p:nvPr/>
        </p:nvSpPr>
        <p:spPr>
          <a:xfrm>
            <a:off x="9379245" y="3197334"/>
            <a:ext cx="1616459" cy="646331"/>
          </a:xfrm>
          <a:prstGeom prst="rect">
            <a:avLst/>
          </a:prstGeom>
          <a:noFill/>
        </p:spPr>
        <p:txBody>
          <a:bodyPr wrap="square">
            <a:spAutoFit/>
          </a:bodyPr>
          <a:lstStyle/>
          <a:p>
            <a:pPr algn="ctr"/>
            <a:r>
              <a:rPr lang="ar-SA" b="1" dirty="0"/>
              <a:t>التفكير الناقد  </a:t>
            </a:r>
          </a:p>
          <a:p>
            <a:pPr algn="ctr"/>
            <a:r>
              <a:rPr lang="ar-SA" b="1" dirty="0"/>
              <a:t>صفحة ١١٤</a:t>
            </a:r>
            <a:endParaRPr lang="en-US" b="1" dirty="0"/>
          </a:p>
        </p:txBody>
      </p:sp>
      <p:pic>
        <p:nvPicPr>
          <p:cNvPr id="4" name="صورة 5">
            <a:extLst>
              <a:ext uri="{FF2B5EF4-FFF2-40B4-BE49-F238E27FC236}">
                <a16:creationId xmlns:a16="http://schemas.microsoft.com/office/drawing/2014/main" id="{1F32E503-96F3-3E45-9B0E-97265F32F88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79063" y="1143341"/>
            <a:ext cx="8368751" cy="4248943"/>
          </a:xfrm>
          <a:prstGeom prst="rect">
            <a:avLst/>
          </a:prstGeom>
        </p:spPr>
      </p:pic>
    </p:spTree>
    <p:extLst>
      <p:ext uri="{BB962C8B-B14F-4D97-AF65-F5344CB8AC3E}">
        <p14:creationId xmlns:p14="http://schemas.microsoft.com/office/powerpoint/2010/main" val="2322507039"/>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Picture 46">
            <a:extLst>
              <a:ext uri="{FF2B5EF4-FFF2-40B4-BE49-F238E27FC236}">
                <a16:creationId xmlns:a16="http://schemas.microsoft.com/office/drawing/2014/main" id="{E7B73715-2D61-4642-A4AA-A29CA41725B4}"/>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60612" y="2813541"/>
            <a:ext cx="1480207" cy="1131299"/>
          </a:xfrm>
          <a:prstGeom prst="rect">
            <a:avLst/>
          </a:prstGeom>
        </p:spPr>
      </p:pic>
      <p:sp>
        <p:nvSpPr>
          <p:cNvPr id="8" name="مربع نص 7">
            <a:hlinkClick r:id="rId28" action="ppaction://hlinksldjump"/>
            <a:extLst>
              <a:ext uri="{FF2B5EF4-FFF2-40B4-BE49-F238E27FC236}">
                <a16:creationId xmlns:a16="http://schemas.microsoft.com/office/drawing/2014/main" id="{7E5EEB91-0DD1-B243-BECD-F4E081A9A97A}"/>
              </a:ext>
            </a:extLst>
          </p:cNvPr>
          <p:cNvSpPr txBox="1"/>
          <p:nvPr/>
        </p:nvSpPr>
        <p:spPr>
          <a:xfrm>
            <a:off x="9379245" y="3197334"/>
            <a:ext cx="1616459" cy="646331"/>
          </a:xfrm>
          <a:prstGeom prst="rect">
            <a:avLst/>
          </a:prstGeom>
          <a:noFill/>
        </p:spPr>
        <p:txBody>
          <a:bodyPr wrap="square">
            <a:spAutoFit/>
          </a:bodyPr>
          <a:lstStyle/>
          <a:p>
            <a:pPr algn="ctr"/>
            <a:r>
              <a:rPr lang="ar-SA" b="1" dirty="0"/>
              <a:t>التفكير الناقد  </a:t>
            </a:r>
          </a:p>
          <a:p>
            <a:pPr algn="ctr"/>
            <a:r>
              <a:rPr lang="ar-SA" b="1" dirty="0"/>
              <a:t>صفحة ١١٤</a:t>
            </a:r>
            <a:endParaRPr lang="en-US" b="1" dirty="0"/>
          </a:p>
        </p:txBody>
      </p:sp>
      <p:pic>
        <p:nvPicPr>
          <p:cNvPr id="4" name="صورة 5">
            <a:extLst>
              <a:ext uri="{FF2B5EF4-FFF2-40B4-BE49-F238E27FC236}">
                <a16:creationId xmlns:a16="http://schemas.microsoft.com/office/drawing/2014/main" id="{D2B71FDF-7C2A-4441-A0BC-FEB8C1945B4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5207" y="1434924"/>
            <a:ext cx="8058157" cy="3957360"/>
          </a:xfrm>
          <a:prstGeom prst="rect">
            <a:avLst/>
          </a:prstGeom>
        </p:spPr>
      </p:pic>
    </p:spTree>
    <p:extLst>
      <p:ext uri="{BB962C8B-B14F-4D97-AF65-F5344CB8AC3E}">
        <p14:creationId xmlns:p14="http://schemas.microsoft.com/office/powerpoint/2010/main" val="50243330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F10DEFDB-B977-F847-813B-3FD5E673DAE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3710" y="1198831"/>
            <a:ext cx="8695491" cy="4412761"/>
          </a:xfrm>
          <a:prstGeom prst="rect">
            <a:avLst/>
          </a:prstGeom>
        </p:spPr>
      </p:pic>
    </p:spTree>
    <p:extLst>
      <p:ext uri="{BB962C8B-B14F-4D97-AF65-F5344CB8AC3E}">
        <p14:creationId xmlns:p14="http://schemas.microsoft.com/office/powerpoint/2010/main" val="312904110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4AEC9842-2F6D-0544-8CA9-126441612DD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5819" y="1212202"/>
            <a:ext cx="8531652" cy="4180082"/>
          </a:xfrm>
          <a:prstGeom prst="rect">
            <a:avLst/>
          </a:prstGeom>
        </p:spPr>
      </p:pic>
    </p:spTree>
    <p:extLst>
      <p:ext uri="{BB962C8B-B14F-4D97-AF65-F5344CB8AC3E}">
        <p14:creationId xmlns:p14="http://schemas.microsoft.com/office/powerpoint/2010/main" val="2636849121"/>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7"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8"/>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4"/>
          <a:stretch>
            <a:fillRect/>
          </a:stretch>
        </p:blipFill>
        <p:spPr>
          <a:xfrm>
            <a:off x="6091237" y="3424237"/>
            <a:ext cx="9525" cy="9525"/>
          </a:xfrm>
          <a:prstGeom prst="rect">
            <a:avLst/>
          </a:prstGeom>
        </p:spPr>
      </p:pic>
      <p:grpSp>
        <p:nvGrpSpPr>
          <p:cNvPr id="80" name="مجموعة 79">
            <a:extLst>
              <a:ext uri="{FF2B5EF4-FFF2-40B4-BE49-F238E27FC236}">
                <a16:creationId xmlns:a16="http://schemas.microsoft.com/office/drawing/2014/main" id="{9A0D20F4-6853-4F71-890C-1B0D7775C187}"/>
              </a:ext>
            </a:extLst>
          </p:cNvPr>
          <p:cNvGrpSpPr/>
          <p:nvPr/>
        </p:nvGrpSpPr>
        <p:grpSpPr>
          <a:xfrm>
            <a:off x="9348223" y="2813541"/>
            <a:ext cx="1616459" cy="1131299"/>
            <a:chOff x="9328683" y="3304582"/>
            <a:chExt cx="1616459" cy="1131299"/>
          </a:xfrm>
        </p:grpSpPr>
        <p:pic>
          <p:nvPicPr>
            <p:cNvPr id="84" name="Picture 46">
              <a:extLst>
                <a:ext uri="{FF2B5EF4-FFF2-40B4-BE49-F238E27FC236}">
                  <a16:creationId xmlns:a16="http://schemas.microsoft.com/office/drawing/2014/main" id="{210A5B7E-5D66-45FD-A596-174DAB163AE5}"/>
                </a:ext>
              </a:extLst>
            </p:cNvPr>
            <p:cNvPicPr>
              <a:picLocks noChangeAspect="1"/>
            </p:cNvPicPr>
            <p:nvPr/>
          </p:nvPicPr>
          <p:blipFill rotWithShape="1">
            <a:blip r:embed="rId25">
              <a:extLst>
                <a:ext uri="{28A0092B-C50C-407E-A947-70E740481C1C}">
                  <a14:useLocalDpi xmlns:a14="http://schemas.microsoft.com/office/drawing/2010/main" val="0"/>
                </a:ext>
                <a:ext uri="{837473B0-CC2E-450A-ABE3-18F120FF3D39}">
                  <a1611:picAttrSrcUrl xmlns:a1611="http://schemas.microsoft.com/office/drawing/2016/11/main" r:id="rId26"/>
                </a:ext>
              </a:extLst>
            </a:blip>
            <a:srcRect l="14797" t="6571" r="14269" b="10899"/>
            <a:stretch/>
          </p:blipFill>
          <p:spPr>
            <a:xfrm>
              <a:off x="9341072" y="3304582"/>
              <a:ext cx="1480207" cy="1131299"/>
            </a:xfrm>
            <a:prstGeom prst="rect">
              <a:avLst/>
            </a:prstGeom>
          </p:spPr>
        </p:pic>
        <p:sp>
          <p:nvSpPr>
            <p:cNvPr id="85" name="مربع نص 84">
              <a:hlinkClick r:id="rId27" action="ppaction://hlinksldjump"/>
              <a:extLst>
                <a:ext uri="{FF2B5EF4-FFF2-40B4-BE49-F238E27FC236}">
                  <a16:creationId xmlns:a16="http://schemas.microsoft.com/office/drawing/2014/main" id="{DC61169E-CF0D-4AA3-8E44-940F03E84A8E}"/>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grpSp>
        <p:nvGrpSpPr>
          <p:cNvPr id="86" name="مجموعة 85">
            <a:extLst>
              <a:ext uri="{FF2B5EF4-FFF2-40B4-BE49-F238E27FC236}">
                <a16:creationId xmlns:a16="http://schemas.microsoft.com/office/drawing/2014/main" id="{54DF5853-FC34-42DD-BDE3-275AC87D5D18}"/>
              </a:ext>
            </a:extLst>
          </p:cNvPr>
          <p:cNvGrpSpPr/>
          <p:nvPr/>
        </p:nvGrpSpPr>
        <p:grpSpPr>
          <a:xfrm>
            <a:off x="10836023" y="1774823"/>
            <a:ext cx="1268626" cy="2151948"/>
            <a:chOff x="6170636" y="2100923"/>
            <a:chExt cx="1268626" cy="2151948"/>
          </a:xfrm>
        </p:grpSpPr>
        <p:sp>
          <p:nvSpPr>
            <p:cNvPr id="87" name="مستطيل 86">
              <a:hlinkClick r:id="rId28" action="ppaction://hlinksldjump"/>
              <a:extLst>
                <a:ext uri="{FF2B5EF4-FFF2-40B4-BE49-F238E27FC236}">
                  <a16:creationId xmlns:a16="http://schemas.microsoft.com/office/drawing/2014/main" id="{1CC24050-D99A-4A8C-8497-DD405BD014A5}"/>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مجموعة </a:t>
              </a:r>
            </a:p>
            <a:p>
              <a:pPr algn="ctr"/>
              <a:r>
                <a:rPr lang="ar-SA" sz="1600" b="1" dirty="0">
                  <a:solidFill>
                    <a:srgbClr val="FF0000"/>
                  </a:solidFill>
                </a:rPr>
                <a:t>عز الوطن</a:t>
              </a:r>
              <a:endParaRPr lang="en-US" sz="1600" b="1" dirty="0">
                <a:solidFill>
                  <a:srgbClr val="FF0000"/>
                </a:solidFill>
              </a:endParaRPr>
            </a:p>
          </p:txBody>
        </p:sp>
        <p:sp>
          <p:nvSpPr>
            <p:cNvPr id="88" name="مستطيل 87">
              <a:extLst>
                <a:ext uri="{FF2B5EF4-FFF2-40B4-BE49-F238E27FC236}">
                  <a16:creationId xmlns:a16="http://schemas.microsoft.com/office/drawing/2014/main" id="{C75CE9B4-9467-4A36-A256-C293792B08B6}"/>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مجموعة </a:t>
              </a:r>
            </a:p>
            <a:p>
              <a:pPr algn="ctr"/>
              <a:r>
                <a:rPr lang="ar-SA" sz="1600" b="1" dirty="0">
                  <a:solidFill>
                    <a:srgbClr val="FF0000"/>
                  </a:solidFill>
                </a:rPr>
                <a:t>نهضة الوطن</a:t>
              </a:r>
              <a:endParaRPr lang="en-US" sz="1600" b="1" dirty="0">
                <a:solidFill>
                  <a:srgbClr val="FF0000"/>
                </a:solidFill>
              </a:endParaRPr>
            </a:p>
          </p:txBody>
        </p:sp>
        <p:sp>
          <p:nvSpPr>
            <p:cNvPr id="89" name="مستطيل 88">
              <a:extLst>
                <a:ext uri="{FF2B5EF4-FFF2-40B4-BE49-F238E27FC236}">
                  <a16:creationId xmlns:a16="http://schemas.microsoft.com/office/drawing/2014/main" id="{95505F4D-2B92-49D3-9672-1CC96F73F025}"/>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600" b="1" dirty="0">
                <a:solidFill>
                  <a:srgbClr val="FF0000"/>
                </a:solidFill>
              </a:endParaRPr>
            </a:p>
            <a:p>
              <a:pPr algn="ctr"/>
              <a:r>
                <a:rPr lang="ar-SA" sz="1600" b="1" dirty="0">
                  <a:solidFill>
                    <a:srgbClr val="FF0000"/>
                  </a:solidFill>
                </a:rPr>
                <a:t>مجموعة </a:t>
              </a:r>
            </a:p>
            <a:p>
              <a:pPr algn="ctr"/>
              <a:r>
                <a:rPr lang="ar-SA" sz="1600" b="1" dirty="0">
                  <a:solidFill>
                    <a:srgbClr val="FF0000"/>
                  </a:solidFill>
                </a:rPr>
                <a:t>مستقبل  الوطن</a:t>
              </a:r>
              <a:endParaRPr lang="en-US" sz="1600" b="1" dirty="0">
                <a:solidFill>
                  <a:srgbClr val="FF0000"/>
                </a:solidFill>
              </a:endParaRPr>
            </a:p>
            <a:p>
              <a:pPr algn="ctr"/>
              <a:endParaRPr lang="en-US" dirty="0"/>
            </a:p>
          </p:txBody>
        </p:sp>
      </p:gr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31"/>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32">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236491855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FC0D0CB8-E3B1-CE4A-9473-312AA9E5765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1262" y="1283759"/>
            <a:ext cx="10016647" cy="4234715"/>
          </a:xfrm>
          <a:prstGeom prst="rect">
            <a:avLst/>
          </a:prstGeom>
        </p:spPr>
      </p:pic>
    </p:spTree>
    <p:extLst>
      <p:ext uri="{BB962C8B-B14F-4D97-AF65-F5344CB8AC3E}">
        <p14:creationId xmlns:p14="http://schemas.microsoft.com/office/powerpoint/2010/main" val="408281290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4094</TotalTime>
  <Words>1411</Words>
  <Application>Microsoft Office PowerPoint</Application>
  <PresentationFormat>شاشة عريضة</PresentationFormat>
  <Paragraphs>871</Paragraphs>
  <Slides>100</Slides>
  <Notes>90</Notes>
  <HiddenSlides>0</HiddenSlides>
  <MMClips>0</MMClips>
  <ScaleCrop>false</ScaleCrop>
  <HeadingPairs>
    <vt:vector size="4" baseType="variant">
      <vt:variant>
        <vt:lpstr>نسق</vt:lpstr>
      </vt:variant>
      <vt:variant>
        <vt:i4>1</vt:i4>
      </vt:variant>
      <vt:variant>
        <vt:lpstr>عناوين الشرائح</vt:lpstr>
      </vt:variant>
      <vt:variant>
        <vt:i4>100</vt:i4>
      </vt:variant>
    </vt:vector>
  </HeadingPairs>
  <TitlesOfParts>
    <vt:vector size="101"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الابتدائية الثامنة بنات باملج</dc:creator>
  <cp:lastModifiedBy>Bsma ..</cp:lastModifiedBy>
  <cp:revision>358</cp:revision>
  <dcterms:created xsi:type="dcterms:W3CDTF">2021-01-10T08:52:06Z</dcterms:created>
  <dcterms:modified xsi:type="dcterms:W3CDTF">2021-03-26T11:19:42Z</dcterms:modified>
</cp:coreProperties>
</file>