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6C3C1A-3D1F-45C8-9892-78BE60062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9550C5E-D102-440D-A565-E810F37FE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29FAE2-50A9-4945-A0D3-22D096F1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B7C18C-BD35-444B-8254-9B371BF7C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620DFB-6698-44B4-89FD-D419E5BC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599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7E4837-9E77-40F7-9020-A67773F11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D6A69D5-8B75-419A-B6E4-C7D7F5F5B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B67620-5C35-4E01-9948-7B56C2D26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D5F52C-DFE9-4B30-8D2B-ACEF15F5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2A7118-7B65-45FC-B0C2-CA4F8B3D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374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8A02B52-971C-48D3-9B6B-AC9CFADC9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D13FD28-8C04-496C-BCE5-4F596631E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ECA73A-1AED-4FA5-92E4-C8AB783E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19D16C-3159-47D4-A239-5E28484F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AFE7A0-B2A4-492A-9679-05CF1F43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316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0C23F9-8AFF-4A7A-B3E0-9288683C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E85EC9-CBCF-4569-B3CF-733E0D137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667BD0-03C0-43B5-A5F6-CDA8D645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9F19FC-94FA-4EC0-8D53-933EF7E7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112DF1-76A5-48EA-BCBD-CE86F5B9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403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8D0F4B-2A16-4245-A9CE-59F95EEB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0F31606-86A7-47C7-8198-5CDCFAB40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936721-795F-4276-866D-4AE56232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C6EF73-262E-4961-A26E-F8C846DFD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434F50-5CAB-4682-BF13-7B21152D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134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4A0E95-6770-4A3D-B332-D2272F65F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72176C-F915-4329-A2A7-E6F6B8F0E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C162FCF-72C8-433D-96ED-313FBA470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D84662D-6306-4CE5-9969-390B97DE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81E5156-1268-4E6D-BFB2-0B77F207B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4F31C68-170B-4075-9AE3-68AEB3C2D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404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46C61F-1A89-496A-BC9A-76CC75F76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3E2E0C1-F768-4E12-BF96-EA57B7ADD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27CB1A5-4BDF-49D9-8DBB-5D3370EA8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4A54786-CD81-46C9-9419-A296CC80A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FCEA2E0-2F1B-4548-9415-815C757A4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438C87E-159B-4BC7-AC58-A835D8BAD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EE6EE1E-B2BB-4ECE-86DF-E43559C0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A9A5230-82E1-4B3D-97DF-25C19B35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23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358AC4-FC5D-4803-9EEE-CB878141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CFF435F-C968-42CA-9665-58321A7F5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5A3101A-427A-4407-A1E9-D30BC902F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499E4CA-B264-414F-9EFE-64D2D2AFB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875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ACAFF9F-D283-4FB8-BCEF-647EFB34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17E8BCB-298E-46D9-86A2-0BD914A9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07BDBBB-39CD-4DD9-B0A0-88FE8B89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820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9EAC3D-C522-4954-8F47-18C640C1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AE7AFFC-BF2E-4F0A-A2BF-AA2E793A4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57F9BB1-3D4D-40F8-916F-28F875AA6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9FA07C7-9ADF-469A-B840-D0C081F0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B40DA2E-75EE-404E-933C-6DC3F32D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0817318-0798-4957-8493-58931ADE6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80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A6B15D-2AB0-49C5-A2C7-88424C9D1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955AACA-2D5E-4C76-96F0-14A45B175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2D49316-9862-4CF6-9B91-84A75C5CC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E82DBC-A2C5-49E4-8334-89CD6C873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CDF00F-1CDD-4275-88E0-6F9BDB4E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BACC443-BA30-4E39-B854-058E592F8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401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BBDECBA-FED7-4378-965E-F1338E0EE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A13B9F-BE3E-433E-A827-272EB3EB8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3DE5A6-0927-4645-8EAE-A391BC878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F9167-DFA7-498B-9704-5D517025613B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D849B8-3147-4992-8AD5-9DBA5215F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D853D7-7DE7-4A93-98E6-196912970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45D2C-BB75-40BB-84EF-99AFA7A4487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650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microsoft.com/office/2007/relationships/hdphoto" Target="../media/hdphoto5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9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microsoft.com/office/2007/relationships/hdphoto" Target="../media/hdphoto8.wdp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9C1222E-3F4C-4F7C-B22B-611AD8527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74956" y="966787"/>
            <a:ext cx="1657350" cy="6953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756EB3A-C174-46C2-9647-6D788477C9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0681" y="2064544"/>
            <a:ext cx="9324975" cy="5715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C3692E1-38E5-4B9D-96C5-79126318F8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0681" y="3509962"/>
            <a:ext cx="93535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1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F54D4F1-325C-422F-9DC5-92F6E83E3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7969" y="850107"/>
            <a:ext cx="4305300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04A296C-C4C3-4542-978B-9D6CFE33F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43224" y="1738312"/>
            <a:ext cx="7915275" cy="1969294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C32F748E-0A3F-47AB-BD8C-BBBC8EF564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36006" y="3852862"/>
            <a:ext cx="8679656" cy="94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6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70564C4-3485-4314-8618-2CAED5BFB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39225" y="790574"/>
            <a:ext cx="1828800" cy="6762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AC76E52-7FA8-4629-AA1F-5173C33BE9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50280" y="1702594"/>
            <a:ext cx="8753475" cy="5810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6EED527-C74D-4DFE-AD7B-46035027C2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93481" y="2659856"/>
            <a:ext cx="6079332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497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شاشة عريضة</PresentationFormat>
  <Paragraphs>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2021-12-28T23:47:07Z</dcterms:created>
  <dcterms:modified xsi:type="dcterms:W3CDTF">2021-12-28T23:53:47Z</dcterms:modified>
</cp:coreProperties>
</file>