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محيط الدائرة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WerQJE6YuMprtfQFQvTsDg9pDvp4OWdp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9.xml"/><Relationship Id="rId27" Type="http://schemas.openxmlformats.org/officeDocument/2006/relationships/slide" Target="slide27.xml"/><Relationship Id="rId28" Type="http://schemas.openxmlformats.org/officeDocument/2006/relationships/slide" Target="slide30.xml"/><Relationship Id="rId29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4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zr2948601bq" TargetMode="External"/><Relationship Id="rId3" Type="http://schemas.openxmlformats.org/officeDocument/2006/relationships/image" Target="../media/image25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19.xml"/><Relationship Id="rId11" Type="http://schemas.openxmlformats.org/officeDocument/2006/relationships/slide" Target="slide27.xml"/><Relationship Id="rId12" Type="http://schemas.openxmlformats.org/officeDocument/2006/relationships/slide" Target="slide30.xml"/><Relationship Id="rId13" Type="http://schemas.openxmlformats.org/officeDocument/2006/relationships/slide" Target="slide3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9.xml"/><Relationship Id="rId9" Type="http://schemas.openxmlformats.org/officeDocument/2006/relationships/slide" Target="slide27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h_g5ozc3jUM?playlist=h_g5ozc3jUM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عاشر: القياس:المحيط والمساحة والحجم…"/>
          <p:cNvSpPr txBox="1"/>
          <p:nvPr/>
        </p:nvSpPr>
        <p:spPr>
          <a:xfrm>
            <a:off x="705449" y="4916616"/>
            <a:ext cx="16956719" cy="25830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53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العاشر: </a:t>
            </a:r>
            <a:r>
              <a:t>القياس:المحيط والمساحة والحجم</a:t>
            </a:r>
          </a:p>
          <a:p>
            <a:pPr algn="ctr" rtl="0">
              <a:lnSpc>
                <a:spcPct val="85000"/>
              </a:lnSpc>
              <a:defRPr sz="6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١٠-١</a:t>
            </a:r>
            <a:r>
              <a:t> </a:t>
            </a:r>
            <a:r>
              <a:rPr>
                <a:solidFill>
                  <a:srgbClr val="4D372F"/>
                </a:solidFill>
              </a:rPr>
              <a:t>محيط الدائرة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4470068" y="98529"/>
            <a:ext cx="9849336" cy="2055265"/>
            <a:chOff x="0" y="0"/>
            <a:chExt cx="9849334" cy="2055264"/>
          </a:xfrm>
        </p:grpSpPr>
        <p:sp>
          <p:nvSpPr>
            <p:cNvPr id="221" name="الفصل"/>
            <p:cNvSpPr txBox="1"/>
            <p:nvPr/>
          </p:nvSpPr>
          <p:spPr>
            <a:xfrm>
              <a:off x="7163645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7979671" y="610115"/>
              <a:ext cx="981042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70145" y="2163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8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25" name="القياس:المحيط والمساحة والحجم"/>
            <p:cNvSpPr txBox="1"/>
            <p:nvPr/>
          </p:nvSpPr>
          <p:spPr>
            <a:xfrm>
              <a:off x="0" y="725855"/>
              <a:ext cx="7954272" cy="12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القياس:المحيط والمساحة والحجم</a:t>
              </a:r>
            </a:p>
          </p:txBody>
        </p:sp>
      </p:grpSp>
      <p:grpSp>
        <p:nvGrpSpPr>
          <p:cNvPr id="28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4" name="صفحة"/>
          <p:cNvSpPr txBox="1"/>
          <p:nvPr/>
        </p:nvSpPr>
        <p:spPr>
          <a:xfrm>
            <a:off x="18311343" y="8698731"/>
            <a:ext cx="1239489" cy="1247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55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484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97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492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6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493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98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51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5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2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2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525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29152" t="9766" r="51808" b="85077"/>
          <a:stretch>
            <a:fillRect/>
          </a:stretch>
        </p:blipFill>
        <p:spPr>
          <a:xfrm>
            <a:off x="16684010" y="1931090"/>
            <a:ext cx="5549966" cy="1005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19245" t="0" r="31994" b="91989"/>
          <a:stretch>
            <a:fillRect/>
          </a:stretch>
        </p:blipFill>
        <p:spPr>
          <a:xfrm>
            <a:off x="1777196" y="2154117"/>
            <a:ext cx="9761853" cy="1073110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</p:pic>
      <p:pic>
        <p:nvPicPr>
          <p:cNvPr id="1527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6745" t="16383" r="29395" b="20630"/>
          <a:stretch>
            <a:fillRect/>
          </a:stretch>
        </p:blipFill>
        <p:spPr>
          <a:xfrm>
            <a:off x="5607248" y="3363881"/>
            <a:ext cx="13169695" cy="869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IMG_3360.png" descr="IMG_3360.png"/>
          <p:cNvPicPr>
            <a:picLocks noChangeAspect="1"/>
          </p:cNvPicPr>
          <p:nvPr/>
        </p:nvPicPr>
        <p:blipFill>
          <a:blip r:embed="rId2">
            <a:extLst/>
          </a:blip>
          <a:srcRect l="76088" t="31511" r="3004" b="47889"/>
          <a:stretch>
            <a:fillRect/>
          </a:stretch>
        </p:blipFill>
        <p:spPr>
          <a:xfrm>
            <a:off x="18776752" y="4360492"/>
            <a:ext cx="4650123" cy="3065648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</p:pic>
      <p:graphicFrame>
        <p:nvGraphicFramePr>
          <p:cNvPr id="152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4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54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3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3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3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3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4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3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3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4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4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4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4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5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5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5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55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5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5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2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2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3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3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635" name="IMG_3360.png" descr="IMG_3360.png"/>
          <p:cNvPicPr>
            <a:picLocks noChangeAspect="1"/>
          </p:cNvPicPr>
          <p:nvPr/>
        </p:nvPicPr>
        <p:blipFill>
          <a:blip r:embed="rId3">
            <a:extLst/>
          </a:blip>
          <a:srcRect l="4588" t="87273" r="34583" b="0"/>
          <a:stretch>
            <a:fillRect/>
          </a:stretch>
        </p:blipFill>
        <p:spPr>
          <a:xfrm>
            <a:off x="4871100" y="2154118"/>
            <a:ext cx="17022302" cy="238316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3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5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4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3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3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3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5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4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4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4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5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5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5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2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2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3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736" name="IMG_3375.png" descr="IMG_3375.png"/>
          <p:cNvPicPr>
            <a:picLocks noChangeAspect="1"/>
          </p:cNvPicPr>
          <p:nvPr/>
        </p:nvPicPr>
        <p:blipFill>
          <a:blip r:embed="rId2">
            <a:extLst/>
          </a:blip>
          <a:srcRect l="0" t="8415" r="4337" b="33784"/>
          <a:stretch>
            <a:fillRect/>
          </a:stretch>
        </p:blipFill>
        <p:spPr>
          <a:xfrm>
            <a:off x="3150283" y="2651599"/>
            <a:ext cx="19091186" cy="65887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5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75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4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3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3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4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5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4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4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5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758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71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766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70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767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72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9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17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96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97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799" name="IMG_3361.png" descr="IMG_3361.png"/>
          <p:cNvPicPr>
            <a:picLocks noChangeAspect="1"/>
          </p:cNvPicPr>
          <p:nvPr/>
        </p:nvPicPr>
        <p:blipFill>
          <a:blip r:embed="rId2">
            <a:extLst/>
          </a:blip>
          <a:srcRect l="37393" t="6363" r="48723" b="86603"/>
          <a:stretch>
            <a:fillRect/>
          </a:stretch>
        </p:blipFill>
        <p:spPr>
          <a:xfrm>
            <a:off x="17896206" y="1885694"/>
            <a:ext cx="4449791" cy="1147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0" name="IMG_3361.png" descr="IMG_3361.png"/>
          <p:cNvPicPr>
            <a:picLocks noChangeAspect="1"/>
          </p:cNvPicPr>
          <p:nvPr/>
        </p:nvPicPr>
        <p:blipFill>
          <a:blip r:embed="rId2">
            <a:extLst/>
          </a:blip>
          <a:srcRect l="12987" t="13645" r="28291" b="76352"/>
          <a:stretch>
            <a:fillRect/>
          </a:stretch>
        </p:blipFill>
        <p:spPr>
          <a:xfrm>
            <a:off x="5920978" y="2654917"/>
            <a:ext cx="12541862" cy="1087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3" name="تجميع"/>
          <p:cNvGrpSpPr/>
          <p:nvPr/>
        </p:nvGrpSpPr>
        <p:grpSpPr>
          <a:xfrm>
            <a:off x="3612307" y="4134048"/>
            <a:ext cx="7354893" cy="920405"/>
            <a:chOff x="0" y="0"/>
            <a:chExt cx="7354891" cy="920404"/>
          </a:xfrm>
        </p:grpSpPr>
        <p:pic>
          <p:nvPicPr>
            <p:cNvPr id="1801" name="IMG_3361.png" descr="IMG_336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233" t="24953" r="62057" b="67368"/>
            <a:stretch>
              <a:fillRect/>
            </a:stretch>
          </p:blipFill>
          <p:spPr>
            <a:xfrm>
              <a:off x="3421180" y="0"/>
              <a:ext cx="3933712" cy="920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2" name="IMG_3361.png" descr="IMG_336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97" t="26777" r="78771" b="67679"/>
            <a:stretch>
              <a:fillRect/>
            </a:stretch>
          </p:blipFill>
          <p:spPr>
            <a:xfrm>
              <a:off x="0" y="167846"/>
              <a:ext cx="3421127" cy="664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6" name="تجميع"/>
          <p:cNvGrpSpPr/>
          <p:nvPr/>
        </p:nvGrpSpPr>
        <p:grpSpPr>
          <a:xfrm>
            <a:off x="11630626" y="4134048"/>
            <a:ext cx="7267894" cy="1039583"/>
            <a:chOff x="0" y="0"/>
            <a:chExt cx="7267893" cy="1039582"/>
          </a:xfrm>
        </p:grpSpPr>
        <p:pic>
          <p:nvPicPr>
            <p:cNvPr id="1804" name="IMG_3361.png" descr="IMG_336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742" t="24589" r="30092" b="67067"/>
            <a:stretch>
              <a:fillRect/>
            </a:stretch>
          </p:blipFill>
          <p:spPr>
            <a:xfrm>
              <a:off x="3312534" y="0"/>
              <a:ext cx="3955360" cy="1039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5" name="IMG_3361.png" descr="IMG_336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0191" t="26230" r="46254" b="69122"/>
            <a:stretch>
              <a:fillRect/>
            </a:stretch>
          </p:blipFill>
          <p:spPr>
            <a:xfrm>
              <a:off x="0" y="174447"/>
              <a:ext cx="3316603" cy="579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07" name="IMG_3361.png" descr="IMG_3361.png"/>
          <p:cNvPicPr>
            <a:picLocks noChangeAspect="1"/>
          </p:cNvPicPr>
          <p:nvPr/>
        </p:nvPicPr>
        <p:blipFill>
          <a:blip r:embed="rId2">
            <a:extLst/>
          </a:blip>
          <a:srcRect l="47668" t="34712" r="31996" b="43402"/>
          <a:stretch>
            <a:fillRect/>
          </a:stretch>
        </p:blipFill>
        <p:spPr>
          <a:xfrm>
            <a:off x="13927012" y="5173630"/>
            <a:ext cx="4770779" cy="2614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IMG_3361.png" descr="IMG_3361.png"/>
          <p:cNvPicPr>
            <a:picLocks noChangeAspect="1"/>
          </p:cNvPicPr>
          <p:nvPr/>
        </p:nvPicPr>
        <p:blipFill>
          <a:blip r:embed="rId2">
            <a:extLst/>
          </a:blip>
          <a:srcRect l="2898" t="34165" r="65434" b="36836"/>
          <a:stretch>
            <a:fillRect/>
          </a:stretch>
        </p:blipFill>
        <p:spPr>
          <a:xfrm>
            <a:off x="3168945" y="5054452"/>
            <a:ext cx="7069895" cy="3296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9" name="IMG_3361.png" descr="IMG_3361.png"/>
          <p:cNvPicPr>
            <a:picLocks noChangeAspect="1"/>
          </p:cNvPicPr>
          <p:nvPr/>
        </p:nvPicPr>
        <p:blipFill>
          <a:blip r:embed="rId2">
            <a:extLst/>
          </a:blip>
          <a:srcRect l="9911" t="68098" r="32368" b="22643"/>
          <a:stretch>
            <a:fillRect/>
          </a:stretch>
        </p:blipFill>
        <p:spPr>
          <a:xfrm>
            <a:off x="3707498" y="9254990"/>
            <a:ext cx="16015000" cy="1308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0" name="IMG_3361.png" descr="IMG_3361.png"/>
          <p:cNvPicPr>
            <a:picLocks noChangeAspect="1"/>
          </p:cNvPicPr>
          <p:nvPr/>
        </p:nvPicPr>
        <p:blipFill>
          <a:blip r:embed="rId2">
            <a:extLst/>
          </a:blip>
          <a:srcRect l="71527" t="64587" r="2244" b="1281"/>
          <a:stretch>
            <a:fillRect/>
          </a:stretch>
        </p:blipFill>
        <p:spPr>
          <a:xfrm>
            <a:off x="19199148" y="4695492"/>
            <a:ext cx="4554226" cy="30178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1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30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82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1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1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1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1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2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1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1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1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1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2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2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2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2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83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3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3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83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3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1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3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5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0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0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1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1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اختر طريقت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اختر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طريقتك</a:t>
              </a:r>
            </a:p>
          </p:txBody>
        </p:sp>
      </p:grpSp>
      <p:pic>
        <p:nvPicPr>
          <p:cNvPr id="1917" name="IMG_3361.png" descr="IMG_3361.png"/>
          <p:cNvPicPr>
            <a:picLocks noChangeAspect="1"/>
          </p:cNvPicPr>
          <p:nvPr/>
        </p:nvPicPr>
        <p:blipFill>
          <a:blip r:embed="rId3">
            <a:extLst/>
          </a:blip>
          <a:srcRect l="9911" t="88774" r="32368" b="3157"/>
          <a:stretch>
            <a:fillRect/>
          </a:stretch>
        </p:blipFill>
        <p:spPr>
          <a:xfrm>
            <a:off x="3547176" y="2575523"/>
            <a:ext cx="19562320" cy="139222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1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3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93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2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1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2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2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3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2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2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2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2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2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2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2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3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3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3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5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0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0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1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1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اختر طريقت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اختر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طريقتك</a:t>
              </a:r>
            </a:p>
          </p:txBody>
        </p:sp>
      </p:grpSp>
      <p:pic>
        <p:nvPicPr>
          <p:cNvPr id="2018" name="IMG_3375.png" descr="IMG_3375.png"/>
          <p:cNvPicPr>
            <a:picLocks noChangeAspect="1"/>
          </p:cNvPicPr>
          <p:nvPr/>
        </p:nvPicPr>
        <p:blipFill>
          <a:blip r:embed="rId2">
            <a:extLst/>
          </a:blip>
          <a:srcRect l="16575" t="69363" r="1010" b="1061"/>
          <a:stretch>
            <a:fillRect/>
          </a:stretch>
        </p:blipFill>
        <p:spPr>
          <a:xfrm>
            <a:off x="2986222" y="2537423"/>
            <a:ext cx="20374583" cy="417636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1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3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03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2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2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2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2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3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2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2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2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3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3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3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3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2040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5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53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2048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052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2049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0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1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054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7" name="تجميع"/>
          <p:cNvGrpSpPr/>
          <p:nvPr/>
        </p:nvGrpSpPr>
        <p:grpSpPr>
          <a:xfrm>
            <a:off x="1871905" y="113549"/>
            <a:ext cx="5725379" cy="1505089"/>
            <a:chOff x="0" y="0"/>
            <a:chExt cx="5725378" cy="1505087"/>
          </a:xfrm>
        </p:grpSpPr>
        <p:sp>
          <p:nvSpPr>
            <p:cNvPr id="2075" name="تجميع"/>
            <p:cNvSpPr/>
            <p:nvPr/>
          </p:nvSpPr>
          <p:spPr>
            <a:xfrm>
              <a:off x="330983" y="91747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مثال من اختبار"/>
            <p:cNvSpPr txBox="1"/>
            <p:nvPr/>
          </p:nvSpPr>
          <p:spPr>
            <a:xfrm>
              <a:off x="0" y="0"/>
              <a:ext cx="5725379" cy="15050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70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اختبار</a:t>
              </a:r>
            </a:p>
          </p:txBody>
        </p:sp>
      </p:grpSp>
      <p:grpSp>
        <p:nvGrpSpPr>
          <p:cNvPr id="20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7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7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2081" name="IMG_3362.png" descr="IMG_3362.png"/>
          <p:cNvPicPr>
            <a:picLocks noChangeAspect="1"/>
          </p:cNvPicPr>
          <p:nvPr/>
        </p:nvPicPr>
        <p:blipFill>
          <a:blip r:embed="rId2">
            <a:extLst/>
          </a:blip>
          <a:srcRect l="75960" t="35042" r="2675" b="15395"/>
          <a:stretch>
            <a:fillRect/>
          </a:stretch>
        </p:blipFill>
        <p:spPr>
          <a:xfrm>
            <a:off x="20682922" y="3671062"/>
            <a:ext cx="3102036" cy="4688899"/>
          </a:xfrm>
          <a:prstGeom prst="rect">
            <a:avLst/>
          </a:prstGeom>
          <a:ln w="25400">
            <a:solidFill>
              <a:schemeClr val="accent5">
                <a:lumOff val="-6549"/>
              </a:schemeClr>
            </a:solidFill>
            <a:miter lim="400000"/>
          </a:ln>
        </p:spPr>
      </p:pic>
      <p:pic>
        <p:nvPicPr>
          <p:cNvPr id="2082" name="IMG_3362.png" descr="IMG_3362.png"/>
          <p:cNvPicPr>
            <a:picLocks noChangeAspect="1"/>
          </p:cNvPicPr>
          <p:nvPr/>
        </p:nvPicPr>
        <p:blipFill>
          <a:blip r:embed="rId2">
            <a:extLst/>
          </a:blip>
          <a:srcRect l="30435" t="9624" r="28192" b="67511"/>
          <a:stretch>
            <a:fillRect/>
          </a:stretch>
        </p:blipFill>
        <p:spPr>
          <a:xfrm>
            <a:off x="12361108" y="2154117"/>
            <a:ext cx="8618458" cy="3103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3363.png" descr="IMG_3363.png"/>
          <p:cNvPicPr>
            <a:picLocks noChangeAspect="1"/>
          </p:cNvPicPr>
          <p:nvPr/>
        </p:nvPicPr>
        <p:blipFill>
          <a:blip r:embed="rId3">
            <a:extLst/>
          </a:blip>
          <a:srcRect l="4283" t="5689" r="69491" b="51324"/>
          <a:stretch>
            <a:fillRect/>
          </a:stretch>
        </p:blipFill>
        <p:spPr>
          <a:xfrm>
            <a:off x="3612307" y="1822474"/>
            <a:ext cx="3997002" cy="4268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4" name="IMG_3362.png" descr="IMG_3362.png"/>
          <p:cNvPicPr>
            <a:picLocks noChangeAspect="1"/>
          </p:cNvPicPr>
          <p:nvPr/>
        </p:nvPicPr>
        <p:blipFill>
          <a:blip r:embed="rId2">
            <a:extLst/>
          </a:blip>
          <a:srcRect l="4162" t="62097" r="32402" b="0"/>
          <a:stretch>
            <a:fillRect/>
          </a:stretch>
        </p:blipFill>
        <p:spPr>
          <a:xfrm>
            <a:off x="6343216" y="6990633"/>
            <a:ext cx="13982739" cy="5443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5" name="IMG_3362.png" descr="IMG_3362.png"/>
          <p:cNvPicPr>
            <a:picLocks noChangeAspect="1"/>
          </p:cNvPicPr>
          <p:nvPr/>
        </p:nvPicPr>
        <p:blipFill>
          <a:blip r:embed="rId2">
            <a:extLst/>
          </a:blip>
          <a:srcRect l="36090" t="32120" r="32289" b="39612"/>
          <a:stretch>
            <a:fillRect/>
          </a:stretch>
        </p:blipFill>
        <p:spPr>
          <a:xfrm>
            <a:off x="6303191" y="3584193"/>
            <a:ext cx="6377947" cy="371509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0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10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9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8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8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8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0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9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9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9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0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0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210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0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1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11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1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8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1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3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3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3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4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5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7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8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2189" name="IMG_3367.png" descr="IMG_3367.png"/>
          <p:cNvPicPr>
            <a:picLocks noChangeAspect="1"/>
          </p:cNvPicPr>
          <p:nvPr/>
        </p:nvPicPr>
        <p:blipFill>
          <a:blip r:embed="rId3">
            <a:extLst/>
          </a:blip>
          <a:srcRect l="5004" t="22281" r="7673" b="1891"/>
          <a:stretch>
            <a:fillRect/>
          </a:stretch>
        </p:blipFill>
        <p:spPr>
          <a:xfrm>
            <a:off x="5124734" y="2377085"/>
            <a:ext cx="17129067" cy="47213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9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9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1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21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9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9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9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9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0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9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0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0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0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0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1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1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5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8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8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9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9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2293" name="IMG_3376.png" descr="IMG_3376.png"/>
          <p:cNvPicPr>
            <a:picLocks noChangeAspect="1"/>
          </p:cNvPicPr>
          <p:nvPr/>
        </p:nvPicPr>
        <p:blipFill>
          <a:blip r:embed="rId2">
            <a:extLst/>
          </a:blip>
          <a:srcRect l="672" t="40062" r="2130" b="0"/>
          <a:stretch>
            <a:fillRect/>
          </a:stretch>
        </p:blipFill>
        <p:spPr>
          <a:xfrm>
            <a:off x="2057272" y="2154117"/>
            <a:ext cx="20840381" cy="6398820"/>
          </a:xfrm>
          <a:prstGeom prst="rect">
            <a:avLst/>
          </a:prstGeom>
          <a:ln w="12700">
            <a:miter lim="400000"/>
          </a:ln>
        </p:spPr>
      </p:pic>
      <p:sp>
        <p:nvSpPr>
          <p:cNvPr id="2294" name="مستطيل"/>
          <p:cNvSpPr/>
          <p:nvPr/>
        </p:nvSpPr>
        <p:spPr>
          <a:xfrm>
            <a:off x="9473048" y="6600148"/>
            <a:ext cx="4612415" cy="1758857"/>
          </a:xfrm>
          <a:prstGeom prst="rect">
            <a:avLst/>
          </a:prstGeom>
          <a:ln w="63500">
            <a:solidFill>
              <a:srgbClr val="E224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29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14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31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9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9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9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9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1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0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0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0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0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1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31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1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2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31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2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2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5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8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8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0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9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401" name="IMG_3365.png" descr="IMG_3365.png"/>
          <p:cNvPicPr>
            <a:picLocks noChangeAspect="1"/>
          </p:cNvPicPr>
          <p:nvPr/>
        </p:nvPicPr>
        <p:blipFill>
          <a:blip r:embed="rId3">
            <a:extLst/>
          </a:blip>
          <a:srcRect l="18929" t="877" r="0" b="83838"/>
          <a:stretch>
            <a:fillRect/>
          </a:stretch>
        </p:blipFill>
        <p:spPr>
          <a:xfrm>
            <a:off x="4682221" y="2154117"/>
            <a:ext cx="18425017" cy="26745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421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41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0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0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0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0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1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0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1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2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0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0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1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0" name="الجدول ١"/>
          <p:cNvGraphicFramePr/>
          <p:nvPr/>
        </p:nvGraphicFramePr>
        <p:xfrm>
          <a:off x="21555895" y="13033378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2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8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9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502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78490" t="7816" r="2518" b="85268"/>
          <a:stretch>
            <a:fillRect/>
          </a:stretch>
        </p:blipFill>
        <p:spPr>
          <a:xfrm>
            <a:off x="15018738" y="3753013"/>
            <a:ext cx="4316098" cy="1210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3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49027" t="877" r="2518" b="92756"/>
          <a:stretch>
            <a:fillRect/>
          </a:stretch>
        </p:blipFill>
        <p:spPr>
          <a:xfrm>
            <a:off x="11344172" y="2281165"/>
            <a:ext cx="11012225" cy="1113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4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48657" t="7541" r="32351" b="85543"/>
          <a:stretch>
            <a:fillRect/>
          </a:stretch>
        </p:blipFill>
        <p:spPr>
          <a:xfrm>
            <a:off x="15018738" y="6108702"/>
            <a:ext cx="4316099" cy="1210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5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19881" t="7816" r="61127" b="85268"/>
          <a:stretch>
            <a:fillRect/>
          </a:stretch>
        </p:blipFill>
        <p:spPr>
          <a:xfrm>
            <a:off x="15018738" y="9000693"/>
            <a:ext cx="4316099" cy="1210107"/>
          </a:xfrm>
          <a:prstGeom prst="rect">
            <a:avLst/>
          </a:prstGeom>
          <a:ln w="12700">
            <a:miter lim="400000"/>
          </a:ln>
        </p:spPr>
      </p:pic>
      <p:sp>
        <p:nvSpPr>
          <p:cNvPr id="2506" name="نق= ١٫٥ م"/>
          <p:cNvSpPr txBox="1"/>
          <p:nvPr/>
        </p:nvSpPr>
        <p:spPr>
          <a:xfrm>
            <a:off x="9492098" y="3958969"/>
            <a:ext cx="2699902" cy="8910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نق= </a:t>
            </a:r>
            <a:r>
              <a:rPr>
                <a:solidFill>
                  <a:srgbClr val="0061FE"/>
                </a:solidFill>
              </a:rPr>
              <a:t>١٫٥ م</a:t>
            </a:r>
          </a:p>
        </p:txBody>
      </p:sp>
      <p:sp>
        <p:nvSpPr>
          <p:cNvPr id="2507" name="نق= ٤٠ ملم"/>
          <p:cNvSpPr txBox="1"/>
          <p:nvPr/>
        </p:nvSpPr>
        <p:spPr>
          <a:xfrm>
            <a:off x="9106355" y="9160181"/>
            <a:ext cx="3228707" cy="8910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نق= </a:t>
            </a:r>
            <a:r>
              <a:rPr>
                <a:solidFill>
                  <a:srgbClr val="0061FE"/>
                </a:solidFill>
              </a:rPr>
              <a:t>٤٠ ملم</a:t>
            </a:r>
          </a:p>
        </p:txBody>
      </p:sp>
      <p:sp>
        <p:nvSpPr>
          <p:cNvPr id="2508" name="ق= ٢٨ سم"/>
          <p:cNvSpPr txBox="1"/>
          <p:nvPr/>
        </p:nvSpPr>
        <p:spPr>
          <a:xfrm>
            <a:off x="9492098" y="6412453"/>
            <a:ext cx="2842964" cy="891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ق= </a:t>
            </a:r>
            <a:r>
              <a:rPr>
                <a:solidFill>
                  <a:srgbClr val="0061FE"/>
                </a:solidFill>
              </a:rPr>
              <a:t>٢٨ سم</a:t>
            </a:r>
          </a:p>
        </p:txBody>
      </p:sp>
      <p:graphicFrame>
        <p:nvGraphicFramePr>
          <p:cNvPr id="250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2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52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1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1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1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1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2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1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1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2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53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3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3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53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3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3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0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0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1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1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615" name="IMG_3365.png" descr="IMG_3365.png"/>
          <p:cNvPicPr>
            <a:picLocks noChangeAspect="1"/>
          </p:cNvPicPr>
          <p:nvPr/>
        </p:nvPicPr>
        <p:blipFill>
          <a:blip r:embed="rId3">
            <a:extLst/>
          </a:blip>
          <a:srcRect l="18929" t="16540" r="0" b="58078"/>
          <a:stretch>
            <a:fillRect/>
          </a:stretch>
        </p:blipFill>
        <p:spPr>
          <a:xfrm>
            <a:off x="4211750" y="1937726"/>
            <a:ext cx="18425018" cy="444175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1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3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63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2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1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1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1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3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2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2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3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3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2" name="Google Shape;1919;p39"/>
          <p:cNvGrpSpPr/>
          <p:nvPr/>
        </p:nvGrpSpPr>
        <p:grpSpPr>
          <a:xfrm>
            <a:off x="21846813" y="8014822"/>
            <a:ext cx="2520660" cy="4841175"/>
            <a:chOff x="0" y="0"/>
            <a:chExt cx="2520658" cy="4841174"/>
          </a:xfrm>
        </p:grpSpPr>
        <p:sp>
          <p:nvSpPr>
            <p:cNvPr id="2637" name="Google Shape;1920;p39"/>
            <p:cNvSpPr/>
            <p:nvPr/>
          </p:nvSpPr>
          <p:spPr>
            <a:xfrm>
              <a:off x="1236352" y="3782544"/>
              <a:ext cx="955306" cy="513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21;p39"/>
            <p:cNvSpPr/>
            <p:nvPr/>
          </p:nvSpPr>
          <p:spPr>
            <a:xfrm>
              <a:off x="1288916" y="3826563"/>
              <a:ext cx="838389" cy="42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22;p39"/>
            <p:cNvSpPr/>
            <p:nvPr/>
          </p:nvSpPr>
          <p:spPr>
            <a:xfrm>
              <a:off x="1383890" y="3892655"/>
              <a:ext cx="689020" cy="13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23;p39"/>
            <p:cNvSpPr/>
            <p:nvPr/>
          </p:nvSpPr>
          <p:spPr>
            <a:xfrm>
              <a:off x="1844846" y="4146055"/>
              <a:ext cx="238879" cy="2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24;p39"/>
            <p:cNvSpPr/>
            <p:nvPr/>
          </p:nvSpPr>
          <p:spPr>
            <a:xfrm>
              <a:off x="1496715" y="4013944"/>
              <a:ext cx="601627" cy="9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25;p39"/>
            <p:cNvSpPr/>
            <p:nvPr/>
          </p:nvSpPr>
          <p:spPr>
            <a:xfrm>
              <a:off x="1362982" y="4048773"/>
              <a:ext cx="168740" cy="4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26;p39"/>
            <p:cNvSpPr/>
            <p:nvPr/>
          </p:nvSpPr>
          <p:spPr>
            <a:xfrm>
              <a:off x="1314472" y="3414623"/>
              <a:ext cx="981643" cy="488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27;p39"/>
            <p:cNvSpPr/>
            <p:nvPr/>
          </p:nvSpPr>
          <p:spPr>
            <a:xfrm>
              <a:off x="1367026" y="3430352"/>
              <a:ext cx="853097" cy="41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28;p39"/>
            <p:cNvSpPr/>
            <p:nvPr/>
          </p:nvSpPr>
          <p:spPr>
            <a:xfrm>
              <a:off x="1598545" y="3571055"/>
              <a:ext cx="622176" cy="13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29;p39"/>
            <p:cNvSpPr/>
            <p:nvPr/>
          </p:nvSpPr>
          <p:spPr>
            <a:xfrm>
              <a:off x="1454436" y="3708637"/>
              <a:ext cx="263077" cy="3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30;p39"/>
            <p:cNvSpPr/>
            <p:nvPr/>
          </p:nvSpPr>
          <p:spPr>
            <a:xfrm>
              <a:off x="1297093" y="2980786"/>
              <a:ext cx="1020304" cy="603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31;p39"/>
            <p:cNvSpPr/>
            <p:nvPr/>
          </p:nvSpPr>
          <p:spPr>
            <a:xfrm>
              <a:off x="1349736" y="3038595"/>
              <a:ext cx="883746" cy="47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32;p39"/>
            <p:cNvSpPr/>
            <p:nvPr/>
          </p:nvSpPr>
          <p:spPr>
            <a:xfrm>
              <a:off x="1498269" y="3289477"/>
              <a:ext cx="687937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33;p39"/>
            <p:cNvSpPr/>
            <p:nvPr/>
          </p:nvSpPr>
          <p:spPr>
            <a:xfrm>
              <a:off x="1780690" y="3217027"/>
              <a:ext cx="419571" cy="8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34;p39"/>
            <p:cNvSpPr/>
            <p:nvPr/>
          </p:nvSpPr>
          <p:spPr>
            <a:xfrm>
              <a:off x="1296957" y="2007405"/>
              <a:ext cx="1151150" cy="705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35;p39"/>
            <p:cNvSpPr/>
            <p:nvPr/>
          </p:nvSpPr>
          <p:spPr>
            <a:xfrm>
              <a:off x="1349818" y="2065137"/>
              <a:ext cx="1026717" cy="579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36;p39"/>
            <p:cNvSpPr/>
            <p:nvPr/>
          </p:nvSpPr>
          <p:spPr>
            <a:xfrm>
              <a:off x="1809939" y="2187803"/>
              <a:ext cx="531463" cy="155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37;p39"/>
            <p:cNvSpPr/>
            <p:nvPr/>
          </p:nvSpPr>
          <p:spPr>
            <a:xfrm>
              <a:off x="1490149" y="2313972"/>
              <a:ext cx="796618" cy="21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38;p39"/>
            <p:cNvSpPr/>
            <p:nvPr/>
          </p:nvSpPr>
          <p:spPr>
            <a:xfrm>
              <a:off x="1418385" y="1599028"/>
              <a:ext cx="1102274" cy="64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6" name="Google Shape;1939;p39"/>
            <p:cNvSpPr/>
            <p:nvPr/>
          </p:nvSpPr>
          <p:spPr>
            <a:xfrm>
              <a:off x="1492199" y="1664986"/>
              <a:ext cx="976133" cy="52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40;p39"/>
            <p:cNvSpPr/>
            <p:nvPr/>
          </p:nvSpPr>
          <p:spPr>
            <a:xfrm>
              <a:off x="1544025" y="1874584"/>
              <a:ext cx="483186" cy="113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8" name="Google Shape;1941;p39"/>
            <p:cNvSpPr/>
            <p:nvPr/>
          </p:nvSpPr>
          <p:spPr>
            <a:xfrm>
              <a:off x="1565177" y="1747157"/>
              <a:ext cx="585317" cy="1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59" name="Google Shape;1942;p39"/>
            <p:cNvSpPr/>
            <p:nvPr/>
          </p:nvSpPr>
          <p:spPr>
            <a:xfrm>
              <a:off x="1372955" y="1193801"/>
              <a:ext cx="1061574" cy="500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43;p39"/>
            <p:cNvSpPr/>
            <p:nvPr/>
          </p:nvSpPr>
          <p:spPr>
            <a:xfrm>
              <a:off x="1419906" y="1239334"/>
              <a:ext cx="952693" cy="394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44;p39"/>
            <p:cNvSpPr/>
            <p:nvPr/>
          </p:nvSpPr>
          <p:spPr>
            <a:xfrm>
              <a:off x="1418320" y="1439449"/>
              <a:ext cx="706399" cy="5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45;p39"/>
            <p:cNvSpPr/>
            <p:nvPr/>
          </p:nvSpPr>
          <p:spPr>
            <a:xfrm>
              <a:off x="1412232" y="1315090"/>
              <a:ext cx="491677" cy="32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46;p39"/>
            <p:cNvSpPr/>
            <p:nvPr/>
          </p:nvSpPr>
          <p:spPr>
            <a:xfrm>
              <a:off x="1116199" y="740326"/>
              <a:ext cx="1123535" cy="435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47;p39"/>
            <p:cNvSpPr/>
            <p:nvPr/>
          </p:nvSpPr>
          <p:spPr>
            <a:xfrm>
              <a:off x="1168688" y="793454"/>
              <a:ext cx="1004901" cy="327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48;p39"/>
            <p:cNvSpPr/>
            <p:nvPr/>
          </p:nvSpPr>
          <p:spPr>
            <a:xfrm>
              <a:off x="1518428" y="1021786"/>
              <a:ext cx="603055" cy="4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49;p39"/>
            <p:cNvSpPr/>
            <p:nvPr/>
          </p:nvSpPr>
          <p:spPr>
            <a:xfrm>
              <a:off x="1345912" y="940126"/>
              <a:ext cx="587867" cy="22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50;p39"/>
            <p:cNvSpPr/>
            <p:nvPr/>
          </p:nvSpPr>
          <p:spPr>
            <a:xfrm>
              <a:off x="1519735" y="839459"/>
              <a:ext cx="637343" cy="3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51;p39"/>
            <p:cNvSpPr/>
            <p:nvPr/>
          </p:nvSpPr>
          <p:spPr>
            <a:xfrm>
              <a:off x="801682" y="203814"/>
              <a:ext cx="1041763" cy="60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52;p39"/>
            <p:cNvSpPr/>
            <p:nvPr/>
          </p:nvSpPr>
          <p:spPr>
            <a:xfrm>
              <a:off x="854282" y="273667"/>
              <a:ext cx="884353" cy="47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53;p39"/>
            <p:cNvSpPr/>
            <p:nvPr/>
          </p:nvSpPr>
          <p:spPr>
            <a:xfrm>
              <a:off x="1021322" y="504085"/>
              <a:ext cx="622495" cy="1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54;p39"/>
            <p:cNvSpPr/>
            <p:nvPr/>
          </p:nvSpPr>
          <p:spPr>
            <a:xfrm>
              <a:off x="1009369" y="480787"/>
              <a:ext cx="470954" cy="125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55;p39"/>
            <p:cNvSpPr/>
            <p:nvPr/>
          </p:nvSpPr>
          <p:spPr>
            <a:xfrm>
              <a:off x="745526" y="0"/>
              <a:ext cx="1081912" cy="476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3" name="Google Shape;1956;p39"/>
            <p:cNvSpPr/>
            <p:nvPr/>
          </p:nvSpPr>
          <p:spPr>
            <a:xfrm>
              <a:off x="840228" y="59148"/>
              <a:ext cx="925282" cy="35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57;p39"/>
            <p:cNvSpPr/>
            <p:nvPr/>
          </p:nvSpPr>
          <p:spPr>
            <a:xfrm>
              <a:off x="999574" y="215895"/>
              <a:ext cx="634041" cy="130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5" name="Google Shape;1958;p39"/>
            <p:cNvSpPr/>
            <p:nvPr/>
          </p:nvSpPr>
          <p:spPr>
            <a:xfrm>
              <a:off x="982842" y="115621"/>
              <a:ext cx="705492" cy="141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6" name="Google Shape;1959;p39"/>
            <p:cNvSpPr/>
            <p:nvPr/>
          </p:nvSpPr>
          <p:spPr>
            <a:xfrm>
              <a:off x="1197030" y="2423730"/>
              <a:ext cx="1214066" cy="75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60;p39"/>
            <p:cNvSpPr/>
            <p:nvPr/>
          </p:nvSpPr>
          <p:spPr>
            <a:xfrm>
              <a:off x="1270639" y="2489688"/>
              <a:ext cx="1087763" cy="63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61;p39"/>
            <p:cNvSpPr/>
            <p:nvPr/>
          </p:nvSpPr>
          <p:spPr>
            <a:xfrm>
              <a:off x="1325042" y="2770911"/>
              <a:ext cx="628114" cy="169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62;p39"/>
            <p:cNvSpPr/>
            <p:nvPr/>
          </p:nvSpPr>
          <p:spPr>
            <a:xfrm>
              <a:off x="1351533" y="2634668"/>
              <a:ext cx="759369" cy="23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63;p39"/>
            <p:cNvSpPr/>
            <p:nvPr/>
          </p:nvSpPr>
          <p:spPr>
            <a:xfrm>
              <a:off x="1535364" y="2626521"/>
              <a:ext cx="499753" cy="118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64;p39"/>
            <p:cNvSpPr/>
            <p:nvPr/>
          </p:nvSpPr>
          <p:spPr>
            <a:xfrm>
              <a:off x="181529" y="3927720"/>
              <a:ext cx="1038956" cy="913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65;p39"/>
            <p:cNvSpPr/>
            <p:nvPr/>
          </p:nvSpPr>
          <p:spPr>
            <a:xfrm>
              <a:off x="113752" y="2881023"/>
              <a:ext cx="1747399" cy="109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66;p39"/>
            <p:cNvSpPr/>
            <p:nvPr/>
          </p:nvSpPr>
          <p:spPr>
            <a:xfrm>
              <a:off x="4979" y="2131567"/>
              <a:ext cx="1701843" cy="145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67;p39"/>
            <p:cNvSpPr/>
            <p:nvPr/>
          </p:nvSpPr>
          <p:spPr>
            <a:xfrm>
              <a:off x="113913" y="3431270"/>
              <a:ext cx="1088007" cy="54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68;p39"/>
            <p:cNvSpPr/>
            <p:nvPr/>
          </p:nvSpPr>
          <p:spPr>
            <a:xfrm>
              <a:off x="285154" y="3488884"/>
              <a:ext cx="297591" cy="15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69;p39"/>
            <p:cNvSpPr/>
            <p:nvPr/>
          </p:nvSpPr>
          <p:spPr>
            <a:xfrm>
              <a:off x="285154" y="3488884"/>
              <a:ext cx="778352" cy="196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70;p39"/>
            <p:cNvSpPr/>
            <p:nvPr/>
          </p:nvSpPr>
          <p:spPr>
            <a:xfrm>
              <a:off x="463929" y="3801748"/>
              <a:ext cx="477527" cy="17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71;p39"/>
            <p:cNvSpPr/>
            <p:nvPr/>
          </p:nvSpPr>
          <p:spPr>
            <a:xfrm>
              <a:off x="1528271" y="2679098"/>
              <a:ext cx="38176" cy="155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72;p39"/>
            <p:cNvSpPr/>
            <p:nvPr/>
          </p:nvSpPr>
          <p:spPr>
            <a:xfrm>
              <a:off x="1486774" y="2640334"/>
              <a:ext cx="51981" cy="12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73;p39"/>
            <p:cNvSpPr/>
            <p:nvPr/>
          </p:nvSpPr>
          <p:spPr>
            <a:xfrm>
              <a:off x="1112680" y="2435773"/>
              <a:ext cx="158349" cy="72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74;p39"/>
            <p:cNvSpPr/>
            <p:nvPr/>
          </p:nvSpPr>
          <p:spPr>
            <a:xfrm>
              <a:off x="1141256" y="2463872"/>
              <a:ext cx="120405" cy="7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75;p39"/>
            <p:cNvSpPr/>
            <p:nvPr/>
          </p:nvSpPr>
          <p:spPr>
            <a:xfrm>
              <a:off x="748962" y="2257697"/>
              <a:ext cx="63570" cy="1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76;p39"/>
            <p:cNvSpPr/>
            <p:nvPr/>
          </p:nvSpPr>
          <p:spPr>
            <a:xfrm>
              <a:off x="728144" y="2312319"/>
              <a:ext cx="55796" cy="12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77;p39"/>
            <p:cNvSpPr/>
            <p:nvPr/>
          </p:nvSpPr>
          <p:spPr>
            <a:xfrm>
              <a:off x="772462" y="3555511"/>
              <a:ext cx="291033" cy="127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78;p39"/>
            <p:cNvSpPr/>
            <p:nvPr/>
          </p:nvSpPr>
          <p:spPr>
            <a:xfrm>
              <a:off x="658179" y="3277669"/>
              <a:ext cx="89022" cy="5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79;p39"/>
            <p:cNvSpPr/>
            <p:nvPr/>
          </p:nvSpPr>
          <p:spPr>
            <a:xfrm>
              <a:off x="583649" y="3388926"/>
              <a:ext cx="109520" cy="16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80;p39"/>
            <p:cNvSpPr/>
            <p:nvPr/>
          </p:nvSpPr>
          <p:spPr>
            <a:xfrm>
              <a:off x="565369" y="3953733"/>
              <a:ext cx="1313270" cy="513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81;p39"/>
            <p:cNvSpPr/>
            <p:nvPr/>
          </p:nvSpPr>
          <p:spPr>
            <a:xfrm>
              <a:off x="1064662" y="4336096"/>
              <a:ext cx="311925" cy="12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82;p39"/>
            <p:cNvSpPr/>
            <p:nvPr/>
          </p:nvSpPr>
          <p:spPr>
            <a:xfrm>
              <a:off x="552485" y="3995187"/>
              <a:ext cx="404695" cy="39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83;p39"/>
            <p:cNvSpPr/>
            <p:nvPr/>
          </p:nvSpPr>
          <p:spPr>
            <a:xfrm>
              <a:off x="1540740" y="3553031"/>
              <a:ext cx="229192" cy="16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84;p39"/>
            <p:cNvSpPr/>
            <p:nvPr/>
          </p:nvSpPr>
          <p:spPr>
            <a:xfrm>
              <a:off x="795296" y="3839449"/>
              <a:ext cx="90231" cy="4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85;p39"/>
            <p:cNvSpPr/>
            <p:nvPr/>
          </p:nvSpPr>
          <p:spPr>
            <a:xfrm>
              <a:off x="625383" y="4187652"/>
              <a:ext cx="63838" cy="105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03" name="Google Shape;1986;p39"/>
            <p:cNvSpPr/>
            <p:nvPr/>
          </p:nvSpPr>
          <p:spPr>
            <a:xfrm>
              <a:off x="560130" y="4373403"/>
              <a:ext cx="331800" cy="168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04" name="Google Shape;1987;p39"/>
            <p:cNvSpPr/>
            <p:nvPr/>
          </p:nvSpPr>
          <p:spPr>
            <a:xfrm>
              <a:off x="309115" y="3216439"/>
              <a:ext cx="270321" cy="14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88;p39"/>
            <p:cNvSpPr/>
            <p:nvPr/>
          </p:nvSpPr>
          <p:spPr>
            <a:xfrm>
              <a:off x="879192" y="3322758"/>
              <a:ext cx="273237" cy="173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89;p39"/>
            <p:cNvSpPr/>
            <p:nvPr/>
          </p:nvSpPr>
          <p:spPr>
            <a:xfrm rot="19800038">
              <a:off x="580438" y="3391795"/>
              <a:ext cx="161158" cy="84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90;p39"/>
            <p:cNvSpPr/>
            <p:nvPr/>
          </p:nvSpPr>
          <p:spPr>
            <a:xfrm flipH="1" rot="568350">
              <a:off x="369162" y="3038986"/>
              <a:ext cx="149378" cy="92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91;p39"/>
            <p:cNvSpPr/>
            <p:nvPr/>
          </p:nvSpPr>
          <p:spPr>
            <a:xfrm flipH="1">
              <a:off x="1029006" y="3182201"/>
              <a:ext cx="219887" cy="106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92;p39"/>
            <p:cNvSpPr/>
            <p:nvPr/>
          </p:nvSpPr>
          <p:spPr>
            <a:xfrm>
              <a:off x="0" y="2820825"/>
              <a:ext cx="693213" cy="693213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93;p39"/>
            <p:cNvSpPr/>
            <p:nvPr/>
          </p:nvSpPr>
          <p:spPr>
            <a:xfrm>
              <a:off x="747837" y="2956030"/>
              <a:ext cx="693214" cy="693213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94;p39"/>
            <p:cNvSpPr/>
            <p:nvPr/>
          </p:nvSpPr>
          <p:spPr>
            <a:xfrm>
              <a:off x="1407995" y="3459141"/>
              <a:ext cx="148979" cy="30262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1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1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716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66800" t="16540" r="3914" b="76351"/>
          <a:stretch>
            <a:fillRect/>
          </a:stretch>
        </p:blipFill>
        <p:spPr>
          <a:xfrm>
            <a:off x="14701895" y="1901321"/>
            <a:ext cx="7045264" cy="1316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7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75895" t="23679" r="3914" b="58244"/>
          <a:stretch>
            <a:fillRect/>
          </a:stretch>
        </p:blipFill>
        <p:spPr>
          <a:xfrm>
            <a:off x="18017513" y="3218152"/>
            <a:ext cx="3934401" cy="271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8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48256" t="23999" r="31552" b="57924"/>
          <a:stretch>
            <a:fillRect/>
          </a:stretch>
        </p:blipFill>
        <p:spPr>
          <a:xfrm>
            <a:off x="10767674" y="3218152"/>
            <a:ext cx="3934401" cy="2712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9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19631" t="23679" r="60178" b="58244"/>
          <a:stretch>
            <a:fillRect/>
          </a:stretch>
        </p:blipFill>
        <p:spPr>
          <a:xfrm>
            <a:off x="3852794" y="3049847"/>
            <a:ext cx="3934400" cy="2712240"/>
          </a:xfrm>
          <a:prstGeom prst="rect">
            <a:avLst/>
          </a:prstGeom>
          <a:ln w="12700">
            <a:miter lim="400000"/>
          </a:ln>
        </p:spPr>
      </p:pic>
      <p:sp>
        <p:nvSpPr>
          <p:cNvPr id="2720" name="مح ≈  نق × ٢ط…"/>
          <p:cNvSpPr txBox="1"/>
          <p:nvPr/>
        </p:nvSpPr>
        <p:spPr>
          <a:xfrm>
            <a:off x="16990141" y="5930396"/>
            <a:ext cx="5464909" cy="1840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 ≈  </a:t>
            </a:r>
            <a:r>
              <a:rPr>
                <a:solidFill>
                  <a:srgbClr val="0061FE"/>
                </a:solidFill>
              </a:rPr>
              <a:t>نق × ٢ط 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 ٤ × ٢ × ٣ = ٢٤ سم</a:t>
            </a:r>
          </a:p>
        </p:txBody>
      </p:sp>
      <p:sp>
        <p:nvSpPr>
          <p:cNvPr id="2721" name="مح ≈  ق × ط…"/>
          <p:cNvSpPr txBox="1"/>
          <p:nvPr/>
        </p:nvSpPr>
        <p:spPr>
          <a:xfrm>
            <a:off x="9656124" y="6237882"/>
            <a:ext cx="5464909" cy="18403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 ≈  </a:t>
            </a:r>
            <a:r>
              <a:rPr>
                <a:solidFill>
                  <a:srgbClr val="0061FE"/>
                </a:solidFill>
              </a:rPr>
              <a:t>ق × ط 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 ٢١× ٣ = ٦٣ ملم</a:t>
            </a:r>
          </a:p>
        </p:txBody>
      </p:sp>
      <p:sp>
        <p:nvSpPr>
          <p:cNvPr id="2722" name="مح ≈  نق × ٢ط…"/>
          <p:cNvSpPr txBox="1"/>
          <p:nvPr/>
        </p:nvSpPr>
        <p:spPr>
          <a:xfrm>
            <a:off x="2322108" y="6174515"/>
            <a:ext cx="5464909" cy="1840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 ≈  </a:t>
            </a:r>
            <a:r>
              <a:rPr>
                <a:solidFill>
                  <a:srgbClr val="0061FE"/>
                </a:solidFill>
              </a:rPr>
              <a:t>نق × ٢ط 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 ١١ × ٢ × ٣ = ٦٦ م</a:t>
            </a:r>
          </a:p>
        </p:txBody>
      </p:sp>
      <p:graphicFrame>
        <p:nvGraphicFramePr>
          <p:cNvPr id="272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4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74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2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2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2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2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3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2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2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3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3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3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3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3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4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74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74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4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74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74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2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5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6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7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8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1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1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2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2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829" name="IMG_3365.png" descr="IMG_3365.png"/>
          <p:cNvPicPr>
            <a:picLocks noChangeAspect="1"/>
          </p:cNvPicPr>
          <p:nvPr/>
        </p:nvPicPr>
        <p:blipFill>
          <a:blip r:embed="rId3">
            <a:extLst/>
          </a:blip>
          <a:srcRect l="12423" t="42507" r="2327" b="29377"/>
          <a:stretch>
            <a:fillRect/>
          </a:stretch>
        </p:blipFill>
        <p:spPr>
          <a:xfrm>
            <a:off x="3939957" y="1549543"/>
            <a:ext cx="18293808" cy="46457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3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49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84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3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3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3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3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4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3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3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4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4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4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4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6" name="Google Shape;1919;p39"/>
          <p:cNvGrpSpPr/>
          <p:nvPr/>
        </p:nvGrpSpPr>
        <p:grpSpPr>
          <a:xfrm>
            <a:off x="21731120" y="7792621"/>
            <a:ext cx="2636353" cy="5063376"/>
            <a:chOff x="0" y="0"/>
            <a:chExt cx="2636352" cy="5063375"/>
          </a:xfrm>
        </p:grpSpPr>
        <p:sp>
          <p:nvSpPr>
            <p:cNvPr id="2851" name="Google Shape;1920;p39"/>
            <p:cNvSpPr/>
            <p:nvPr/>
          </p:nvSpPr>
          <p:spPr>
            <a:xfrm>
              <a:off x="1293098" y="3956156"/>
              <a:ext cx="999154" cy="537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21;p39"/>
            <p:cNvSpPr/>
            <p:nvPr/>
          </p:nvSpPr>
          <p:spPr>
            <a:xfrm>
              <a:off x="1348075" y="4002196"/>
              <a:ext cx="876869" cy="44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22;p39"/>
            <p:cNvSpPr/>
            <p:nvPr/>
          </p:nvSpPr>
          <p:spPr>
            <a:xfrm>
              <a:off x="1447408" y="4071322"/>
              <a:ext cx="720645" cy="137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23;p39"/>
            <p:cNvSpPr/>
            <p:nvPr/>
          </p:nvSpPr>
          <p:spPr>
            <a:xfrm>
              <a:off x="1929521" y="4336352"/>
              <a:ext cx="249843" cy="2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24;p39"/>
            <p:cNvSpPr/>
            <p:nvPr/>
          </p:nvSpPr>
          <p:spPr>
            <a:xfrm>
              <a:off x="1565412" y="4198177"/>
              <a:ext cx="629240" cy="97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25;p39"/>
            <p:cNvSpPr/>
            <p:nvPr/>
          </p:nvSpPr>
          <p:spPr>
            <a:xfrm>
              <a:off x="1425541" y="4234605"/>
              <a:ext cx="176484" cy="4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26;p39"/>
            <p:cNvSpPr/>
            <p:nvPr/>
          </p:nvSpPr>
          <p:spPr>
            <a:xfrm>
              <a:off x="1374804" y="3571349"/>
              <a:ext cx="1026699" cy="510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27;p39"/>
            <p:cNvSpPr/>
            <p:nvPr/>
          </p:nvSpPr>
          <p:spPr>
            <a:xfrm>
              <a:off x="1429770" y="3587799"/>
              <a:ext cx="892253" cy="435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28;p39"/>
            <p:cNvSpPr/>
            <p:nvPr/>
          </p:nvSpPr>
          <p:spPr>
            <a:xfrm>
              <a:off x="1671916" y="3734960"/>
              <a:ext cx="650732" cy="13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29;p39"/>
            <p:cNvSpPr/>
            <p:nvPr/>
          </p:nvSpPr>
          <p:spPr>
            <a:xfrm>
              <a:off x="1521192" y="3878857"/>
              <a:ext cx="275152" cy="41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30;p39"/>
            <p:cNvSpPr/>
            <p:nvPr/>
          </p:nvSpPr>
          <p:spPr>
            <a:xfrm>
              <a:off x="1356627" y="3117599"/>
              <a:ext cx="1067135" cy="63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31;p39"/>
            <p:cNvSpPr/>
            <p:nvPr/>
          </p:nvSpPr>
          <p:spPr>
            <a:xfrm>
              <a:off x="1411686" y="3178062"/>
              <a:ext cx="924309" cy="501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32;p39"/>
            <p:cNvSpPr/>
            <p:nvPr/>
          </p:nvSpPr>
          <p:spPr>
            <a:xfrm>
              <a:off x="1567037" y="3440458"/>
              <a:ext cx="719512" cy="113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33;p39"/>
            <p:cNvSpPr/>
            <p:nvPr/>
          </p:nvSpPr>
          <p:spPr>
            <a:xfrm>
              <a:off x="1862421" y="3364683"/>
              <a:ext cx="438828" cy="89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34;p39"/>
            <p:cNvSpPr/>
            <p:nvPr/>
          </p:nvSpPr>
          <p:spPr>
            <a:xfrm>
              <a:off x="1356485" y="2099542"/>
              <a:ext cx="1203985" cy="737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35;p39"/>
            <p:cNvSpPr/>
            <p:nvPr/>
          </p:nvSpPr>
          <p:spPr>
            <a:xfrm>
              <a:off x="1411773" y="2159923"/>
              <a:ext cx="1073841" cy="606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36;p39"/>
            <p:cNvSpPr/>
            <p:nvPr/>
          </p:nvSpPr>
          <p:spPr>
            <a:xfrm>
              <a:off x="1893012" y="2288219"/>
              <a:ext cx="555856" cy="162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37;p39"/>
            <p:cNvSpPr/>
            <p:nvPr/>
          </p:nvSpPr>
          <p:spPr>
            <a:xfrm>
              <a:off x="1558544" y="2420179"/>
              <a:ext cx="833182" cy="22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38;p39"/>
            <p:cNvSpPr/>
            <p:nvPr/>
          </p:nvSpPr>
          <p:spPr>
            <a:xfrm>
              <a:off x="1483486" y="1672421"/>
              <a:ext cx="1152867" cy="674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0" name="Google Shape;1939;p39"/>
            <p:cNvSpPr/>
            <p:nvPr/>
          </p:nvSpPr>
          <p:spPr>
            <a:xfrm>
              <a:off x="1560688" y="1741406"/>
              <a:ext cx="1020936" cy="544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40;p39"/>
            <p:cNvSpPr/>
            <p:nvPr/>
          </p:nvSpPr>
          <p:spPr>
            <a:xfrm>
              <a:off x="1614893" y="1960625"/>
              <a:ext cx="505363" cy="118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8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2" name="Google Shape;1941;p39"/>
            <p:cNvSpPr/>
            <p:nvPr/>
          </p:nvSpPr>
          <p:spPr>
            <a:xfrm>
              <a:off x="1637016" y="1827349"/>
              <a:ext cx="612182" cy="14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73" name="Google Shape;1942;p39"/>
            <p:cNvSpPr/>
            <p:nvPr/>
          </p:nvSpPr>
          <p:spPr>
            <a:xfrm>
              <a:off x="1435972" y="1248594"/>
              <a:ext cx="1110297" cy="523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43;p39"/>
            <p:cNvSpPr/>
            <p:nvPr/>
          </p:nvSpPr>
          <p:spPr>
            <a:xfrm>
              <a:off x="1485077" y="1296218"/>
              <a:ext cx="996420" cy="412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44;p39"/>
            <p:cNvSpPr/>
            <p:nvPr/>
          </p:nvSpPr>
          <p:spPr>
            <a:xfrm>
              <a:off x="1483418" y="1505517"/>
              <a:ext cx="738822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45;p39"/>
            <p:cNvSpPr/>
            <p:nvPr/>
          </p:nvSpPr>
          <p:spPr>
            <a:xfrm>
              <a:off x="1477051" y="1375450"/>
              <a:ext cx="514244" cy="3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46;p39"/>
            <p:cNvSpPr/>
            <p:nvPr/>
          </p:nvSpPr>
          <p:spPr>
            <a:xfrm>
              <a:off x="1167430" y="774306"/>
              <a:ext cx="1175104" cy="455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47;p39"/>
            <p:cNvSpPr/>
            <p:nvPr/>
          </p:nvSpPr>
          <p:spPr>
            <a:xfrm>
              <a:off x="1222329" y="829873"/>
              <a:ext cx="1051025" cy="342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48;p39"/>
            <p:cNvSpPr/>
            <p:nvPr/>
          </p:nvSpPr>
          <p:spPr>
            <a:xfrm>
              <a:off x="1588121" y="1068684"/>
              <a:ext cx="630734" cy="47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949;p39"/>
            <p:cNvSpPr/>
            <p:nvPr/>
          </p:nvSpPr>
          <p:spPr>
            <a:xfrm>
              <a:off x="1407687" y="983276"/>
              <a:ext cx="614849" cy="23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950;p39"/>
            <p:cNvSpPr/>
            <p:nvPr/>
          </p:nvSpPr>
          <p:spPr>
            <a:xfrm>
              <a:off x="1589488" y="877988"/>
              <a:ext cx="666596" cy="41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51;p39"/>
            <p:cNvSpPr/>
            <p:nvPr/>
          </p:nvSpPr>
          <p:spPr>
            <a:xfrm>
              <a:off x="838478" y="213168"/>
              <a:ext cx="1089578" cy="62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52;p39"/>
            <p:cNvSpPr/>
            <p:nvPr/>
          </p:nvSpPr>
          <p:spPr>
            <a:xfrm>
              <a:off x="893493" y="286228"/>
              <a:ext cx="924943" cy="5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53;p39"/>
            <p:cNvSpPr/>
            <p:nvPr/>
          </p:nvSpPr>
          <p:spPr>
            <a:xfrm>
              <a:off x="1068199" y="527221"/>
              <a:ext cx="651066" cy="171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54;p39"/>
            <p:cNvSpPr/>
            <p:nvPr/>
          </p:nvSpPr>
          <p:spPr>
            <a:xfrm>
              <a:off x="1055697" y="502854"/>
              <a:ext cx="492570" cy="13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55;p39"/>
            <p:cNvSpPr/>
            <p:nvPr/>
          </p:nvSpPr>
          <p:spPr>
            <a:xfrm>
              <a:off x="779745" y="0"/>
              <a:ext cx="1131569" cy="49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7" name="Google Shape;1956;p39"/>
            <p:cNvSpPr/>
            <p:nvPr/>
          </p:nvSpPr>
          <p:spPr>
            <a:xfrm>
              <a:off x="878793" y="61863"/>
              <a:ext cx="967751" cy="374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57;p39"/>
            <p:cNvSpPr/>
            <p:nvPr/>
          </p:nvSpPr>
          <p:spPr>
            <a:xfrm>
              <a:off x="1045453" y="225805"/>
              <a:ext cx="663142" cy="13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89" name="Google Shape;1958;p39"/>
            <p:cNvSpPr/>
            <p:nvPr/>
          </p:nvSpPr>
          <p:spPr>
            <a:xfrm>
              <a:off x="1027953" y="120928"/>
              <a:ext cx="737873" cy="14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90" name="Google Shape;1959;p39"/>
            <p:cNvSpPr/>
            <p:nvPr/>
          </p:nvSpPr>
          <p:spPr>
            <a:xfrm>
              <a:off x="1251972" y="2534975"/>
              <a:ext cx="1269789" cy="791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960;p39"/>
            <p:cNvSpPr/>
            <p:nvPr/>
          </p:nvSpPr>
          <p:spPr>
            <a:xfrm>
              <a:off x="1328959" y="2603960"/>
              <a:ext cx="1137690" cy="66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961;p39"/>
            <p:cNvSpPr/>
            <p:nvPr/>
          </p:nvSpPr>
          <p:spPr>
            <a:xfrm>
              <a:off x="1385860" y="2898092"/>
              <a:ext cx="656942" cy="177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962;p39"/>
            <p:cNvSpPr/>
            <p:nvPr/>
          </p:nvSpPr>
          <p:spPr>
            <a:xfrm>
              <a:off x="1413566" y="2755595"/>
              <a:ext cx="794223" cy="24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963;p39"/>
            <p:cNvSpPr/>
            <p:nvPr/>
          </p:nvSpPr>
          <p:spPr>
            <a:xfrm>
              <a:off x="1605835" y="2747074"/>
              <a:ext cx="522691" cy="123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964;p39"/>
            <p:cNvSpPr/>
            <p:nvPr/>
          </p:nvSpPr>
          <p:spPr>
            <a:xfrm>
              <a:off x="189861" y="4107996"/>
              <a:ext cx="1086642" cy="95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965;p39"/>
            <p:cNvSpPr/>
            <p:nvPr/>
          </p:nvSpPr>
          <p:spPr>
            <a:xfrm>
              <a:off x="118973" y="3013257"/>
              <a:ext cx="1827601" cy="1148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966;p39"/>
            <p:cNvSpPr/>
            <p:nvPr/>
          </p:nvSpPr>
          <p:spPr>
            <a:xfrm>
              <a:off x="5208" y="2229402"/>
              <a:ext cx="1779954" cy="152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967;p39"/>
            <p:cNvSpPr/>
            <p:nvPr/>
          </p:nvSpPr>
          <p:spPr>
            <a:xfrm>
              <a:off x="119142" y="3588760"/>
              <a:ext cx="1137944" cy="573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968;p39"/>
            <p:cNvSpPr/>
            <p:nvPr/>
          </p:nvSpPr>
          <p:spPr>
            <a:xfrm>
              <a:off x="298243" y="3649018"/>
              <a:ext cx="311249" cy="15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969;p39"/>
            <p:cNvSpPr/>
            <p:nvPr/>
          </p:nvSpPr>
          <p:spPr>
            <a:xfrm>
              <a:off x="298243" y="3649018"/>
              <a:ext cx="814076" cy="20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970;p39"/>
            <p:cNvSpPr/>
            <p:nvPr/>
          </p:nvSpPr>
          <p:spPr>
            <a:xfrm>
              <a:off x="485223" y="3976242"/>
              <a:ext cx="499444" cy="185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971;p39"/>
            <p:cNvSpPr/>
            <p:nvPr/>
          </p:nvSpPr>
          <p:spPr>
            <a:xfrm>
              <a:off x="1598416" y="2802064"/>
              <a:ext cx="39928" cy="16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972;p39"/>
            <p:cNvSpPr/>
            <p:nvPr/>
          </p:nvSpPr>
          <p:spPr>
            <a:xfrm>
              <a:off x="1555014" y="2761521"/>
              <a:ext cx="54367" cy="126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973;p39"/>
            <p:cNvSpPr/>
            <p:nvPr/>
          </p:nvSpPr>
          <p:spPr>
            <a:xfrm>
              <a:off x="1163750" y="2547571"/>
              <a:ext cx="165617" cy="7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974;p39"/>
            <p:cNvSpPr/>
            <p:nvPr/>
          </p:nvSpPr>
          <p:spPr>
            <a:xfrm>
              <a:off x="1193637" y="2576959"/>
              <a:ext cx="125932" cy="8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975;p39"/>
            <p:cNvSpPr/>
            <p:nvPr/>
          </p:nvSpPr>
          <p:spPr>
            <a:xfrm>
              <a:off x="783338" y="2361321"/>
              <a:ext cx="66488" cy="135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976;p39"/>
            <p:cNvSpPr/>
            <p:nvPr/>
          </p:nvSpPr>
          <p:spPr>
            <a:xfrm>
              <a:off x="761564" y="2418451"/>
              <a:ext cx="58357" cy="12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977;p39"/>
            <p:cNvSpPr/>
            <p:nvPr/>
          </p:nvSpPr>
          <p:spPr>
            <a:xfrm>
              <a:off x="807917" y="3718703"/>
              <a:ext cx="304390" cy="132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978;p39"/>
            <p:cNvSpPr/>
            <p:nvPr/>
          </p:nvSpPr>
          <p:spPr>
            <a:xfrm>
              <a:off x="688389" y="3428108"/>
              <a:ext cx="93108" cy="53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979;p39"/>
            <p:cNvSpPr/>
            <p:nvPr/>
          </p:nvSpPr>
          <p:spPr>
            <a:xfrm>
              <a:off x="610437" y="3544472"/>
              <a:ext cx="114547" cy="168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980;p39"/>
            <p:cNvSpPr/>
            <p:nvPr/>
          </p:nvSpPr>
          <p:spPr>
            <a:xfrm>
              <a:off x="591318" y="4135202"/>
              <a:ext cx="1373547" cy="537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981;p39"/>
            <p:cNvSpPr/>
            <p:nvPr/>
          </p:nvSpPr>
          <p:spPr>
            <a:xfrm>
              <a:off x="1113529" y="4535115"/>
              <a:ext cx="326241" cy="13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982;p39"/>
            <p:cNvSpPr/>
            <p:nvPr/>
          </p:nvSpPr>
          <p:spPr>
            <a:xfrm>
              <a:off x="577843" y="4178559"/>
              <a:ext cx="423269" cy="41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983;p39"/>
            <p:cNvSpPr/>
            <p:nvPr/>
          </p:nvSpPr>
          <p:spPr>
            <a:xfrm>
              <a:off x="1611458" y="3716109"/>
              <a:ext cx="239711" cy="17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84;p39"/>
            <p:cNvSpPr/>
            <p:nvPr/>
          </p:nvSpPr>
          <p:spPr>
            <a:xfrm>
              <a:off x="831799" y="4015673"/>
              <a:ext cx="94372" cy="5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85;p39"/>
            <p:cNvSpPr/>
            <p:nvPr/>
          </p:nvSpPr>
          <p:spPr>
            <a:xfrm>
              <a:off x="654087" y="4379858"/>
              <a:ext cx="66768" cy="11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17" name="Google Shape;1986;p39"/>
            <p:cNvSpPr/>
            <p:nvPr/>
          </p:nvSpPr>
          <p:spPr>
            <a:xfrm>
              <a:off x="585839" y="4574135"/>
              <a:ext cx="347029" cy="176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18" name="Google Shape;1987;p39"/>
            <p:cNvSpPr/>
            <p:nvPr/>
          </p:nvSpPr>
          <p:spPr>
            <a:xfrm>
              <a:off x="323303" y="3364068"/>
              <a:ext cx="282728" cy="149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88;p39"/>
            <p:cNvSpPr/>
            <p:nvPr/>
          </p:nvSpPr>
          <p:spPr>
            <a:xfrm>
              <a:off x="919545" y="3475266"/>
              <a:ext cx="285779" cy="18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89;p39"/>
            <p:cNvSpPr/>
            <p:nvPr/>
          </p:nvSpPr>
          <p:spPr>
            <a:xfrm rot="19800038">
              <a:off x="607079" y="3547473"/>
              <a:ext cx="168555" cy="88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90;p39"/>
            <p:cNvSpPr/>
            <p:nvPr/>
          </p:nvSpPr>
          <p:spPr>
            <a:xfrm flipH="1" rot="568350">
              <a:off x="386106" y="3178471"/>
              <a:ext cx="156234" cy="96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91;p39"/>
            <p:cNvSpPr/>
            <p:nvPr/>
          </p:nvSpPr>
          <p:spPr>
            <a:xfrm flipH="1">
              <a:off x="1076235" y="3328259"/>
              <a:ext cx="229980" cy="11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92;p39"/>
            <p:cNvSpPr/>
            <p:nvPr/>
          </p:nvSpPr>
          <p:spPr>
            <a:xfrm>
              <a:off x="0" y="2950296"/>
              <a:ext cx="725030" cy="72503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93;p39"/>
            <p:cNvSpPr/>
            <p:nvPr/>
          </p:nvSpPr>
          <p:spPr>
            <a:xfrm>
              <a:off x="782162" y="3091707"/>
              <a:ext cx="725030" cy="725030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94;p39"/>
            <p:cNvSpPr/>
            <p:nvPr/>
          </p:nvSpPr>
          <p:spPr>
            <a:xfrm>
              <a:off x="1472620" y="3617909"/>
              <a:ext cx="155817" cy="31651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2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2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2930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12423" t="44888" r="2327" b="48007"/>
          <a:stretch>
            <a:fillRect/>
          </a:stretch>
        </p:blipFill>
        <p:spPr>
          <a:xfrm>
            <a:off x="4660503" y="2154117"/>
            <a:ext cx="16767041" cy="1075884"/>
          </a:xfrm>
          <a:prstGeom prst="rect">
            <a:avLst/>
          </a:prstGeom>
          <a:ln w="12700">
            <a:miter lim="400000"/>
          </a:ln>
        </p:spPr>
      </p:pic>
      <p:sp>
        <p:nvSpPr>
          <p:cNvPr id="2931" name="مح =  نق × ٢ط…"/>
          <p:cNvSpPr txBox="1"/>
          <p:nvPr/>
        </p:nvSpPr>
        <p:spPr>
          <a:xfrm>
            <a:off x="8811052" y="6141124"/>
            <a:ext cx="6230285" cy="1840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 =  </a:t>
            </a:r>
            <a:r>
              <a:rPr>
                <a:solidFill>
                  <a:srgbClr val="0061FE"/>
                </a:solidFill>
              </a:rPr>
              <a:t>نق × ٢ط 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 ٧ × ٢ × ٣٫١٤ = ٤٤ م</a:t>
            </a:r>
          </a:p>
        </p:txBody>
      </p:sp>
      <p:sp>
        <p:nvSpPr>
          <p:cNvPr id="2932" name="مح ≈  ق × ط…"/>
          <p:cNvSpPr txBox="1"/>
          <p:nvPr/>
        </p:nvSpPr>
        <p:spPr>
          <a:xfrm>
            <a:off x="16312430" y="6141124"/>
            <a:ext cx="5993867" cy="1840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 ≈  </a:t>
            </a:r>
            <a:r>
              <a:rPr>
                <a:solidFill>
                  <a:srgbClr val="0061FE"/>
                </a:solidFill>
              </a:rPr>
              <a:t>ق × ط 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 ١٣× ٣٫١٤ = ٤٠٫٨ سم</a:t>
            </a:r>
          </a:p>
        </p:txBody>
      </p:sp>
      <p:sp>
        <p:nvSpPr>
          <p:cNvPr id="2933" name="مح ≈  ق × ط…"/>
          <p:cNvSpPr txBox="1"/>
          <p:nvPr/>
        </p:nvSpPr>
        <p:spPr>
          <a:xfrm>
            <a:off x="2297191" y="6370612"/>
            <a:ext cx="5993867" cy="1840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 ≈  </a:t>
            </a:r>
            <a:r>
              <a:rPr>
                <a:solidFill>
                  <a:srgbClr val="0061FE"/>
                </a:solidFill>
              </a:rPr>
              <a:t>ق × ط 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 ٢٢× ٣٫١٤ = ٦٩٫١ ملم</a:t>
            </a:r>
          </a:p>
        </p:txBody>
      </p:sp>
      <p:pic>
        <p:nvPicPr>
          <p:cNvPr id="2934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76357" t="50762" r="2327" b="30147"/>
          <a:stretch>
            <a:fillRect/>
          </a:stretch>
        </p:blipFill>
        <p:spPr>
          <a:xfrm>
            <a:off x="17334767" y="3230046"/>
            <a:ext cx="4221204" cy="2911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5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47219" t="51165" r="31465" b="29743"/>
          <a:stretch>
            <a:fillRect/>
          </a:stretch>
        </p:blipFill>
        <p:spPr>
          <a:xfrm>
            <a:off x="10797576" y="3278425"/>
            <a:ext cx="4221203" cy="291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6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19660" t="51576" r="59024" b="29333"/>
          <a:stretch>
            <a:fillRect/>
          </a:stretch>
        </p:blipFill>
        <p:spPr>
          <a:xfrm>
            <a:off x="3877546" y="3230046"/>
            <a:ext cx="4221204" cy="291112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9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95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95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4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3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3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4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5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4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4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5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5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95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5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6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96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6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3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6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3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3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4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4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3043" name="IMG_3365.png" descr="IMG_3365.png"/>
          <p:cNvPicPr>
            <a:picLocks noChangeAspect="1"/>
          </p:cNvPicPr>
          <p:nvPr/>
        </p:nvPicPr>
        <p:blipFill>
          <a:blip r:embed="rId3">
            <a:extLst/>
          </a:blip>
          <a:srcRect l="7455" t="71366" r="3205" b="0"/>
          <a:stretch>
            <a:fillRect/>
          </a:stretch>
        </p:blipFill>
        <p:spPr>
          <a:xfrm>
            <a:off x="5383391" y="1830731"/>
            <a:ext cx="16850456" cy="415861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4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63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06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04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04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4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4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6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04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5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5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6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4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pic>
        <p:nvPicPr>
          <p:cNvPr id="3144" name="IMG_3365.png" descr="IMG_3365.png"/>
          <p:cNvPicPr>
            <a:picLocks noChangeAspect="1"/>
          </p:cNvPicPr>
          <p:nvPr/>
        </p:nvPicPr>
        <p:blipFill>
          <a:blip r:embed="rId2">
            <a:extLst/>
          </a:blip>
          <a:srcRect l="7455" t="71366" r="3205" b="0"/>
          <a:stretch>
            <a:fillRect/>
          </a:stretch>
        </p:blipFill>
        <p:spPr>
          <a:xfrm>
            <a:off x="3973767" y="1717389"/>
            <a:ext cx="17856998" cy="4407025"/>
          </a:xfrm>
          <a:prstGeom prst="rect">
            <a:avLst/>
          </a:prstGeom>
          <a:ln w="12700">
            <a:miter lim="400000"/>
          </a:ln>
        </p:spPr>
      </p:pic>
      <p:sp>
        <p:nvSpPr>
          <p:cNvPr id="3145" name="مستطيل"/>
          <p:cNvSpPr/>
          <p:nvPr/>
        </p:nvSpPr>
        <p:spPr>
          <a:xfrm>
            <a:off x="13403419" y="4928154"/>
            <a:ext cx="7489604" cy="1164386"/>
          </a:xfrm>
          <a:prstGeom prst="rect">
            <a:avLst/>
          </a:prstGeom>
          <a:ln w="63500">
            <a:solidFill>
              <a:srgbClr val="E2240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14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6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16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5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4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4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4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6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15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5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6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15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6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6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16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6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72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170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7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4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7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9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9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9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0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1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1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3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4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51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24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252" name="IMG_3366.png" descr="IMG_3366.png"/>
          <p:cNvPicPr>
            <a:picLocks noChangeAspect="1"/>
          </p:cNvPicPr>
          <p:nvPr/>
        </p:nvPicPr>
        <p:blipFill>
          <a:blip r:embed="rId3">
            <a:extLst/>
          </a:blip>
          <a:srcRect l="0" t="5009" r="0" b="78359"/>
          <a:stretch>
            <a:fillRect/>
          </a:stretch>
        </p:blipFill>
        <p:spPr>
          <a:xfrm>
            <a:off x="3547176" y="1760343"/>
            <a:ext cx="19003517" cy="22075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6" name="تجميع"/>
          <p:cNvGrpSpPr/>
          <p:nvPr/>
        </p:nvGrpSpPr>
        <p:grpSpPr>
          <a:xfrm>
            <a:off x="7126495" y="3967762"/>
            <a:ext cx="12265002" cy="3320760"/>
            <a:chOff x="-101600" y="0"/>
            <a:chExt cx="12265001" cy="3320759"/>
          </a:xfrm>
        </p:grpSpPr>
        <p:pic>
          <p:nvPicPr>
            <p:cNvPr id="3253" name="IMG_3366.png" descr="IMG_33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152" t="23159" r="19321" b="46494"/>
            <a:stretch>
              <a:fillRect/>
            </a:stretch>
          </p:blipFill>
          <p:spPr>
            <a:xfrm>
              <a:off x="1073196" y="0"/>
              <a:ext cx="9952316" cy="332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4" name="IMG_3366.png" descr="IMG_33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0274" t="58243" r="12086" b="32428"/>
            <a:stretch>
              <a:fillRect/>
            </a:stretch>
          </p:blipFill>
          <p:spPr>
            <a:xfrm>
              <a:off x="10740093" y="2081212"/>
              <a:ext cx="1423309" cy="1214046"/>
            </a:xfrm>
            <a:prstGeom prst="rect">
              <a:avLst/>
            </a:prstGeom>
            <a:ln w="50800" cap="flat">
              <a:solidFill>
                <a:srgbClr val="B92D5D"/>
              </a:solidFill>
              <a:prstDash val="solid"/>
              <a:miter lim="400000"/>
            </a:ln>
            <a:effectLst/>
          </p:spPr>
        </p:pic>
        <p:pic>
          <p:nvPicPr>
            <p:cNvPr id="3255" name="IMG_3366.png" descr="IMG_33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836" t="57731" r="83525" b="32940"/>
            <a:stretch>
              <a:fillRect/>
            </a:stretch>
          </p:blipFill>
          <p:spPr>
            <a:xfrm>
              <a:off x="-101600" y="2083140"/>
              <a:ext cx="1423308" cy="1214046"/>
            </a:xfrm>
            <a:prstGeom prst="rect">
              <a:avLst/>
            </a:prstGeom>
            <a:ln w="50800" cap="flat">
              <a:solidFill>
                <a:srgbClr val="B92D5D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25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27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27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26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25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5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6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7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26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6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7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2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7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5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3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pic>
        <p:nvPicPr>
          <p:cNvPr id="3357" name="IMG_3366.png" descr="IMG_3366.png"/>
          <p:cNvPicPr>
            <a:picLocks noChangeAspect="1"/>
          </p:cNvPicPr>
          <p:nvPr/>
        </p:nvPicPr>
        <p:blipFill>
          <a:blip r:embed="rId2">
            <a:extLst/>
          </a:blip>
          <a:srcRect l="0" t="5009" r="0" b="78359"/>
          <a:stretch>
            <a:fillRect/>
          </a:stretch>
        </p:blipFill>
        <p:spPr>
          <a:xfrm>
            <a:off x="3767194" y="1888227"/>
            <a:ext cx="18270188" cy="2122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1" name="تجميع"/>
          <p:cNvGrpSpPr/>
          <p:nvPr/>
        </p:nvGrpSpPr>
        <p:grpSpPr>
          <a:xfrm>
            <a:off x="6594899" y="4181553"/>
            <a:ext cx="12265002" cy="3320760"/>
            <a:chOff x="-101600" y="0"/>
            <a:chExt cx="12265001" cy="3320759"/>
          </a:xfrm>
        </p:grpSpPr>
        <p:pic>
          <p:nvPicPr>
            <p:cNvPr id="3358" name="IMG_3366.png" descr="IMG_33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152" t="23159" r="19321" b="46494"/>
            <a:stretch>
              <a:fillRect/>
            </a:stretch>
          </p:blipFill>
          <p:spPr>
            <a:xfrm>
              <a:off x="1073196" y="0"/>
              <a:ext cx="9952316" cy="3320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9" name="IMG_3366.png" descr="IMG_33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274" t="58243" r="12086" b="32428"/>
            <a:stretch>
              <a:fillRect/>
            </a:stretch>
          </p:blipFill>
          <p:spPr>
            <a:xfrm>
              <a:off x="10740093" y="2081212"/>
              <a:ext cx="1423309" cy="1214046"/>
            </a:xfrm>
            <a:prstGeom prst="rect">
              <a:avLst/>
            </a:prstGeom>
            <a:ln w="50800" cap="flat">
              <a:solidFill>
                <a:srgbClr val="B92D5D"/>
              </a:solidFill>
              <a:prstDash val="solid"/>
              <a:miter lim="400000"/>
            </a:ln>
            <a:effectLst/>
          </p:spPr>
        </p:pic>
        <p:pic>
          <p:nvPicPr>
            <p:cNvPr id="3360" name="IMG_3366.png" descr="IMG_33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836" t="57731" r="83525" b="32940"/>
            <a:stretch>
              <a:fillRect/>
            </a:stretch>
          </p:blipFill>
          <p:spPr>
            <a:xfrm>
              <a:off x="-101600" y="2083140"/>
              <a:ext cx="1423308" cy="1214046"/>
            </a:xfrm>
            <a:prstGeom prst="rect">
              <a:avLst/>
            </a:prstGeom>
            <a:ln w="50800" cap="flat">
              <a:solidFill>
                <a:srgbClr val="B92D5D"/>
              </a:solidFill>
              <a:prstDash val="solid"/>
              <a:miter lim="400000"/>
            </a:ln>
            <a:effectLst/>
          </p:spPr>
        </p:pic>
      </p:grpSp>
      <p:sp>
        <p:nvSpPr>
          <p:cNvPr id="3362" name="خالد ؛…"/>
          <p:cNvSpPr txBox="1"/>
          <p:nvPr/>
        </p:nvSpPr>
        <p:spPr>
          <a:xfrm>
            <a:off x="4947775" y="8433042"/>
            <a:ext cx="15559248" cy="18618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defTabSz="355600" rtl="0">
              <a:lnSpc>
                <a:spcPct val="125000"/>
              </a:lnSpc>
              <a:defRPr b="1" sz="52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خالد ؛ </a:t>
            </a:r>
          </a:p>
          <a:p>
            <a:pPr algn="ctr" defTabSz="355600" rtl="0">
              <a:lnSpc>
                <a:spcPct val="125000"/>
              </a:lnSpc>
              <a:defRPr b="1" sz="52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لأنه أدخل المفاتيح الصحيحة. بينما لم يضربُ سالم نصف القطر في ۲</a:t>
            </a:r>
          </a:p>
        </p:txBody>
      </p:sp>
      <p:graphicFrame>
        <p:nvGraphicFramePr>
          <p:cNvPr id="336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38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38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36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36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6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6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7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36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6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7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7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7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3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8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38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39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39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387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38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38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39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39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39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39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39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39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59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39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59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61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61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60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60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0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0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1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60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0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0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1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1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1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61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1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1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1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5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pic>
        <p:nvPicPr>
          <p:cNvPr id="585" name="IMG_3353.png" descr="IMG_3353.png"/>
          <p:cNvPicPr>
            <a:picLocks noChangeAspect="1"/>
          </p:cNvPicPr>
          <p:nvPr/>
        </p:nvPicPr>
        <p:blipFill>
          <a:blip r:embed="rId2">
            <a:extLst/>
          </a:blip>
          <a:srcRect l="0" t="14646" r="0" b="74821"/>
          <a:stretch>
            <a:fillRect/>
          </a:stretch>
        </p:blipFill>
        <p:spPr>
          <a:xfrm>
            <a:off x="7354019" y="2933397"/>
            <a:ext cx="9255299" cy="1572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3353.png" descr="IMG_3353.png"/>
          <p:cNvPicPr>
            <a:picLocks noChangeAspect="1"/>
          </p:cNvPicPr>
          <p:nvPr/>
        </p:nvPicPr>
        <p:blipFill>
          <a:blip r:embed="rId2">
            <a:extLst/>
          </a:blip>
          <a:srcRect l="65464" t="41217" r="0" b="29309"/>
          <a:stretch>
            <a:fillRect/>
          </a:stretch>
        </p:blipFill>
        <p:spPr>
          <a:xfrm>
            <a:off x="13650494" y="6568627"/>
            <a:ext cx="3685338" cy="507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3353.png" descr="IMG_3353.png"/>
          <p:cNvPicPr>
            <a:picLocks noChangeAspect="1"/>
          </p:cNvPicPr>
          <p:nvPr/>
        </p:nvPicPr>
        <p:blipFill>
          <a:blip r:embed="rId2">
            <a:extLst/>
          </a:blip>
          <a:srcRect l="44685" t="70527" r="0" b="0"/>
          <a:stretch>
            <a:fillRect/>
          </a:stretch>
        </p:blipFill>
        <p:spPr>
          <a:xfrm>
            <a:off x="6081933" y="6688368"/>
            <a:ext cx="5902728" cy="50735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60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6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9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714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620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1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2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3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24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37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625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6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7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8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9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0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1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2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3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4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5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36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711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638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704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639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0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1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2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3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4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5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6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7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8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49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0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1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2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3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4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5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6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7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8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59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0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1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2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3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4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5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6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7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8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69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0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1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2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3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4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5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6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7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8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79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0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1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2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3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4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5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6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7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8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89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0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1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2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3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4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5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6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7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8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699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0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1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2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3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708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705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6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707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709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0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12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13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71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16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717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719" name="IMG_3368.jpeg" descr="IMG_3368.jpeg"/>
          <p:cNvPicPr>
            <a:picLocks noChangeAspect="1"/>
          </p:cNvPicPr>
          <p:nvPr/>
        </p:nvPicPr>
        <p:blipFill>
          <a:blip r:embed="rId4">
            <a:extLst/>
          </a:blip>
          <a:srcRect l="0" t="71" r="0" b="71"/>
          <a:stretch>
            <a:fillRect/>
          </a:stretch>
        </p:blipFill>
        <p:spPr>
          <a:xfrm>
            <a:off x="3529586" y="1998061"/>
            <a:ext cx="8720137" cy="10753200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720" name="IMG_3369.jpeg" descr="IMG_3369.jpeg"/>
          <p:cNvPicPr>
            <a:picLocks noChangeAspect="1"/>
          </p:cNvPicPr>
          <p:nvPr/>
        </p:nvPicPr>
        <p:blipFill>
          <a:blip r:embed="rId5">
            <a:extLst/>
          </a:blip>
          <a:srcRect l="0" t="953" r="0" b="953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72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949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945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724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5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28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726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7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29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0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1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2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3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4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5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6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7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8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9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0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1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2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3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4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5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6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7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8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49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0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1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2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3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4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5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6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7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8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59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0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1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2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3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4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5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6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7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8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69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0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1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2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3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4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5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6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7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8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79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0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1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2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3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4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5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6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7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8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89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0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1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2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3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4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5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6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7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8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99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0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1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2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3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4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5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6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7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8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09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0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1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2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3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4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5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6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7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8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9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0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1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2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3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4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5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6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7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8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29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0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1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34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83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3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37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83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6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40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83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9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41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44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84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3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45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6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7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8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49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0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1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2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3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4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5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6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7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8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9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0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1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2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3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4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5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6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7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8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69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0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1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2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3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4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5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6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7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8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9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0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1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2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3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4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5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6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7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8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9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0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1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2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3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4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5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6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7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8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9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0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1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2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3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4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5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6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7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8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9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0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42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911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2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3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4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5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6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7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8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9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0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1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2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3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4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5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6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7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8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9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0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1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2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3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4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5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6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7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8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9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40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41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43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4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8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946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7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060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4048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4046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950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51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045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964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952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963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953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54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55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56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57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58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59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60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61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62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044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967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965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966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968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69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0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1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2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3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4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5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6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7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8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79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0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1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2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3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4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5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6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7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8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89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0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1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2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3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4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5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6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7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8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999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0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1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2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3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4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5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6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7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8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09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0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1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2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3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4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5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6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7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8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19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0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1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2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3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4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5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6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7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8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29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0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1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2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3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4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035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043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036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042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037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38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39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40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041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047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059" name="تجميع"/>
            <p:cNvGrpSpPr/>
            <p:nvPr/>
          </p:nvGrpSpPr>
          <p:grpSpPr>
            <a:xfrm>
              <a:off x="4738666" y="3010616"/>
              <a:ext cx="3983264" cy="4292144"/>
              <a:chOff x="0" y="0"/>
              <a:chExt cx="3983263" cy="4292143"/>
            </a:xfrm>
          </p:grpSpPr>
          <p:sp>
            <p:nvSpPr>
              <p:cNvPr id="4049" name="سؤال"/>
              <p:cNvSpPr txBox="1"/>
              <p:nvPr/>
            </p:nvSpPr>
            <p:spPr>
              <a:xfrm>
                <a:off x="628801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050" name="صفحة"/>
              <p:cNvSpPr txBox="1"/>
              <p:nvPr/>
            </p:nvSpPr>
            <p:spPr>
              <a:xfrm>
                <a:off x="500245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051" name="١١، ٢١ ،٣٠"/>
              <p:cNvSpPr txBox="1"/>
              <p:nvPr/>
            </p:nvSpPr>
            <p:spPr>
              <a:xfrm>
                <a:off x="0" y="1084628"/>
                <a:ext cx="3983264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3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١١، ٢١ ،٣٠</a:t>
                </a:r>
              </a:p>
            </p:txBody>
          </p:sp>
          <p:sp>
            <p:nvSpPr>
              <p:cNvPr id="4052" name="١١٢-١١٣"/>
              <p:cNvSpPr txBox="1"/>
              <p:nvPr/>
            </p:nvSpPr>
            <p:spPr>
              <a:xfrm>
                <a:off x="471318" y="3315049"/>
                <a:ext cx="2603774" cy="9770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١١٢-١١٣</a:t>
                </a:r>
              </a:p>
            </p:txBody>
          </p:sp>
          <p:grpSp>
            <p:nvGrpSpPr>
              <p:cNvPr id="4055" name="تجميع"/>
              <p:cNvGrpSpPr/>
              <p:nvPr/>
            </p:nvGrpSpPr>
            <p:grpSpPr>
              <a:xfrm>
                <a:off x="2635262" y="2307042"/>
                <a:ext cx="641922" cy="687251"/>
                <a:chOff x="0" y="0"/>
                <a:chExt cx="641921" cy="687249"/>
              </a:xfrm>
            </p:grpSpPr>
            <p:sp>
              <p:nvSpPr>
                <p:cNvPr id="4053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4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58" name="تجميع"/>
              <p:cNvGrpSpPr/>
              <p:nvPr/>
            </p:nvGrpSpPr>
            <p:grpSpPr>
              <a:xfrm>
                <a:off x="2762262" y="325689"/>
                <a:ext cx="641922" cy="687251"/>
                <a:chOff x="0" y="0"/>
                <a:chExt cx="641921" cy="687249"/>
              </a:xfrm>
            </p:grpSpPr>
            <p:sp>
              <p:nvSpPr>
                <p:cNvPr id="4056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57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0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2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6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7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2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5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8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5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6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7" name="IMG_3354.png" descr="IMG_3354.png"/>
          <p:cNvPicPr>
            <a:picLocks noChangeAspect="1"/>
          </p:cNvPicPr>
          <p:nvPr/>
        </p:nvPicPr>
        <p:blipFill>
          <a:blip r:embed="rId2">
            <a:extLst/>
          </a:blip>
          <a:srcRect l="23968" t="21222" r="6637" b="0"/>
          <a:stretch>
            <a:fillRect/>
          </a:stretch>
        </p:blipFill>
        <p:spPr>
          <a:xfrm>
            <a:off x="8136330" y="2406409"/>
            <a:ext cx="13764795" cy="9936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3354.png" descr="IMG_3354.png"/>
          <p:cNvPicPr>
            <a:picLocks noChangeAspect="1"/>
          </p:cNvPicPr>
          <p:nvPr/>
        </p:nvPicPr>
        <p:blipFill>
          <a:blip r:embed="rId2">
            <a:extLst/>
          </a:blip>
          <a:srcRect l="3379" t="0" r="75170" b="28981"/>
          <a:stretch>
            <a:fillRect/>
          </a:stretch>
        </p:blipFill>
        <p:spPr>
          <a:xfrm>
            <a:off x="4126402" y="2406374"/>
            <a:ext cx="3420223" cy="720110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8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1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88" name="IMG_3355.png" descr="IMG_3355.png"/>
          <p:cNvPicPr>
            <a:picLocks noChangeAspect="1"/>
          </p:cNvPicPr>
          <p:nvPr/>
        </p:nvPicPr>
        <p:blipFill>
          <a:blip r:embed="rId2">
            <a:extLst/>
          </a:blip>
          <a:srcRect l="2927" t="0" r="5198" b="0"/>
          <a:stretch>
            <a:fillRect/>
          </a:stretch>
        </p:blipFill>
        <p:spPr>
          <a:xfrm>
            <a:off x="3493242" y="2094465"/>
            <a:ext cx="14846437" cy="105606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9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9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99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010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3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018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2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019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4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7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6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0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4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1051" name="IMG_3356.png" descr="IMG_3356.png"/>
          <p:cNvPicPr>
            <a:picLocks noChangeAspect="1"/>
          </p:cNvPicPr>
          <p:nvPr/>
        </p:nvPicPr>
        <p:blipFill>
          <a:blip r:embed="rId2">
            <a:extLst/>
          </a:blip>
          <a:srcRect l="9355" t="7164" r="44375" b="78808"/>
          <a:stretch>
            <a:fillRect/>
          </a:stretch>
        </p:blipFill>
        <p:spPr>
          <a:xfrm>
            <a:off x="16035780" y="1717389"/>
            <a:ext cx="6547007" cy="1236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2" name="IMG_3356.png" descr="IMG_3356.png"/>
          <p:cNvPicPr>
            <a:picLocks noChangeAspect="1"/>
          </p:cNvPicPr>
          <p:nvPr/>
        </p:nvPicPr>
        <p:blipFill>
          <a:blip r:embed="rId2">
            <a:extLst/>
          </a:blip>
          <a:srcRect l="0" t="20666" r="5579" b="3995"/>
          <a:stretch>
            <a:fillRect/>
          </a:stretch>
        </p:blipFill>
        <p:spPr>
          <a:xfrm>
            <a:off x="13308440" y="2787679"/>
            <a:ext cx="10385612" cy="5162476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</p:pic>
      <p:pic>
        <p:nvPicPr>
          <p:cNvPr id="1053" name="IMG_3357.png" descr="IMG_3357.png"/>
          <p:cNvPicPr>
            <a:picLocks noChangeAspect="1"/>
          </p:cNvPicPr>
          <p:nvPr/>
        </p:nvPicPr>
        <p:blipFill>
          <a:blip r:embed="rId3">
            <a:extLst/>
          </a:blip>
          <a:srcRect l="36235" t="0" r="0" b="40356"/>
          <a:stretch>
            <a:fillRect/>
          </a:stretch>
        </p:blipFill>
        <p:spPr>
          <a:xfrm>
            <a:off x="1945690" y="6056186"/>
            <a:ext cx="11175351" cy="5268657"/>
          </a:xfrm>
          <a:prstGeom prst="rect">
            <a:avLst/>
          </a:prstGeom>
          <a:ln w="38100">
            <a:solidFill>
              <a:schemeClr val="accent1"/>
            </a:solidFill>
            <a:miter lim="400000"/>
          </a:ln>
        </p:spPr>
      </p:pic>
      <p:graphicFrame>
        <p:nvGraphicFramePr>
          <p:cNvPr id="105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73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07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5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5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5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5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7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5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6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7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07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7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08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07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7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8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2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5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160" name="IMG_3357.png" descr="IMG_3357.png"/>
          <p:cNvPicPr>
            <a:picLocks noChangeAspect="1"/>
          </p:cNvPicPr>
          <p:nvPr/>
        </p:nvPicPr>
        <p:blipFill>
          <a:blip r:embed="rId3">
            <a:extLst/>
          </a:blip>
          <a:srcRect l="7230" t="73117" r="6248" b="0"/>
          <a:stretch>
            <a:fillRect/>
          </a:stretch>
        </p:blipFill>
        <p:spPr>
          <a:xfrm>
            <a:off x="3853465" y="1909334"/>
            <a:ext cx="18576664" cy="290910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6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180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17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6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6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6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6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7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6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6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1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7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8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2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60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5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pic>
        <p:nvPicPr>
          <p:cNvPr id="1261" name="IMG_3374.png" descr="IMG_3374.png"/>
          <p:cNvPicPr>
            <a:picLocks noChangeAspect="1"/>
          </p:cNvPicPr>
          <p:nvPr/>
        </p:nvPicPr>
        <p:blipFill>
          <a:blip r:embed="rId2">
            <a:extLst/>
          </a:blip>
          <a:srcRect l="10888" t="8890" r="15055" b="4835"/>
          <a:stretch>
            <a:fillRect/>
          </a:stretch>
        </p:blipFill>
        <p:spPr>
          <a:xfrm>
            <a:off x="3535759" y="2367160"/>
            <a:ext cx="17892017" cy="898168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6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81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27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6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6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7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67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8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7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7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7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8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460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311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86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9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312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9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350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1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4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5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6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6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7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9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0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2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3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5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6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8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461" name="IMG_3358.png" descr="IMG_3358.png"/>
          <p:cNvPicPr>
            <a:picLocks noChangeAspect="1"/>
          </p:cNvPicPr>
          <p:nvPr/>
        </p:nvPicPr>
        <p:blipFill>
          <a:blip r:embed="rId2">
            <a:extLst/>
          </a:blip>
          <a:srcRect l="6730" t="0" r="28948" b="0"/>
          <a:stretch>
            <a:fillRect/>
          </a:stretch>
        </p:blipFill>
        <p:spPr>
          <a:xfrm>
            <a:off x="3704354" y="2566193"/>
            <a:ext cx="15242161" cy="8583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2" name="IMG_3359.png" descr="IMG_3359.png"/>
          <p:cNvPicPr>
            <a:picLocks noChangeAspect="1"/>
          </p:cNvPicPr>
          <p:nvPr/>
        </p:nvPicPr>
        <p:blipFill>
          <a:blip r:embed="rId3">
            <a:extLst/>
          </a:blip>
          <a:srcRect l="71776" t="0" r="0" b="50000"/>
          <a:stretch>
            <a:fillRect/>
          </a:stretch>
        </p:blipFill>
        <p:spPr>
          <a:xfrm>
            <a:off x="18946339" y="2566193"/>
            <a:ext cx="4667823" cy="299541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6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8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48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6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6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6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6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7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6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6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7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7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8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