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7.xml"/><Relationship Id="rId4" Type="http://schemas.openxmlformats.org/officeDocument/2006/relationships/image" Target="../media/image1.jpeg"/><Relationship Id="rId5" Type="http://schemas.openxmlformats.org/officeDocument/2006/relationships/image" Target="../media/image11.png"/><Relationship Id="rId6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</a:t>
              </a:r>
            </a:p>
          </p:txBody>
        </p:sp>
      </p:grpSp>
      <p:grpSp>
        <p:nvGrpSpPr>
          <p:cNvPr id="480" name="تجميع"/>
          <p:cNvGrpSpPr/>
          <p:nvPr/>
        </p:nvGrpSpPr>
        <p:grpSpPr>
          <a:xfrm>
            <a:off x="13833905" y="593226"/>
            <a:ext cx="9984379" cy="2691800"/>
            <a:chOff x="0" y="0"/>
            <a:chExt cx="9984378" cy="2691798"/>
          </a:xfrm>
        </p:grpSpPr>
        <p:sp>
          <p:nvSpPr>
            <p:cNvPr id="475" name="الفصل"/>
            <p:cNvSpPr txBox="1"/>
            <p:nvPr/>
          </p:nvSpPr>
          <p:spPr>
            <a:xfrm>
              <a:off x="7016143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8" name="تجميع"/>
            <p:cNvGrpSpPr/>
            <p:nvPr/>
          </p:nvGrpSpPr>
          <p:grpSpPr>
            <a:xfrm>
              <a:off x="7509807" y="725103"/>
              <a:ext cx="2057111" cy="1774191"/>
              <a:chOff x="0" y="0"/>
              <a:chExt cx="2057109" cy="1774189"/>
            </a:xfrm>
          </p:grpSpPr>
          <p:sp>
            <p:nvSpPr>
              <p:cNvPr id="476" name="دائرة"/>
              <p:cNvSpPr/>
              <p:nvPr/>
            </p:nvSpPr>
            <p:spPr>
              <a:xfrm>
                <a:off x="5621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7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4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479" name="القياس:المحيط والمساحة والحجم"/>
            <p:cNvSpPr txBox="1"/>
            <p:nvPr/>
          </p:nvSpPr>
          <p:spPr>
            <a:xfrm>
              <a:off x="0" y="725103"/>
              <a:ext cx="8241100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pic>
        <p:nvPicPr>
          <p:cNvPr id="481" name="IMG_3560.png" descr="IMG_3560.png"/>
          <p:cNvPicPr>
            <a:picLocks noChangeAspect="1"/>
          </p:cNvPicPr>
          <p:nvPr/>
        </p:nvPicPr>
        <p:blipFill>
          <a:blip r:embed="rId2">
            <a:extLst/>
          </a:blip>
          <a:srcRect l="55375" t="14594" r="5097" b="18361"/>
          <a:stretch>
            <a:fillRect/>
          </a:stretch>
        </p:blipFill>
        <p:spPr>
          <a:xfrm>
            <a:off x="6595325" y="3327473"/>
            <a:ext cx="3587792" cy="1292027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482" name="IMG_3561.png" descr="IMG_3561.png"/>
          <p:cNvPicPr>
            <a:picLocks noChangeAspect="1"/>
          </p:cNvPicPr>
          <p:nvPr/>
        </p:nvPicPr>
        <p:blipFill>
          <a:blip r:embed="rId3">
            <a:extLst/>
          </a:blip>
          <a:srcRect l="6407" t="6300" r="39779" b="13596"/>
          <a:stretch>
            <a:fillRect/>
          </a:stretch>
        </p:blipFill>
        <p:spPr>
          <a:xfrm>
            <a:off x="10619024" y="4230661"/>
            <a:ext cx="9188481" cy="2903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3" name="IMG_3559.png" descr="IMG_3559.png"/>
          <p:cNvPicPr>
            <a:picLocks noChangeAspect="1"/>
          </p:cNvPicPr>
          <p:nvPr/>
        </p:nvPicPr>
        <p:blipFill>
          <a:blip r:embed="rId3">
            <a:extLst/>
          </a:blip>
          <a:srcRect l="9266" t="33032" r="2944" b="1958"/>
          <a:stretch>
            <a:fillRect/>
          </a:stretch>
        </p:blipFill>
        <p:spPr>
          <a:xfrm>
            <a:off x="6138540" y="5354229"/>
            <a:ext cx="8530425" cy="4190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whole" bldLvl="1" animBg="1" rev="0" advAuto="0" spid="4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3562.png" descr="IMG_356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058" y="4080238"/>
            <a:ext cx="21293738" cy="387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3563.png" descr="IMG_356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5122"/>
          <a:stretch>
            <a:fillRect/>
          </a:stretch>
        </p:blipFill>
        <p:spPr>
          <a:xfrm>
            <a:off x="3174206" y="3530996"/>
            <a:ext cx="18035728" cy="6654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1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2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G_3563.png" descr="IMG_3563.png"/>
          <p:cNvPicPr>
            <a:picLocks noChangeAspect="1"/>
          </p:cNvPicPr>
          <p:nvPr/>
        </p:nvPicPr>
        <p:blipFill>
          <a:blip r:embed="rId3">
            <a:extLst/>
          </a:blip>
          <a:srcRect l="8931" t="43214" r="0" b="0"/>
          <a:stretch>
            <a:fillRect/>
          </a:stretch>
        </p:blipFill>
        <p:spPr>
          <a:xfrm>
            <a:off x="3682381" y="3633576"/>
            <a:ext cx="17037919" cy="8733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تجميع"/>
          <p:cNvGrpSpPr/>
          <p:nvPr/>
        </p:nvGrpSpPr>
        <p:grpSpPr>
          <a:xfrm>
            <a:off x="1223392" y="263317"/>
            <a:ext cx="21716998" cy="11847331"/>
            <a:chOff x="24043" y="316944"/>
            <a:chExt cx="21716997" cy="11847329"/>
          </a:xfrm>
        </p:grpSpPr>
        <p:grpSp>
          <p:nvGrpSpPr>
            <p:cNvPr id="650" name="تجميع"/>
            <p:cNvGrpSpPr/>
            <p:nvPr/>
          </p:nvGrpSpPr>
          <p:grpSpPr>
            <a:xfrm>
              <a:off x="1560562" y="316944"/>
              <a:ext cx="20180480" cy="11847331"/>
              <a:chOff x="-1017756" y="286546"/>
              <a:chExt cx="20180477" cy="11847329"/>
            </a:xfrm>
          </p:grpSpPr>
          <p:grpSp>
            <p:nvGrpSpPr>
              <p:cNvPr id="648" name="Google Shape;458;p32"/>
              <p:cNvGrpSpPr/>
              <p:nvPr/>
            </p:nvGrpSpPr>
            <p:grpSpPr>
              <a:xfrm>
                <a:off x="-56016" y="1511525"/>
                <a:ext cx="19218738" cy="10622351"/>
                <a:chOff x="0" y="-1"/>
                <a:chExt cx="19218736" cy="10622350"/>
              </a:xfrm>
            </p:grpSpPr>
            <p:sp>
              <p:nvSpPr>
                <p:cNvPr id="646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7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49" name="Google Shape;463;p32"/>
              <p:cNvSpPr/>
              <p:nvPr/>
            </p:nvSpPr>
            <p:spPr>
              <a:xfrm>
                <a:off x="-1017757" y="286546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03" name="Google Shape;464;p32"/>
            <p:cNvGrpSpPr/>
            <p:nvPr/>
          </p:nvGrpSpPr>
          <p:grpSpPr>
            <a:xfrm>
              <a:off x="24043" y="6577851"/>
              <a:ext cx="3237764" cy="5586399"/>
              <a:chOff x="0" y="0"/>
              <a:chExt cx="3237762" cy="5586398"/>
            </a:xfrm>
          </p:grpSpPr>
          <p:sp>
            <p:nvSpPr>
              <p:cNvPr id="651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2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2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3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4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5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6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7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9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05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4837243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07" name="IMG_3564.png" descr="IMG_3564.png"/>
          <p:cNvPicPr>
            <a:picLocks noChangeAspect="1"/>
          </p:cNvPicPr>
          <p:nvPr/>
        </p:nvPicPr>
        <p:blipFill>
          <a:blip r:embed="rId5">
            <a:extLst/>
          </a:blip>
          <a:srcRect l="0" t="12641" r="0" b="26498"/>
          <a:stretch>
            <a:fillRect/>
          </a:stretch>
        </p:blipFill>
        <p:spPr>
          <a:xfrm>
            <a:off x="4849864" y="2750002"/>
            <a:ext cx="18408160" cy="7662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7368736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5" grpId="1"/>
      <p:bldP build="whole" bldLvl="1" animBg="1" rev="0" advAuto="0" spid="706" grpId="2"/>
      <p:bldP build="whole" bldLvl="1" animBg="1" rev="0" advAuto="0" spid="70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متطابقان"/>
          <p:cNvSpPr txBox="1"/>
          <p:nvPr/>
        </p:nvSpPr>
        <p:spPr>
          <a:xfrm>
            <a:off x="9517836" y="8671847"/>
            <a:ext cx="2516385" cy="9405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b="1" sz="5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متطابقان</a:t>
            </a:r>
          </a:p>
        </p:txBody>
      </p:sp>
      <p:sp>
        <p:nvSpPr>
          <p:cNvPr id="714" name="قاعدة المثلث هي قاعدة متوازي الأضلاع، وارتفاع المثلث هو ارتفاع متوازي الأضلاع."/>
          <p:cNvSpPr txBox="1"/>
          <p:nvPr/>
        </p:nvSpPr>
        <p:spPr>
          <a:xfrm>
            <a:off x="2626892" y="4994104"/>
            <a:ext cx="17756238" cy="858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قاعدة المثلث هي قاعدة متوازي الأضلاع، وارتفاع المثلث هو ارتفاع متوازي الأضلاع.</a:t>
            </a:r>
          </a:p>
        </p:txBody>
      </p:sp>
      <p:pic>
        <p:nvPicPr>
          <p:cNvPr id="715" name="IMG_3564.png" descr="IMG_3564.png"/>
          <p:cNvPicPr>
            <a:picLocks noChangeAspect="1"/>
          </p:cNvPicPr>
          <p:nvPr/>
        </p:nvPicPr>
        <p:blipFill>
          <a:blip r:embed="rId4">
            <a:extLst/>
          </a:blip>
          <a:srcRect l="0" t="12641" r="6465" b="69367"/>
          <a:stretch>
            <a:fillRect/>
          </a:stretch>
        </p:blipFill>
        <p:spPr>
          <a:xfrm>
            <a:off x="2716435" y="2505320"/>
            <a:ext cx="17368943" cy="2285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IMG_3564.png" descr="IMG_3564.png"/>
          <p:cNvPicPr>
            <a:picLocks noChangeAspect="1"/>
          </p:cNvPicPr>
          <p:nvPr/>
        </p:nvPicPr>
        <p:blipFill>
          <a:blip r:embed="rId4">
            <a:extLst/>
          </a:blip>
          <a:srcRect l="44670" t="30624" r="6465" b="56763"/>
          <a:stretch>
            <a:fillRect/>
          </a:stretch>
        </p:blipFill>
        <p:spPr>
          <a:xfrm>
            <a:off x="12034220" y="8136839"/>
            <a:ext cx="9073919" cy="160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9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20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IMG_3564.png" descr="IMG_3564.png"/>
          <p:cNvPicPr>
            <a:picLocks noChangeAspect="1"/>
          </p:cNvPicPr>
          <p:nvPr/>
        </p:nvPicPr>
        <p:blipFill>
          <a:blip r:embed="rId4">
            <a:extLst/>
          </a:blip>
          <a:srcRect l="575" t="43023" r="5890" b="27344"/>
          <a:stretch>
            <a:fillRect/>
          </a:stretch>
        </p:blipFill>
        <p:spPr>
          <a:xfrm>
            <a:off x="2364741" y="1395262"/>
            <a:ext cx="17867261" cy="387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G_3567.png" descr="IMG_3567.png"/>
          <p:cNvPicPr>
            <a:picLocks noChangeAspect="1"/>
          </p:cNvPicPr>
          <p:nvPr/>
        </p:nvPicPr>
        <p:blipFill>
          <a:blip r:embed="rId5">
            <a:extLst/>
          </a:blip>
          <a:srcRect l="7178" t="0" r="6170" b="2257"/>
          <a:stretch>
            <a:fillRect/>
          </a:stretch>
        </p:blipFill>
        <p:spPr>
          <a:xfrm>
            <a:off x="4151899" y="5852703"/>
            <a:ext cx="14596660" cy="5510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32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24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4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33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9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65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71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72" name="ص ١٢١"/>
          <p:cNvSpPr txBox="1"/>
          <p:nvPr>
            <p:ph type="body" sz="quarter" idx="4294967295"/>
          </p:nvPr>
        </p:nvSpPr>
        <p:spPr>
          <a:xfrm>
            <a:off x="7542626" y="7781951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١٢١</a:t>
            </a:r>
          </a:p>
        </p:txBody>
      </p:sp>
      <p:sp>
        <p:nvSpPr>
          <p:cNvPr id="773" name="٥ ، ٦"/>
          <p:cNvSpPr txBox="1"/>
          <p:nvPr/>
        </p:nvSpPr>
        <p:spPr>
          <a:xfrm>
            <a:off x="8690705" y="4876133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 ، 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2" grpId="3"/>
      <p:bldP build="whole" bldLvl="1" animBg="1" rev="0" advAuto="0" spid="773" grpId="2"/>
      <p:bldP build="whole" bldLvl="1" animBg="1" rev="0" advAuto="0" spid="7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