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2" r:id="rId6"/>
    <p:sldId id="263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54CCB4-8CC9-494C-9F3E-006CC46BC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F92FED1-4A9F-4B72-B511-3CADC5C25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F8D17A9-216E-4A84-9082-615F17CF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E0FE08-7336-4546-91A0-298D93C4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51B01F-9F97-400A-8E37-BEEE4CED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081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E6CCA1-FC68-4F5B-954C-0EE0E92BC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1FC6DC-2A2F-4A4D-A321-71C0EEDCB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B2B067-177D-4D12-BA2E-CBBA1813C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C5732A-C6B7-4B20-8D49-EB54EAB79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68175C-9EA1-4398-A30E-4B8FBBFE3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364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5D78C48-2DC4-4669-AD6D-F9D147431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C279959-1C9F-47D6-8736-3851D4185D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3D1632-9DB8-4957-8737-0A5798810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A010AA-C163-498C-BAEC-EA238946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991809-ADBF-4456-A2AE-331389B96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068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13424F-4116-4CA5-A866-2DEC136D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5C244CE-6E4B-487C-82C2-6FFBD6095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D9EDD3-7EA3-4D8B-88B2-A3EEE788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E48A03-B6E5-4D6D-BE48-5630B6E3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01F86C-D4BB-4447-821B-A4323295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53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4D4384-F923-4B43-B7AE-F7BC2F997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27519E2-423F-48C1-9BA2-79245DDBE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A082838-A01A-48EA-869F-90C7E791F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B09F9B-B502-4073-9E9B-9CEC3F6F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1C1089-F173-43C3-8596-173486AB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800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A0DBD0-77D5-409F-B065-B1AACDE80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75A410E-5AAA-44A8-963B-D34E96D3A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E1FC6BE-2B76-4649-8908-2B9FEB4AF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D47BE1E-68DA-482F-9EC9-B5D4CF60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85642A4-EF2D-460F-B3D5-75F1EE90C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32CA431-8A12-45F5-9E37-88F1A7864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559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2224FF-DE09-486E-A3DF-4875C762D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0836D5D-8654-4856-9A43-2C58632E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862B6EA-7A65-47FB-9FB7-E066A7F1C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E07BDFF-284E-4158-990E-8680DEC7E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E40ED52-CDE3-4B5D-BDAB-7335CDCAE3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7C0804C-3A03-44E6-85BE-C01C6937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7701C9A-FC3D-498B-8967-1D376A4F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A0A399E-995F-4ABE-9722-EE9B9999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63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2DAF53-641E-4FAC-9488-E9E3CB1B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4FC8952-471B-4A9C-9937-AF20B682B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4E77ADD-1C40-464F-90B2-B7D408D7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CFA47D4-36F8-47FC-827A-BD3FBC02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377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04B93A7-929E-43F2-AA71-4DAC90AF0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1882A5F-3E38-4EDB-89CF-DF37665B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06A254-60BC-4DC1-9680-E4029546A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399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8CBF15-767C-462C-BE1A-AE41C1CB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70E5F4-0FEF-4806-B6DF-13003040A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AFAE18B-9A2F-4CA1-98EC-23D05051D2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EF90B7-F077-43E6-B777-AD8FA429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202FDD8-F087-4DE0-A371-04825DEC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76E105-5DC5-422A-BCF2-617E21AD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608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8E9A61-B3E9-4D5B-BFF2-DCDAE0AA1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3AD3C30-484F-47B1-A97B-3C356E026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1E52287-FF96-4B67-B497-102F233C2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63BAF79-A2E6-458F-8769-5E0915AD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445490E-75F2-4B05-96CF-E57220DE3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C45719-69B2-4CAB-A9DD-20752E94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168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D59404-B705-4723-AFCA-CCAA78C4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3A101B5-4FB2-4718-BD68-263C626DD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9DB346-8ECB-4319-985B-F916894EA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2D901-EA6C-47B9-AFC1-BFE7CC838470}" type="datetimeFigureOut">
              <a:rPr lang="ar-SA" smtClean="0"/>
              <a:t>25/05/43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0F9CE0-736C-43A9-9FAF-58653058E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37C3C0-42E9-4E1D-A6EB-5E49219214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30090-8F5E-48E1-B3AC-C71B546488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22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698984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علاقة القسمة بالطرح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15362" y="1914526"/>
            <a:ext cx="2235412" cy="230028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النماذج لربط القسمة بالطرح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F06B4FC-57B4-442F-9FE9-6F1CFBE2C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831" y="1657351"/>
            <a:ext cx="4171950" cy="25146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C8DCEE9-7A06-4B0B-8ABB-ACB76161D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4923" y="1914526"/>
            <a:ext cx="1979908" cy="22574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DCBE57F-03DB-492A-92FF-3DD640273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831" y="4429126"/>
            <a:ext cx="670560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0E340EF7-3F0F-4D20-A6A6-5465FD144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6824" y="1776413"/>
            <a:ext cx="504825" cy="3619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505B5B1-B6E4-4FCE-B213-AD9A686F7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6425" y="835819"/>
            <a:ext cx="5138737" cy="6858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C5576F7-F01E-44C1-B7AC-4FA4EAFE2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0331" y="1624012"/>
            <a:ext cx="6236493" cy="389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87F5A41-1D10-4408-982B-A19D0C689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144" y="1312069"/>
            <a:ext cx="69437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53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EEB43D3-7B1F-4FED-ABB1-86B719F66D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8150" y="835818"/>
            <a:ext cx="5238750" cy="6000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0B3AC7E-3B9F-4964-827C-10E11C5A82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0812" y="1550193"/>
            <a:ext cx="8353425" cy="5715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C186596-CFFE-4C07-ADEF-9EC69C1C3F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4450" y="3493294"/>
            <a:ext cx="9729787" cy="1185864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0A0656A-8F64-402B-B5E7-647849D5F7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58135" y="2921795"/>
            <a:ext cx="3057525" cy="50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EFEB032-857E-454C-9605-B66BC6F00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946" y="835818"/>
            <a:ext cx="5238750" cy="60007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BCB5AF3-47F6-4E8B-BC4F-316635BE3A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5112" y="1550194"/>
            <a:ext cx="4414837" cy="1785938"/>
          </a:xfrm>
          <a:prstGeom prst="rect">
            <a:avLst/>
          </a:prstGeom>
        </p:spPr>
      </p:pic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1C4C7116-9AA8-410A-9207-5BEAFE45E2F8}"/>
              </a:ext>
            </a:extLst>
          </p:cNvPr>
          <p:cNvCxnSpPr>
            <a:cxnSpLocks/>
          </p:cNvCxnSpPr>
          <p:nvPr/>
        </p:nvCxnSpPr>
        <p:spPr>
          <a:xfrm>
            <a:off x="6553204" y="1435893"/>
            <a:ext cx="4760" cy="43148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428E205C-67AF-4F89-AF41-ECFC22006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6489" y="1550194"/>
            <a:ext cx="3965986" cy="195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0CD8E5AF-517A-4DC7-8E63-11A3265D9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130" y="807245"/>
            <a:ext cx="3057525" cy="59293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D5C7DA2D-017C-4F36-9DAC-768537CAF5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418" y="1650205"/>
            <a:ext cx="8836817" cy="1457325"/>
          </a:xfrm>
          <a:prstGeom prst="rect">
            <a:avLst/>
          </a:prstGeom>
        </p:spPr>
      </p:pic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06366464-5FFA-438A-8CF6-E48EA4767599}"/>
              </a:ext>
            </a:extLst>
          </p:cNvPr>
          <p:cNvCxnSpPr>
            <a:cxnSpLocks/>
          </p:cNvCxnSpPr>
          <p:nvPr/>
        </p:nvCxnSpPr>
        <p:spPr>
          <a:xfrm>
            <a:off x="6474623" y="1400175"/>
            <a:ext cx="4760" cy="431482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47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07918CD-3240-4A54-8A92-D2A92C758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4605" y="1100138"/>
            <a:ext cx="8403431" cy="5715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FB51526-258E-4921-A294-4CE18477B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768" y="2845652"/>
            <a:ext cx="9402945" cy="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4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C53E48B-E8C4-4C2A-BAC3-41B5E0EA7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294" y="792956"/>
            <a:ext cx="7472361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26639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Office PowerPoint</Application>
  <PresentationFormat>شاشة عريضة</PresentationFormat>
  <Paragraphs>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2021-12-28T23:54:32Z</dcterms:created>
  <dcterms:modified xsi:type="dcterms:W3CDTF">2021-12-29T00:10:40Z</dcterms:modified>
</cp:coreProperties>
</file>