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1Dpuvf88Cx8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تكافؤ الكسور الاعتيادية و الكسور العشرية"/>
          <p:cNvSpPr txBox="1"/>
          <p:nvPr/>
        </p:nvSpPr>
        <p:spPr>
          <a:xfrm>
            <a:off x="1834936" y="5086349"/>
            <a:ext cx="898874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تكافؤ الكسور الاعتيادية و الكسور العشرية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gicEraser_230506_121756.png" descr="MagicEraser_230506_121756.png"/>
          <p:cNvPicPr>
            <a:picLocks noChangeAspect="1"/>
          </p:cNvPicPr>
          <p:nvPr/>
        </p:nvPicPr>
        <p:blipFill>
          <a:blip r:embed="rId2">
            <a:extLst/>
          </a:blip>
          <a:srcRect l="6730" t="28751" r="6730" b="22851"/>
          <a:stretch>
            <a:fillRect/>
          </a:stretch>
        </p:blipFill>
        <p:spPr>
          <a:xfrm>
            <a:off x="562874" y="1229657"/>
            <a:ext cx="11561721" cy="4849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MagicEraser_230506_121756.png" descr="MagicEraser_230506_121756.png"/>
          <p:cNvPicPr>
            <a:picLocks noChangeAspect="1"/>
          </p:cNvPicPr>
          <p:nvPr/>
        </p:nvPicPr>
        <p:blipFill>
          <a:blip r:embed="rId2">
            <a:extLst/>
          </a:blip>
          <a:srcRect l="28410" t="76718" r="28410" b="8714"/>
          <a:stretch>
            <a:fillRect/>
          </a:stretch>
        </p:blipFill>
        <p:spPr>
          <a:xfrm>
            <a:off x="2005515" y="5808666"/>
            <a:ext cx="8676516" cy="219535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صفحة ١٢٢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506_121643.png" descr="MagicEraser_230506_121643.png"/>
          <p:cNvPicPr>
            <a:picLocks noChangeAspect="1"/>
          </p:cNvPicPr>
          <p:nvPr/>
        </p:nvPicPr>
        <p:blipFill>
          <a:blip r:embed="rId2">
            <a:extLst/>
          </a:blip>
          <a:srcRect l="71688" t="47841" r="10496" b="44267"/>
          <a:stretch>
            <a:fillRect/>
          </a:stretch>
        </p:blipFill>
        <p:spPr>
          <a:xfrm>
            <a:off x="3707094" y="3926219"/>
            <a:ext cx="5028071" cy="1670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506_121643.png" descr="MagicEraser_230506_121643.png"/>
          <p:cNvPicPr>
            <a:picLocks noChangeAspect="1"/>
          </p:cNvPicPr>
          <p:nvPr/>
        </p:nvPicPr>
        <p:blipFill>
          <a:blip r:embed="rId2">
            <a:extLst/>
          </a:blip>
          <a:srcRect l="9430" t="26573" r="30631" b="24077"/>
          <a:stretch>
            <a:fillRect/>
          </a:stretch>
        </p:blipFill>
        <p:spPr>
          <a:xfrm>
            <a:off x="857936" y="3057916"/>
            <a:ext cx="8916157" cy="5505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506_121643.png" descr="MagicEraser_230506_121643.png"/>
          <p:cNvPicPr>
            <a:picLocks noChangeAspect="1"/>
          </p:cNvPicPr>
          <p:nvPr/>
        </p:nvPicPr>
        <p:blipFill>
          <a:blip r:embed="rId2">
            <a:extLst/>
          </a:blip>
          <a:srcRect l="68820" t="28141" r="6606" b="34941"/>
          <a:stretch>
            <a:fillRect/>
          </a:stretch>
        </p:blipFill>
        <p:spPr>
          <a:xfrm>
            <a:off x="9602689" y="3637581"/>
            <a:ext cx="2807428" cy="316322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تكافؤ الكسور الاعتيادية و الكسور العشرية"/>
          <p:cNvSpPr txBox="1"/>
          <p:nvPr/>
        </p:nvSpPr>
        <p:spPr>
          <a:xfrm>
            <a:off x="2008026" y="1595709"/>
            <a:ext cx="898874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تكافؤ الكسور الاعتيادية و الكسور العشرية </a:t>
            </a:r>
          </a:p>
        </p:txBody>
      </p:sp>
      <p:sp>
        <p:nvSpPr>
          <p:cNvPr id="132" name="صفحة ١٢٠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تجميع"/>
          <p:cNvGrpSpPr/>
          <p:nvPr/>
        </p:nvGrpSpPr>
        <p:grpSpPr>
          <a:xfrm>
            <a:off x="2576696" y="1052961"/>
            <a:ext cx="7577417" cy="7881416"/>
            <a:chOff x="0" y="0"/>
            <a:chExt cx="7577415" cy="7881414"/>
          </a:xfrm>
        </p:grpSpPr>
        <p:pic>
          <p:nvPicPr>
            <p:cNvPr id="134" name="MagicEraser_230506_121702.png" descr="MagicEraser_230506_12170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376" t="12853" r="27227" b="11377"/>
            <a:stretch>
              <a:fillRect/>
            </a:stretch>
          </p:blipFill>
          <p:spPr>
            <a:xfrm>
              <a:off x="0" y="0"/>
              <a:ext cx="7496489" cy="7053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MagicEraser_230506_121702.png" descr="MagicEraser_230506_12170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959" t="89282" r="26576" b="1737"/>
            <a:stretch>
              <a:fillRect/>
            </a:stretch>
          </p:blipFill>
          <p:spPr>
            <a:xfrm>
              <a:off x="2554961" y="7045417"/>
              <a:ext cx="5022455" cy="835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صفحة ١٢٠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506_121718.png" descr="MagicEraser_230506_121718.png"/>
          <p:cNvPicPr>
            <a:picLocks noChangeAspect="1"/>
          </p:cNvPicPr>
          <p:nvPr/>
        </p:nvPicPr>
        <p:blipFill>
          <a:blip r:embed="rId2">
            <a:extLst/>
          </a:blip>
          <a:srcRect l="8866" t="15385" r="33444" b="3824"/>
          <a:stretch>
            <a:fillRect/>
          </a:stretch>
        </p:blipFill>
        <p:spPr>
          <a:xfrm>
            <a:off x="2159314" y="137029"/>
            <a:ext cx="9025139" cy="947935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١٢١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صفحة ١٢١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١٢١ </a:t>
            </a:r>
          </a:p>
        </p:txBody>
      </p:sp>
      <p:grpSp>
        <p:nvGrpSpPr>
          <p:cNvPr id="145" name="تجميع"/>
          <p:cNvGrpSpPr/>
          <p:nvPr/>
        </p:nvGrpSpPr>
        <p:grpSpPr>
          <a:xfrm>
            <a:off x="585180" y="1081682"/>
            <a:ext cx="11706159" cy="7748028"/>
            <a:chOff x="0" y="0"/>
            <a:chExt cx="11706158" cy="7748026"/>
          </a:xfrm>
        </p:grpSpPr>
        <p:pic>
          <p:nvPicPr>
            <p:cNvPr id="143" name="MagicEraser_230506_121729.png" descr="MagicEraser_230506_12172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725" t="20682" r="13249" b="11116"/>
            <a:stretch>
              <a:fillRect/>
            </a:stretch>
          </p:blipFill>
          <p:spPr>
            <a:xfrm>
              <a:off x="128202" y="0"/>
              <a:ext cx="11577957" cy="7590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مستطيل مستدير الزوايا"/>
            <p:cNvSpPr/>
            <p:nvPr/>
          </p:nvSpPr>
          <p:spPr>
            <a:xfrm>
              <a:off x="0" y="6063594"/>
              <a:ext cx="2385745" cy="1684433"/>
            </a:xfrm>
            <a:prstGeom prst="roundRect">
              <a:avLst>
                <a:gd name="adj" fmla="val 6925"/>
              </a:avLst>
            </a:prstGeom>
            <a:solidFill>
              <a:srgbClr val="FFF9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gicEraser_230506_121742.png" descr="MagicEraser_230506_121742.png"/>
          <p:cNvPicPr>
            <a:picLocks noChangeAspect="1"/>
          </p:cNvPicPr>
          <p:nvPr/>
        </p:nvPicPr>
        <p:blipFill>
          <a:blip r:embed="rId2">
            <a:extLst/>
          </a:blip>
          <a:srcRect l="10198" t="32647" r="8870" b="9721"/>
          <a:stretch>
            <a:fillRect/>
          </a:stretch>
        </p:blipFill>
        <p:spPr>
          <a:xfrm>
            <a:off x="119062" y="1838644"/>
            <a:ext cx="12766485" cy="6818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MagicEraser_230506_121742.png" descr="MagicEraser_230506_121742.png"/>
          <p:cNvPicPr>
            <a:picLocks noChangeAspect="1"/>
          </p:cNvPicPr>
          <p:nvPr/>
        </p:nvPicPr>
        <p:blipFill>
          <a:blip r:embed="rId2">
            <a:extLst/>
          </a:blip>
          <a:srcRect l="7989" t="16086" r="7989" b="68448"/>
          <a:stretch>
            <a:fillRect/>
          </a:stretch>
        </p:blipFill>
        <p:spPr>
          <a:xfrm>
            <a:off x="1721440" y="121951"/>
            <a:ext cx="11148710" cy="153905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صفحة ١٢٢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