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4" r:id="rId4"/>
    <p:sldId id="262" r:id="rId5"/>
    <p:sldId id="266" r:id="rId6"/>
    <p:sldId id="265" r:id="rId7"/>
    <p:sldId id="267" r:id="rId8"/>
    <p:sldId id="268" r:id="rId9"/>
    <p:sldId id="263" r:id="rId10"/>
    <p:sldId id="270" r:id="rId11"/>
    <p:sldId id="271" r:id="rId12"/>
    <p:sldId id="269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45F88F-73FC-47A6-980F-DB82E5E40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6BE1D0B-29EB-421C-B243-7F3D707D6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1993DC-E12B-43F0-BCFA-C38191A5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4091-014C-4DF0-8E0F-B9BD24C8ADE8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ED9E3E-9577-4ECF-84C8-71D05F7C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19227F-7EF6-40BD-BEB7-C7BA223B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1EE9-9A44-4F29-81C9-6C1EBE72DD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555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6D18A3-3DD7-46E0-9A45-9C219CEC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9DC613F-14E7-4BCC-AE8E-250AD167C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6B8688-CC00-4202-9BC1-51A86077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4091-014C-4DF0-8E0F-B9BD24C8ADE8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7EBBF2-14D0-4504-AE9A-17757E67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88D854-5832-4CD4-8F0C-E226A5CE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1EE9-9A44-4F29-81C9-6C1EBE72DD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383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A09B1DB-E9A0-4D0C-9177-1E73610BB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CAD3930-2186-40BD-BA7F-26FECB1DC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CD945F-5BAC-4BAF-97F7-B13CE94A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4091-014C-4DF0-8E0F-B9BD24C8ADE8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08F802-D217-4A9F-A37E-06DF4E01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DE47D1-E2AE-4378-8915-3546D958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1EE9-9A44-4F29-81C9-6C1EBE72DD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78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889D9E-AE86-4E2B-AABA-3731FCDB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81C2DF7-4955-42D0-AD0B-2A7F2A176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0B045B-A0E3-4C29-9CCF-12FA10DDB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4091-014C-4DF0-8E0F-B9BD24C8ADE8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17B74C-BF28-4B89-80C3-1948ABE4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778460-5F38-4D15-AAF6-0677274E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1EE9-9A44-4F29-81C9-6C1EBE72DD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408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F4A59C-EEA1-4F7D-AB36-0EE3C8C0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F869AFE-D931-4435-B387-DBFDE059C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CEEEE9-2111-4846-9482-35C3051B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4091-014C-4DF0-8E0F-B9BD24C8ADE8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D71939-A451-4AC7-8FF9-80C275AF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FF947C-060E-4E1A-B07A-F246FB43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1EE9-9A44-4F29-81C9-6C1EBE72DD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768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662AD6-8EBF-41B7-A0F9-CE557C5C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DA1F268-7688-43DC-9E10-D3F3C8B39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8658758-3566-42CE-B3A2-5465BD6E1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5976F6B-D806-4E5E-830B-3709722A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4091-014C-4DF0-8E0F-B9BD24C8ADE8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9FC3708-589F-4454-A575-BFC15CE4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DE34F72-E39A-42B2-8ED2-229DEB12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1EE9-9A44-4F29-81C9-6C1EBE72DD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320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C611EE-4BB8-4458-8BF8-A0EDE94A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683506-6D65-4D3A-B7AE-C19512BB6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BDC810-6A1E-45D9-8D2A-815F0EF9A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B95503-1F1E-4728-8139-F98FC0521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C778909-5217-4B16-AF11-FF3DD3471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448FC62-E418-4BF0-93E7-3443D5F3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4091-014C-4DF0-8E0F-B9BD24C8ADE8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4488B9D-2CC4-46B6-A292-84EC0684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C82D2A1-DF02-4ABA-A792-2650280F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1EE9-9A44-4F29-81C9-6C1EBE72DD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588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60920C-B370-4DFB-A95B-79312D1C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AEE2153-9888-4A8E-A3AF-F9D8B502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4091-014C-4DF0-8E0F-B9BD24C8ADE8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8C96795-A23C-43EC-8961-4945E051B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0FAF764-E5F4-4CC2-A0F2-5BCF02A8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1EE9-9A44-4F29-81C9-6C1EBE72DD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981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5F372C5-9793-4D26-B6BB-A12AC4D8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4091-014C-4DF0-8E0F-B9BD24C8ADE8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D7B52E5-28A4-46B2-9F48-2D5A2D3E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9FF685-369B-41D9-B727-A1B621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1EE9-9A44-4F29-81C9-6C1EBE72DD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41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A42B1D-76AD-4BC2-BABC-2A0A5FAF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614855-B672-4436-A689-B52333E73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F08E540-1761-41B7-8DD5-A12A98732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87ED8AF-EDB3-4CD5-A9CD-1A7E5E933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4091-014C-4DF0-8E0F-B9BD24C8ADE8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024F1A4-C404-42BA-8A96-99EBB896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89CB13C-2066-460C-A3FD-B7DEFBA1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1EE9-9A44-4F29-81C9-6C1EBE72DD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164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8FC06B-F08A-4F32-AC94-95A2A958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A9A0471-0A1D-4391-981A-64460B218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FA3CA5C-8124-467F-BCD4-369DC6105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AEF6884-02B0-45BF-AA58-61B6E09A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E4091-014C-4DF0-8E0F-B9BD24C8ADE8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7559FA2-C410-4EFE-AB4B-83F060BD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C45D66F-3E11-4F34-BC2B-DFB93B96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1EE9-9A44-4F29-81C9-6C1EBE72DD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52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ED7EB14-798E-4EA0-8A63-B1DB2CB5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5783D2E-4283-4C8B-97BD-7C22890AF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CD53B0-43A5-40CB-B35D-8ABB36F1B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E4091-014C-4DF0-8E0F-B9BD24C8ADE8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60DF45-8F5A-4CC0-B047-5E564C20F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41B489-73EE-40EF-A16A-1C094EB14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E1EE9-9A44-4F29-81C9-6C1EBE72DD2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97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6 - 2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علاقة القسمة بالضرب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0C902EB-1CAC-41C8-AB49-24E2C9077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444" y="704850"/>
            <a:ext cx="5162550" cy="7048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96727E6-0457-4AD8-B70C-841BB53DA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3" y="1600200"/>
            <a:ext cx="8498681" cy="628650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C2DDE085-9639-45A1-8700-E50B2272C838}"/>
              </a:ext>
            </a:extLst>
          </p:cNvPr>
          <p:cNvCxnSpPr/>
          <p:nvPr/>
        </p:nvCxnSpPr>
        <p:spPr>
          <a:xfrm>
            <a:off x="8351044" y="1714499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E2F0588E-5DCE-464B-901D-996BB5DADFFE}"/>
              </a:ext>
            </a:extLst>
          </p:cNvPr>
          <p:cNvCxnSpPr/>
          <p:nvPr/>
        </p:nvCxnSpPr>
        <p:spPr>
          <a:xfrm>
            <a:off x="5129214" y="1600200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221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E07A001-690D-4D44-A28F-E3C0E763C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193" y="823911"/>
            <a:ext cx="2981325" cy="6381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09BEC18-B495-45E0-9CF3-32E7B1A73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982" y="1578768"/>
            <a:ext cx="8872536" cy="1943101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2C1CF3B3-3814-45E0-9F2E-73F9E38DCB0B}"/>
              </a:ext>
            </a:extLst>
          </p:cNvPr>
          <p:cNvCxnSpPr/>
          <p:nvPr/>
        </p:nvCxnSpPr>
        <p:spPr>
          <a:xfrm>
            <a:off x="6779421" y="1578768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57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66E7CD8-D6E6-45CF-8142-73A0A03E5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557" y="790575"/>
            <a:ext cx="4198143" cy="762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B83D699-2E01-4926-BBDF-D45EE3353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1588294"/>
            <a:ext cx="7143750" cy="7429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791FECE-13CF-4E96-9081-F2B1F4185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869" y="3067050"/>
            <a:ext cx="8555831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2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579645" y="1378745"/>
            <a:ext cx="2263986" cy="3378994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أقسم مستعملا العلاقة بين القسمة والضرب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/>
              <a:t>المقسوم</a:t>
            </a:r>
          </a:p>
          <a:p>
            <a:pPr algn="ctr"/>
            <a:r>
              <a:rPr lang="ar-SA" dirty="0"/>
              <a:t>المقسوم علية</a:t>
            </a:r>
          </a:p>
          <a:p>
            <a:pPr algn="ctr"/>
            <a:r>
              <a:rPr lang="ar-SA" dirty="0"/>
              <a:t>ناتج القسمة</a:t>
            </a:r>
          </a:p>
          <a:p>
            <a:pPr algn="ctr"/>
            <a:r>
              <a:rPr lang="ar-SA" dirty="0"/>
              <a:t>الحقائق المترابطة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15FD320-5789-4CEB-B4E2-8B1A4C98F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869" y="1581150"/>
            <a:ext cx="6122193" cy="27813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E3CC299-4BF9-4E11-862C-73FADD688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030" y="4426744"/>
            <a:ext cx="6410324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0E340EF7-3F0F-4D20-A6A6-5465FD14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8" y="1410886"/>
            <a:ext cx="504825" cy="3619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F63C49F-0E0C-4417-B48F-B9FD8905F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5" y="764381"/>
            <a:ext cx="5236368" cy="50006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E5A91C0-7AF2-4D4A-A6BA-3118ED296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146" y="2207415"/>
            <a:ext cx="5526880" cy="272891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3853747-A710-477D-BADC-3A0B765EB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1338258"/>
            <a:ext cx="6307931" cy="86915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290504B-AD70-43ED-B3D6-5316FAC5F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8663" y="5010155"/>
            <a:ext cx="38290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0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9939F96-1B39-45FE-AAE0-1794DAFC8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030" y="1257300"/>
            <a:ext cx="7750969" cy="36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7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184401D-7B8C-4873-AF3C-60C43A834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769" y="747712"/>
            <a:ext cx="4655344" cy="5619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ABAEA8E-D0AC-42CE-BC2D-84ADD61D6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781" y="1590675"/>
            <a:ext cx="495300" cy="3619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7D480A-9461-4108-94EF-6F9834020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856" y="1493044"/>
            <a:ext cx="66389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1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C51398B-AE8C-403A-AD77-52CC7B13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906" y="760456"/>
            <a:ext cx="1309398" cy="6754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4EB225-3160-4895-931A-C76F1D7EE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944" y="788193"/>
            <a:ext cx="4972050" cy="6477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78EA0AC-93C1-4686-B514-454C532BB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015" y="1885950"/>
            <a:ext cx="4502942" cy="1543050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341A3951-F7E9-42AE-8E7C-BCBB6AF8BC9C}"/>
              </a:ext>
            </a:extLst>
          </p:cNvPr>
          <p:cNvCxnSpPr/>
          <p:nvPr/>
        </p:nvCxnSpPr>
        <p:spPr>
          <a:xfrm>
            <a:off x="6479382" y="1543049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صورة 9">
            <a:extLst>
              <a:ext uri="{FF2B5EF4-FFF2-40B4-BE49-F238E27FC236}">
                <a16:creationId xmlns:a16="http://schemas.microsoft.com/office/drawing/2014/main" id="{C2EC861C-B1D8-41E2-97AF-E43A84512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285" y="1838325"/>
            <a:ext cx="4893466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34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0C902EB-1CAC-41C8-AB49-24E2C9077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444" y="704850"/>
            <a:ext cx="5162550" cy="7048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28F9A71-BC78-455A-8442-67B5B1A14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206" y="1600200"/>
            <a:ext cx="8146257" cy="600075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27984656-F9D2-4C75-B792-C61E0E00DB2D}"/>
              </a:ext>
            </a:extLst>
          </p:cNvPr>
          <p:cNvCxnSpPr/>
          <p:nvPr/>
        </p:nvCxnSpPr>
        <p:spPr>
          <a:xfrm>
            <a:off x="8429625" y="1671637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2A432B10-6821-4212-87DE-56A3C1114EA6}"/>
              </a:ext>
            </a:extLst>
          </p:cNvPr>
          <p:cNvCxnSpPr/>
          <p:nvPr/>
        </p:nvCxnSpPr>
        <p:spPr>
          <a:xfrm>
            <a:off x="5257801" y="1600200"/>
            <a:ext cx="0" cy="40790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93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7D6CAE-5F33-4582-8971-9E467BFD6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219" y="897730"/>
            <a:ext cx="42291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4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486C2316-2BE1-489A-B1F1-24AC3B60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992" y="906796"/>
            <a:ext cx="1743076" cy="40109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7CF455D-6A89-4931-8D07-A1F0B5A1C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144" y="1559718"/>
            <a:ext cx="8712993" cy="2133600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B5DC884B-6C5E-4D30-A4D8-33EC65661376}"/>
              </a:ext>
            </a:extLst>
          </p:cNvPr>
          <p:cNvCxnSpPr>
            <a:cxnSpLocks/>
          </p:cNvCxnSpPr>
          <p:nvPr/>
        </p:nvCxnSpPr>
        <p:spPr>
          <a:xfrm>
            <a:off x="6774660" y="1435893"/>
            <a:ext cx="4760" cy="43148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صورة 11">
            <a:extLst>
              <a:ext uri="{FF2B5EF4-FFF2-40B4-BE49-F238E27FC236}">
                <a16:creationId xmlns:a16="http://schemas.microsoft.com/office/drawing/2014/main" id="{99282B1C-DB66-4BFA-9DAC-652831B01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218" y="740567"/>
            <a:ext cx="49720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60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</Words>
  <Application>Microsoft Office PowerPoint</Application>
  <PresentationFormat>شاشة عريضة</PresentationFormat>
  <Paragraphs>13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2021-12-29T01:12:57Z</dcterms:created>
  <dcterms:modified xsi:type="dcterms:W3CDTF">2021-12-29T01:37:42Z</dcterms:modified>
</cp:coreProperties>
</file>