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97" r:id="rId2"/>
    <p:sldId id="260" r:id="rId3"/>
    <p:sldId id="298" r:id="rId4"/>
    <p:sldId id="299" r:id="rId5"/>
    <p:sldId id="261" r:id="rId6"/>
    <p:sldId id="300" r:id="rId7"/>
    <p:sldId id="301" r:id="rId8"/>
    <p:sldId id="302" r:id="rId9"/>
    <p:sldId id="303" r:id="rId10"/>
    <p:sldId id="266" r:id="rId11"/>
    <p:sldId id="267" r:id="rId12"/>
    <p:sldId id="269" r:id="rId13"/>
    <p:sldId id="270" r:id="rId14"/>
    <p:sldId id="304" r:id="rId15"/>
    <p:sldId id="268" r:id="rId16"/>
    <p:sldId id="276" r:id="rId17"/>
    <p:sldId id="271" r:id="rId18"/>
    <p:sldId id="272" r:id="rId19"/>
    <p:sldId id="273" r:id="rId20"/>
    <p:sldId id="274" r:id="rId21"/>
    <p:sldId id="277" r:id="rId22"/>
    <p:sldId id="305" r:id="rId23"/>
    <p:sldId id="279" r:id="rId24"/>
    <p:sldId id="280" r:id="rId25"/>
    <p:sldId id="281" r:id="rId26"/>
    <p:sldId id="282" r:id="rId27"/>
    <p:sldId id="306" r:id="rId28"/>
    <p:sldId id="284" r:id="rId29"/>
    <p:sldId id="285" r:id="rId30"/>
    <p:sldId id="286" r:id="rId31"/>
    <p:sldId id="287" r:id="rId32"/>
    <p:sldId id="288" r:id="rId33"/>
    <p:sldId id="307" r:id="rId34"/>
    <p:sldId id="290" r:id="rId35"/>
    <p:sldId id="291" r:id="rId36"/>
    <p:sldId id="292" r:id="rId37"/>
    <p:sldId id="295" r:id="rId38"/>
    <p:sldId id="296" r:id="rId39"/>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BD1D8"/>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737" autoAdjust="0"/>
    <p:restoredTop sz="94660"/>
  </p:normalViewPr>
  <p:slideViewPr>
    <p:cSldViewPr snapToGrid="0">
      <p:cViewPr varScale="1">
        <p:scale>
          <a:sx n="82" d="100"/>
          <a:sy n="82" d="100"/>
        </p:scale>
        <p:origin x="754"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شريحة عنوان">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15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عنوان فقط">
    <p:bg>
      <p:bgPr>
        <a:solidFill>
          <a:schemeClr val="accent1">
            <a:lumMod val="7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6886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عنوان فقط">
    <p:bg>
      <p:bgPr>
        <a:solidFill>
          <a:schemeClr val="accent1">
            <a:lumMod val="75000"/>
          </a:schemeClr>
        </a:solidFill>
        <a:effectLst/>
      </p:bgPr>
    </p:bg>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ACDD1E11-4715-DD9A-6559-53B7925B069F}"/>
              </a:ext>
            </a:extLst>
          </p:cNvPr>
          <p:cNvSpPr>
            <a:spLocks/>
          </p:cNvSpPr>
          <p:nvPr userDrawn="1"/>
        </p:nvSpPr>
        <p:spPr>
          <a:xfrm>
            <a:off x="1363047" y="2612271"/>
            <a:ext cx="9465906" cy="2920781"/>
          </a:xfrm>
          <a:prstGeom prst="rect">
            <a:avLst/>
          </a:prstGeom>
          <a:solidFill>
            <a:srgbClr val="FFFFFF"/>
          </a:solidFill>
          <a:effectLst>
            <a:outerShdw blurRad="63500" sx="102000" sy="102000" algn="c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1" anchor="ctr"/>
          <a:lstStyle/>
          <a:p>
            <a:pPr marL="457200" indent="-457200">
              <a:buFont typeface="Wingdings" panose="05000000000000000000" pitchFamily="2" charset="2"/>
              <a:buChar char="v"/>
            </a:pPr>
            <a:endParaRPr lang="ar-SA" sz="2800" b="1" dirty="0">
              <a:solidFill>
                <a:schemeClr val="tx2">
                  <a:lumMod val="50000"/>
                </a:schemeClr>
              </a:solidFill>
              <a:latin typeface="Arial" panose="020B0604020202020204" pitchFamily="34" charset="0"/>
            </a:endParaRPr>
          </a:p>
        </p:txBody>
      </p:sp>
      <p:grpSp>
        <p:nvGrpSpPr>
          <p:cNvPr id="3" name="مجموعة 2">
            <a:extLst>
              <a:ext uri="{FF2B5EF4-FFF2-40B4-BE49-F238E27FC236}">
                <a16:creationId xmlns:a16="http://schemas.microsoft.com/office/drawing/2014/main" id="{88F00D74-8B4F-91A8-41C9-FB902A76C721}"/>
              </a:ext>
            </a:extLst>
          </p:cNvPr>
          <p:cNvGrpSpPr/>
          <p:nvPr userDrawn="1"/>
        </p:nvGrpSpPr>
        <p:grpSpPr>
          <a:xfrm>
            <a:off x="189452" y="457200"/>
            <a:ext cx="1817965" cy="6100517"/>
            <a:chOff x="10358874" y="0"/>
            <a:chExt cx="1788717" cy="6856149"/>
          </a:xfrm>
        </p:grpSpPr>
        <p:sp>
          <p:nvSpPr>
            <p:cNvPr id="4" name="Google Shape;90;p4">
              <a:extLst>
                <a:ext uri="{FF2B5EF4-FFF2-40B4-BE49-F238E27FC236}">
                  <a16:creationId xmlns:a16="http://schemas.microsoft.com/office/drawing/2014/main" id="{4F219183-4C0F-A2F1-CA86-C870B1DDC8B2}"/>
                </a:ext>
              </a:extLst>
            </p:cNvPr>
            <p:cNvSpPr/>
            <p:nvPr/>
          </p:nvSpPr>
          <p:spPr>
            <a:xfrm rot="-209359">
              <a:off x="11012234" y="2721664"/>
              <a:ext cx="226355" cy="413448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 name="Google Shape;91;p4">
              <a:extLst>
                <a:ext uri="{FF2B5EF4-FFF2-40B4-BE49-F238E27FC236}">
                  <a16:creationId xmlns:a16="http://schemas.microsoft.com/office/drawing/2014/main" id="{2872C9AE-1C45-8CFF-F55B-1EA5C21B4999}"/>
                </a:ext>
              </a:extLst>
            </p:cNvPr>
            <p:cNvSpPr/>
            <p:nvPr/>
          </p:nvSpPr>
          <p:spPr>
            <a:xfrm flipH="1">
              <a:off x="11245346" y="1114236"/>
              <a:ext cx="230068" cy="537476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 name="Google Shape;93;p4">
              <a:extLst>
                <a:ext uri="{FF2B5EF4-FFF2-40B4-BE49-F238E27FC236}">
                  <a16:creationId xmlns:a16="http://schemas.microsoft.com/office/drawing/2014/main" id="{AC8767E8-CD2B-73A3-35DC-E941A5FD9327}"/>
                </a:ext>
              </a:extLst>
            </p:cNvPr>
            <p:cNvSpPr/>
            <p:nvPr/>
          </p:nvSpPr>
          <p:spPr>
            <a:xfrm flipH="1">
              <a:off x="11145958" y="0"/>
              <a:ext cx="1001633" cy="548749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7" name="Google Shape;95;p4">
              <a:extLst>
                <a:ext uri="{FF2B5EF4-FFF2-40B4-BE49-F238E27FC236}">
                  <a16:creationId xmlns:a16="http://schemas.microsoft.com/office/drawing/2014/main" id="{7B9AEB53-DFA4-1E47-1B6A-3DEE3B5661E4}"/>
                </a:ext>
              </a:extLst>
            </p:cNvPr>
            <p:cNvGrpSpPr/>
            <p:nvPr/>
          </p:nvGrpSpPr>
          <p:grpSpPr>
            <a:xfrm rot="607849" flipH="1">
              <a:off x="10886905" y="344335"/>
              <a:ext cx="1207724" cy="1216551"/>
              <a:chOff x="5307255" y="1547438"/>
              <a:chExt cx="1117486" cy="1125654"/>
            </a:xfrm>
          </p:grpSpPr>
          <p:sp>
            <p:nvSpPr>
              <p:cNvPr id="32" name="Google Shape;96;p4">
                <a:extLst>
                  <a:ext uri="{FF2B5EF4-FFF2-40B4-BE49-F238E27FC236}">
                    <a16:creationId xmlns:a16="http://schemas.microsoft.com/office/drawing/2014/main" id="{38097E5C-F004-A3B0-DE04-4954749159BC}"/>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3" name="Google Shape;97;p4">
                <a:extLst>
                  <a:ext uri="{FF2B5EF4-FFF2-40B4-BE49-F238E27FC236}">
                    <a16:creationId xmlns:a16="http://schemas.microsoft.com/office/drawing/2014/main" id="{88E98A8A-57F8-2185-160D-4EE37BF8FF54}"/>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8" name="Google Shape;98;p4">
              <a:extLst>
                <a:ext uri="{FF2B5EF4-FFF2-40B4-BE49-F238E27FC236}">
                  <a16:creationId xmlns:a16="http://schemas.microsoft.com/office/drawing/2014/main" id="{D70C6190-30B0-908E-ED6E-90DCB554C8CB}"/>
                </a:ext>
              </a:extLst>
            </p:cNvPr>
            <p:cNvGrpSpPr/>
            <p:nvPr/>
          </p:nvGrpSpPr>
          <p:grpSpPr>
            <a:xfrm rot="608125" flipH="1">
              <a:off x="11077475" y="1722394"/>
              <a:ext cx="963332" cy="970373"/>
              <a:chOff x="5307255" y="1547438"/>
              <a:chExt cx="1117486" cy="1125654"/>
            </a:xfrm>
          </p:grpSpPr>
          <p:sp>
            <p:nvSpPr>
              <p:cNvPr id="30" name="Google Shape;99;p4">
                <a:extLst>
                  <a:ext uri="{FF2B5EF4-FFF2-40B4-BE49-F238E27FC236}">
                    <a16:creationId xmlns:a16="http://schemas.microsoft.com/office/drawing/2014/main" id="{BC82DD74-12F0-46E0-7F4C-F95178F8F058}"/>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1" name="Google Shape;100;p4">
                <a:extLst>
                  <a:ext uri="{FF2B5EF4-FFF2-40B4-BE49-F238E27FC236}">
                    <a16:creationId xmlns:a16="http://schemas.microsoft.com/office/drawing/2014/main" id="{4405B1AF-DDC2-8D35-433F-E5421C925B51}"/>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9" name="Google Shape;101;p4">
              <a:extLst>
                <a:ext uri="{FF2B5EF4-FFF2-40B4-BE49-F238E27FC236}">
                  <a16:creationId xmlns:a16="http://schemas.microsoft.com/office/drawing/2014/main" id="{37747E9E-218E-D38D-AEBB-D42890D28C07}"/>
                </a:ext>
              </a:extLst>
            </p:cNvPr>
            <p:cNvGrpSpPr/>
            <p:nvPr/>
          </p:nvGrpSpPr>
          <p:grpSpPr>
            <a:xfrm rot="608125" flipH="1">
              <a:off x="10418421" y="1014894"/>
              <a:ext cx="963332" cy="970373"/>
              <a:chOff x="5307255" y="1547438"/>
              <a:chExt cx="1117486" cy="1125654"/>
            </a:xfrm>
          </p:grpSpPr>
          <p:sp>
            <p:nvSpPr>
              <p:cNvPr id="28" name="Google Shape;102;p4">
                <a:extLst>
                  <a:ext uri="{FF2B5EF4-FFF2-40B4-BE49-F238E27FC236}">
                    <a16:creationId xmlns:a16="http://schemas.microsoft.com/office/drawing/2014/main" id="{6CC3934A-F4CA-DA26-3A86-EFB797BE4CA0}"/>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 name="Google Shape;103;p4">
                <a:extLst>
                  <a:ext uri="{FF2B5EF4-FFF2-40B4-BE49-F238E27FC236}">
                    <a16:creationId xmlns:a16="http://schemas.microsoft.com/office/drawing/2014/main" id="{F26F9EBE-F1E4-5C43-28C6-A99C3486E45A}"/>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0" name="Google Shape;104;p4">
              <a:extLst>
                <a:ext uri="{FF2B5EF4-FFF2-40B4-BE49-F238E27FC236}">
                  <a16:creationId xmlns:a16="http://schemas.microsoft.com/office/drawing/2014/main" id="{911F3FFA-AF69-1922-5713-F684F2C51946}"/>
                </a:ext>
              </a:extLst>
            </p:cNvPr>
            <p:cNvGrpSpPr/>
            <p:nvPr/>
          </p:nvGrpSpPr>
          <p:grpSpPr>
            <a:xfrm rot="608125" flipH="1">
              <a:off x="10358874" y="2245198"/>
              <a:ext cx="963332" cy="970373"/>
              <a:chOff x="5307255" y="1547438"/>
              <a:chExt cx="1117486" cy="1125654"/>
            </a:xfrm>
          </p:grpSpPr>
          <p:sp>
            <p:nvSpPr>
              <p:cNvPr id="26" name="Google Shape;105;p4">
                <a:extLst>
                  <a:ext uri="{FF2B5EF4-FFF2-40B4-BE49-F238E27FC236}">
                    <a16:creationId xmlns:a16="http://schemas.microsoft.com/office/drawing/2014/main" id="{8DAD3068-606A-A26A-16FC-24AFDDC3002E}"/>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7" name="Google Shape;106;p4">
                <a:extLst>
                  <a:ext uri="{FF2B5EF4-FFF2-40B4-BE49-F238E27FC236}">
                    <a16:creationId xmlns:a16="http://schemas.microsoft.com/office/drawing/2014/main" id="{59798EC1-08F1-BE12-D30A-4A242DE77875}"/>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1" name="Google Shape;107;p4">
              <a:extLst>
                <a:ext uri="{FF2B5EF4-FFF2-40B4-BE49-F238E27FC236}">
                  <a16:creationId xmlns:a16="http://schemas.microsoft.com/office/drawing/2014/main" id="{A0595349-0844-37A4-A9A2-D2C921DE4756}"/>
                </a:ext>
              </a:extLst>
            </p:cNvPr>
            <p:cNvGrpSpPr/>
            <p:nvPr/>
          </p:nvGrpSpPr>
          <p:grpSpPr>
            <a:xfrm rot="608127" flipH="1">
              <a:off x="11265674" y="2680595"/>
              <a:ext cx="835054" cy="841158"/>
              <a:chOff x="5307255" y="1547438"/>
              <a:chExt cx="1117486" cy="1125654"/>
            </a:xfrm>
          </p:grpSpPr>
          <p:sp>
            <p:nvSpPr>
              <p:cNvPr id="24" name="Google Shape;108;p4">
                <a:extLst>
                  <a:ext uri="{FF2B5EF4-FFF2-40B4-BE49-F238E27FC236}">
                    <a16:creationId xmlns:a16="http://schemas.microsoft.com/office/drawing/2014/main" id="{97F188BD-031D-3255-B450-901DB70A64E0}"/>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 name="Google Shape;109;p4">
                <a:extLst>
                  <a:ext uri="{FF2B5EF4-FFF2-40B4-BE49-F238E27FC236}">
                    <a16:creationId xmlns:a16="http://schemas.microsoft.com/office/drawing/2014/main" id="{AE54F3A3-4549-0C8D-E418-F43BE279B925}"/>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2" name="Google Shape;110;p4">
              <a:extLst>
                <a:ext uri="{FF2B5EF4-FFF2-40B4-BE49-F238E27FC236}">
                  <a16:creationId xmlns:a16="http://schemas.microsoft.com/office/drawing/2014/main" id="{7C927AA1-96D8-0FD0-8B84-5F7042DA817F}"/>
                </a:ext>
              </a:extLst>
            </p:cNvPr>
            <p:cNvGrpSpPr/>
            <p:nvPr/>
          </p:nvGrpSpPr>
          <p:grpSpPr>
            <a:xfrm rot="607931" flipH="1">
              <a:off x="10646248" y="3247822"/>
              <a:ext cx="1197398" cy="1206151"/>
              <a:chOff x="5307255" y="1547438"/>
              <a:chExt cx="1117486" cy="1125654"/>
            </a:xfrm>
          </p:grpSpPr>
          <p:sp>
            <p:nvSpPr>
              <p:cNvPr id="22" name="Google Shape;111;p4">
                <a:extLst>
                  <a:ext uri="{FF2B5EF4-FFF2-40B4-BE49-F238E27FC236}">
                    <a16:creationId xmlns:a16="http://schemas.microsoft.com/office/drawing/2014/main" id="{391F5F25-0826-301F-7F82-5E1253E33C59}"/>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 name="Google Shape;112;p4">
                <a:extLst>
                  <a:ext uri="{FF2B5EF4-FFF2-40B4-BE49-F238E27FC236}">
                    <a16:creationId xmlns:a16="http://schemas.microsoft.com/office/drawing/2014/main" id="{6711C3F6-6260-355B-1ACA-A06E89252D44}"/>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3" name="Google Shape;113;p4">
              <a:extLst>
                <a:ext uri="{FF2B5EF4-FFF2-40B4-BE49-F238E27FC236}">
                  <a16:creationId xmlns:a16="http://schemas.microsoft.com/office/drawing/2014/main" id="{717C7E73-9BF1-BDEE-EC0D-1E9FE41CF26C}"/>
                </a:ext>
              </a:extLst>
            </p:cNvPr>
            <p:cNvGrpSpPr/>
            <p:nvPr/>
          </p:nvGrpSpPr>
          <p:grpSpPr>
            <a:xfrm rot="607740" flipH="1">
              <a:off x="10459317" y="4348837"/>
              <a:ext cx="934706" cy="941538"/>
              <a:chOff x="5307255" y="1547438"/>
              <a:chExt cx="1117486" cy="1125654"/>
            </a:xfrm>
          </p:grpSpPr>
          <p:sp>
            <p:nvSpPr>
              <p:cNvPr id="20" name="Google Shape;114;p4">
                <a:extLst>
                  <a:ext uri="{FF2B5EF4-FFF2-40B4-BE49-F238E27FC236}">
                    <a16:creationId xmlns:a16="http://schemas.microsoft.com/office/drawing/2014/main" id="{85A37F4E-2B4E-DA80-2DF5-5D00E7B49918}"/>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 name="Google Shape;115;p4">
                <a:extLst>
                  <a:ext uri="{FF2B5EF4-FFF2-40B4-BE49-F238E27FC236}">
                    <a16:creationId xmlns:a16="http://schemas.microsoft.com/office/drawing/2014/main" id="{6C9D8CA2-1D16-9ED3-B63A-9E3D1807123E}"/>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4" name="Google Shape;116;p4">
              <a:extLst>
                <a:ext uri="{FF2B5EF4-FFF2-40B4-BE49-F238E27FC236}">
                  <a16:creationId xmlns:a16="http://schemas.microsoft.com/office/drawing/2014/main" id="{EFF2FB8B-48E1-42EC-8094-A54AC921BD0C}"/>
                </a:ext>
              </a:extLst>
            </p:cNvPr>
            <p:cNvGrpSpPr/>
            <p:nvPr/>
          </p:nvGrpSpPr>
          <p:grpSpPr>
            <a:xfrm rot="607931" flipH="1">
              <a:off x="10665425" y="5235077"/>
              <a:ext cx="1197398" cy="1206151"/>
              <a:chOff x="5307255" y="1547438"/>
              <a:chExt cx="1117486" cy="1125654"/>
            </a:xfrm>
          </p:grpSpPr>
          <p:sp>
            <p:nvSpPr>
              <p:cNvPr id="18" name="Google Shape;117;p4">
                <a:extLst>
                  <a:ext uri="{FF2B5EF4-FFF2-40B4-BE49-F238E27FC236}">
                    <a16:creationId xmlns:a16="http://schemas.microsoft.com/office/drawing/2014/main" id="{BE8E5228-21FD-D9B0-6C0C-EE22D32E01BF}"/>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9" name="Google Shape;118;p4">
                <a:extLst>
                  <a:ext uri="{FF2B5EF4-FFF2-40B4-BE49-F238E27FC236}">
                    <a16:creationId xmlns:a16="http://schemas.microsoft.com/office/drawing/2014/main" id="{04202AD5-4180-0E11-95E7-B7ED8D46128A}"/>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5" name="Google Shape;119;p4">
              <a:extLst>
                <a:ext uri="{FF2B5EF4-FFF2-40B4-BE49-F238E27FC236}">
                  <a16:creationId xmlns:a16="http://schemas.microsoft.com/office/drawing/2014/main" id="{A638B7CC-5B20-3720-DD09-9F8A1253CEB8}"/>
                </a:ext>
              </a:extLst>
            </p:cNvPr>
            <p:cNvGrpSpPr/>
            <p:nvPr/>
          </p:nvGrpSpPr>
          <p:grpSpPr>
            <a:xfrm rot="608127" flipH="1">
              <a:off x="11254571" y="4262123"/>
              <a:ext cx="835054" cy="841158"/>
              <a:chOff x="5307255" y="1547438"/>
              <a:chExt cx="1117486" cy="1125654"/>
            </a:xfrm>
          </p:grpSpPr>
          <p:sp>
            <p:nvSpPr>
              <p:cNvPr id="16" name="Google Shape;120;p4">
                <a:extLst>
                  <a:ext uri="{FF2B5EF4-FFF2-40B4-BE49-F238E27FC236}">
                    <a16:creationId xmlns:a16="http://schemas.microsoft.com/office/drawing/2014/main" id="{1F8561ED-A6F1-5BF4-F3E4-78683E17591C}"/>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 name="Google Shape;121;p4">
                <a:extLst>
                  <a:ext uri="{FF2B5EF4-FFF2-40B4-BE49-F238E27FC236}">
                    <a16:creationId xmlns:a16="http://schemas.microsoft.com/office/drawing/2014/main" id="{E09F5DC7-3799-AC65-24C9-6A20AD34FFDF}"/>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Tree>
    <p:extLst>
      <p:ext uri="{BB962C8B-B14F-4D97-AF65-F5344CB8AC3E}">
        <p14:creationId xmlns:p14="http://schemas.microsoft.com/office/powerpoint/2010/main" val="2070716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عنوان فقط">
    <p:bg>
      <p:bgPr>
        <a:solidFill>
          <a:schemeClr val="accent1">
            <a:lumMod val="75000"/>
          </a:schemeClr>
        </a:solidFill>
        <a:effectLst/>
      </p:bgPr>
    </p:bg>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2D0A6D00-7FAE-4C7F-9D51-6138C059A0F6}"/>
              </a:ext>
            </a:extLst>
          </p:cNvPr>
          <p:cNvSpPr>
            <a:spLocks/>
          </p:cNvSpPr>
          <p:nvPr userDrawn="1"/>
        </p:nvSpPr>
        <p:spPr>
          <a:xfrm>
            <a:off x="2405742" y="1898779"/>
            <a:ext cx="7380515" cy="3060441"/>
          </a:xfrm>
          <a:prstGeom prst="rect">
            <a:avLst/>
          </a:prstGeom>
          <a:solidFill>
            <a:srgbClr val="FFFFFF"/>
          </a:solidFill>
          <a:effectLst>
            <a:outerShdw blurRad="63500" sx="102000" sy="102000" algn="ctr"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1" anchor="ctr"/>
          <a:lstStyle/>
          <a:p>
            <a:pPr marL="0" indent="0">
              <a:buFont typeface="Wingdings" panose="05000000000000000000" pitchFamily="2" charset="2"/>
              <a:buNone/>
            </a:pPr>
            <a:endParaRPr lang="ar-SA" sz="2800" b="1" dirty="0">
              <a:solidFill>
                <a:sysClr val="windowText" lastClr="000000"/>
              </a:solidFill>
            </a:endParaRPr>
          </a:p>
        </p:txBody>
      </p:sp>
      <p:grpSp>
        <p:nvGrpSpPr>
          <p:cNvPr id="3" name="Google Shape;150;p6">
            <a:extLst>
              <a:ext uri="{FF2B5EF4-FFF2-40B4-BE49-F238E27FC236}">
                <a16:creationId xmlns:a16="http://schemas.microsoft.com/office/drawing/2014/main" id="{F7B0F46D-45EF-F28C-F211-B6C080B8E3F7}"/>
              </a:ext>
            </a:extLst>
          </p:cNvPr>
          <p:cNvGrpSpPr/>
          <p:nvPr userDrawn="1"/>
        </p:nvGrpSpPr>
        <p:grpSpPr>
          <a:xfrm rot="20067405" flipH="1">
            <a:off x="884513" y="2523040"/>
            <a:ext cx="3042457" cy="3715363"/>
            <a:chOff x="7864580" y="177905"/>
            <a:chExt cx="4941744" cy="6889649"/>
          </a:xfrm>
        </p:grpSpPr>
        <p:sp>
          <p:nvSpPr>
            <p:cNvPr id="4" name="Google Shape;151;p6">
              <a:extLst>
                <a:ext uri="{FF2B5EF4-FFF2-40B4-BE49-F238E27FC236}">
                  <a16:creationId xmlns:a16="http://schemas.microsoft.com/office/drawing/2014/main" id="{8A281140-52F2-D202-6D92-3F538AB6E0FA}"/>
                </a:ext>
              </a:extLst>
            </p:cNvPr>
            <p:cNvSpPr/>
            <p:nvPr/>
          </p:nvSpPr>
          <p:spPr>
            <a:xfrm rot="6963880">
              <a:off x="10039367" y="3194235"/>
              <a:ext cx="2742411" cy="8793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 name="Google Shape;152;p6">
              <a:extLst>
                <a:ext uri="{FF2B5EF4-FFF2-40B4-BE49-F238E27FC236}">
                  <a16:creationId xmlns:a16="http://schemas.microsoft.com/office/drawing/2014/main" id="{A0BA1547-38C6-0A01-3061-C8BC15E3721B}"/>
                </a:ext>
              </a:extLst>
            </p:cNvPr>
            <p:cNvSpPr/>
            <p:nvPr/>
          </p:nvSpPr>
          <p:spPr>
            <a:xfrm rot="342636" flipH="1">
              <a:off x="10454693" y="240075"/>
              <a:ext cx="1522632" cy="5474309"/>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 name="Google Shape;153;p6">
              <a:extLst>
                <a:ext uri="{FF2B5EF4-FFF2-40B4-BE49-F238E27FC236}">
                  <a16:creationId xmlns:a16="http://schemas.microsoft.com/office/drawing/2014/main" id="{7E221CE9-C1CE-E8B1-C267-9C6E06530645}"/>
                </a:ext>
              </a:extLst>
            </p:cNvPr>
            <p:cNvSpPr/>
            <p:nvPr/>
          </p:nvSpPr>
          <p:spPr>
            <a:xfrm rot="1057145" flipH="1">
              <a:off x="11100766" y="2956121"/>
              <a:ext cx="1121583" cy="4032422"/>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7" name="Google Shape;154;p6">
              <a:extLst>
                <a:ext uri="{FF2B5EF4-FFF2-40B4-BE49-F238E27FC236}">
                  <a16:creationId xmlns:a16="http://schemas.microsoft.com/office/drawing/2014/main" id="{F8EFC934-72B6-1678-0591-B630467742EE}"/>
                </a:ext>
              </a:extLst>
            </p:cNvPr>
            <p:cNvGrpSpPr/>
            <p:nvPr/>
          </p:nvGrpSpPr>
          <p:grpSpPr>
            <a:xfrm rot="834297">
              <a:off x="8537534" y="734267"/>
              <a:ext cx="2935744" cy="5958665"/>
              <a:chOff x="5368897" y="1487338"/>
              <a:chExt cx="2009955" cy="4079596"/>
            </a:xfrm>
          </p:grpSpPr>
          <p:sp>
            <p:nvSpPr>
              <p:cNvPr id="29" name="Google Shape;155;p6">
                <a:extLst>
                  <a:ext uri="{FF2B5EF4-FFF2-40B4-BE49-F238E27FC236}">
                    <a16:creationId xmlns:a16="http://schemas.microsoft.com/office/drawing/2014/main" id="{C9D0985C-2D85-9486-4D03-5290068AFFD9}"/>
                  </a:ext>
                </a:extLst>
              </p:cNvPr>
              <p:cNvSpPr/>
              <p:nvPr/>
            </p:nvSpPr>
            <p:spPr>
              <a:xfrm rot="-1170648">
                <a:off x="6587411" y="1949092"/>
                <a:ext cx="185621" cy="3690976"/>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 name="Google Shape;156;p6">
                <a:extLst>
                  <a:ext uri="{FF2B5EF4-FFF2-40B4-BE49-F238E27FC236}">
                    <a16:creationId xmlns:a16="http://schemas.microsoft.com/office/drawing/2014/main" id="{00C4CB26-74EA-1475-B87F-7A556D7412A8}"/>
                  </a:ext>
                </a:extLst>
              </p:cNvPr>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1" name="Google Shape;157;p6">
                <a:extLst>
                  <a:ext uri="{FF2B5EF4-FFF2-40B4-BE49-F238E27FC236}">
                    <a16:creationId xmlns:a16="http://schemas.microsoft.com/office/drawing/2014/main" id="{2B34DB3D-7900-D752-09AC-BB85F266CD30}"/>
                  </a:ext>
                </a:extLst>
              </p:cNvPr>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8" name="Google Shape;158;p6">
              <a:extLst>
                <a:ext uri="{FF2B5EF4-FFF2-40B4-BE49-F238E27FC236}">
                  <a16:creationId xmlns:a16="http://schemas.microsoft.com/office/drawing/2014/main" id="{B48EDA7E-44FF-762C-71EA-526771357755}"/>
                </a:ext>
              </a:extLst>
            </p:cNvPr>
            <p:cNvGrpSpPr/>
            <p:nvPr/>
          </p:nvGrpSpPr>
          <p:grpSpPr>
            <a:xfrm rot="-834363" flipH="1">
              <a:off x="10007823" y="1779855"/>
              <a:ext cx="2189869" cy="5071126"/>
              <a:chOff x="5307255" y="1547438"/>
              <a:chExt cx="1784043" cy="4131344"/>
            </a:xfrm>
          </p:grpSpPr>
          <p:sp>
            <p:nvSpPr>
              <p:cNvPr id="26" name="Google Shape;159;p6">
                <a:extLst>
                  <a:ext uri="{FF2B5EF4-FFF2-40B4-BE49-F238E27FC236}">
                    <a16:creationId xmlns:a16="http://schemas.microsoft.com/office/drawing/2014/main" id="{F38447FF-C243-462D-981B-E094DF220A98}"/>
                  </a:ext>
                </a:extLst>
              </p:cNvPr>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7" name="Google Shape;160;p6">
                <a:extLst>
                  <a:ext uri="{FF2B5EF4-FFF2-40B4-BE49-F238E27FC236}">
                    <a16:creationId xmlns:a16="http://schemas.microsoft.com/office/drawing/2014/main" id="{AD15340C-73E1-C916-E7BF-328B2928E33B}"/>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 name="Google Shape;161;p6">
                <a:extLst>
                  <a:ext uri="{FF2B5EF4-FFF2-40B4-BE49-F238E27FC236}">
                    <a16:creationId xmlns:a16="http://schemas.microsoft.com/office/drawing/2014/main" id="{A3861C55-5165-E9D4-58F5-B0027C627230}"/>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9" name="Google Shape;162;p6">
              <a:extLst>
                <a:ext uri="{FF2B5EF4-FFF2-40B4-BE49-F238E27FC236}">
                  <a16:creationId xmlns:a16="http://schemas.microsoft.com/office/drawing/2014/main" id="{A87D4A26-200D-14F6-EFAA-9996D976C79B}"/>
                </a:ext>
              </a:extLst>
            </p:cNvPr>
            <p:cNvGrpSpPr/>
            <p:nvPr/>
          </p:nvGrpSpPr>
          <p:grpSpPr>
            <a:xfrm rot="440309">
              <a:off x="9237033" y="2293084"/>
              <a:ext cx="1956333" cy="4542963"/>
              <a:chOff x="5307255" y="1547438"/>
              <a:chExt cx="1786162" cy="4147796"/>
            </a:xfrm>
          </p:grpSpPr>
          <p:sp>
            <p:nvSpPr>
              <p:cNvPr id="23" name="Google Shape;163;p6">
                <a:extLst>
                  <a:ext uri="{FF2B5EF4-FFF2-40B4-BE49-F238E27FC236}">
                    <a16:creationId xmlns:a16="http://schemas.microsoft.com/office/drawing/2014/main" id="{F9D29C96-8D34-3637-013A-EFA9CD5D0998}"/>
                  </a:ext>
                </a:extLst>
              </p:cNvPr>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4" name="Google Shape;164;p6">
                <a:extLst>
                  <a:ext uri="{FF2B5EF4-FFF2-40B4-BE49-F238E27FC236}">
                    <a16:creationId xmlns:a16="http://schemas.microsoft.com/office/drawing/2014/main" id="{26BFBC3A-95C4-ABDB-B3CC-5ED0E1AD2F40}"/>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 name="Google Shape;165;p6">
                <a:extLst>
                  <a:ext uri="{FF2B5EF4-FFF2-40B4-BE49-F238E27FC236}">
                    <a16:creationId xmlns:a16="http://schemas.microsoft.com/office/drawing/2014/main" id="{3268B4FE-7419-178F-45B7-7E0DB15B1DAC}"/>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0" name="Google Shape;166;p6">
              <a:extLst>
                <a:ext uri="{FF2B5EF4-FFF2-40B4-BE49-F238E27FC236}">
                  <a16:creationId xmlns:a16="http://schemas.microsoft.com/office/drawing/2014/main" id="{2FEF8AC9-C05F-CA6C-0351-028D07A31C91}"/>
                </a:ext>
              </a:extLst>
            </p:cNvPr>
            <p:cNvGrpSpPr/>
            <p:nvPr/>
          </p:nvGrpSpPr>
          <p:grpSpPr>
            <a:xfrm rot="952222" flipH="1">
              <a:off x="10387675" y="4620686"/>
              <a:ext cx="972982" cy="980094"/>
              <a:chOff x="5307255" y="1547438"/>
              <a:chExt cx="1117486" cy="1125654"/>
            </a:xfrm>
          </p:grpSpPr>
          <p:sp>
            <p:nvSpPr>
              <p:cNvPr id="21" name="Google Shape;167;p6">
                <a:extLst>
                  <a:ext uri="{FF2B5EF4-FFF2-40B4-BE49-F238E27FC236}">
                    <a16:creationId xmlns:a16="http://schemas.microsoft.com/office/drawing/2014/main" id="{06C7950C-C35F-8E63-E4D7-2458F4872EA2}"/>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 name="Google Shape;168;p6">
                <a:extLst>
                  <a:ext uri="{FF2B5EF4-FFF2-40B4-BE49-F238E27FC236}">
                    <a16:creationId xmlns:a16="http://schemas.microsoft.com/office/drawing/2014/main" id="{CCD1B6E4-E6F9-226D-3BB0-74FC4F0CA172}"/>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1" name="Google Shape;169;p6">
              <a:extLst>
                <a:ext uri="{FF2B5EF4-FFF2-40B4-BE49-F238E27FC236}">
                  <a16:creationId xmlns:a16="http://schemas.microsoft.com/office/drawing/2014/main" id="{E73E1160-BC5C-288B-1E0E-9B6CD74AE0CA}"/>
                </a:ext>
              </a:extLst>
            </p:cNvPr>
            <p:cNvGrpSpPr/>
            <p:nvPr/>
          </p:nvGrpSpPr>
          <p:grpSpPr>
            <a:xfrm rot="952222" flipH="1">
              <a:off x="10406852" y="3368180"/>
              <a:ext cx="972982" cy="980094"/>
              <a:chOff x="5307255" y="1547438"/>
              <a:chExt cx="1117486" cy="1125654"/>
            </a:xfrm>
          </p:grpSpPr>
          <p:sp>
            <p:nvSpPr>
              <p:cNvPr id="19" name="Google Shape;170;p6">
                <a:extLst>
                  <a:ext uri="{FF2B5EF4-FFF2-40B4-BE49-F238E27FC236}">
                    <a16:creationId xmlns:a16="http://schemas.microsoft.com/office/drawing/2014/main" id="{CF6E8EA8-CB67-5624-1850-00D3FA069A86}"/>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 name="Google Shape;171;p6">
                <a:extLst>
                  <a:ext uri="{FF2B5EF4-FFF2-40B4-BE49-F238E27FC236}">
                    <a16:creationId xmlns:a16="http://schemas.microsoft.com/office/drawing/2014/main" id="{4A354A30-E7D9-ED05-CE5E-6C706BA70F03}"/>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2" name="Google Shape;172;p6">
              <a:extLst>
                <a:ext uri="{FF2B5EF4-FFF2-40B4-BE49-F238E27FC236}">
                  <a16:creationId xmlns:a16="http://schemas.microsoft.com/office/drawing/2014/main" id="{E2BE4544-9012-6FB1-DB6E-4EF66203BC8D}"/>
                </a:ext>
              </a:extLst>
            </p:cNvPr>
            <p:cNvGrpSpPr/>
            <p:nvPr/>
          </p:nvGrpSpPr>
          <p:grpSpPr>
            <a:xfrm rot="952222" flipH="1">
              <a:off x="11485763" y="3114853"/>
              <a:ext cx="972982" cy="980094"/>
              <a:chOff x="5307255" y="1547438"/>
              <a:chExt cx="1117486" cy="1125654"/>
            </a:xfrm>
          </p:grpSpPr>
          <p:sp>
            <p:nvSpPr>
              <p:cNvPr id="17" name="Google Shape;173;p6">
                <a:extLst>
                  <a:ext uri="{FF2B5EF4-FFF2-40B4-BE49-F238E27FC236}">
                    <a16:creationId xmlns:a16="http://schemas.microsoft.com/office/drawing/2014/main" id="{E3112B52-C2FD-7E6B-A74D-F3004FEA6675}"/>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 name="Google Shape;174;p6">
                <a:extLst>
                  <a:ext uri="{FF2B5EF4-FFF2-40B4-BE49-F238E27FC236}">
                    <a16:creationId xmlns:a16="http://schemas.microsoft.com/office/drawing/2014/main" id="{1F7D979E-FA55-A030-64E3-7D1DF8134F0F}"/>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3" name="Google Shape;175;p6">
              <a:extLst>
                <a:ext uri="{FF2B5EF4-FFF2-40B4-BE49-F238E27FC236}">
                  <a16:creationId xmlns:a16="http://schemas.microsoft.com/office/drawing/2014/main" id="{A9E0DC0B-99CD-B81F-2836-A5C60739608B}"/>
                </a:ext>
              </a:extLst>
            </p:cNvPr>
            <p:cNvGrpSpPr/>
            <p:nvPr/>
          </p:nvGrpSpPr>
          <p:grpSpPr>
            <a:xfrm rot="952222" flipH="1">
              <a:off x="11371716" y="4308822"/>
              <a:ext cx="972982" cy="980094"/>
              <a:chOff x="5307255" y="1547438"/>
              <a:chExt cx="1117486" cy="1125654"/>
            </a:xfrm>
          </p:grpSpPr>
          <p:sp>
            <p:nvSpPr>
              <p:cNvPr id="15" name="Google Shape;176;p6">
                <a:extLst>
                  <a:ext uri="{FF2B5EF4-FFF2-40B4-BE49-F238E27FC236}">
                    <a16:creationId xmlns:a16="http://schemas.microsoft.com/office/drawing/2014/main" id="{72E50757-A1D0-9789-3EB5-E39FD0E0E915}"/>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 name="Google Shape;177;p6">
                <a:extLst>
                  <a:ext uri="{FF2B5EF4-FFF2-40B4-BE49-F238E27FC236}">
                    <a16:creationId xmlns:a16="http://schemas.microsoft.com/office/drawing/2014/main" id="{8AB5816B-0017-0F1E-D1D8-5EB68492E8ED}"/>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14" name="Google Shape;178;p6">
              <a:extLst>
                <a:ext uri="{FF2B5EF4-FFF2-40B4-BE49-F238E27FC236}">
                  <a16:creationId xmlns:a16="http://schemas.microsoft.com/office/drawing/2014/main" id="{ADF13642-C99E-85E0-B4B9-BDB51CDE0641}"/>
                </a:ext>
              </a:extLst>
            </p:cNvPr>
            <p:cNvSpPr/>
            <p:nvPr/>
          </p:nvSpPr>
          <p:spPr>
            <a:xfrm rot="-6416953" flipH="1">
              <a:off x="8195028" y="4496461"/>
              <a:ext cx="3919040" cy="107877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678314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فارغ">
    <p:bg>
      <p:bgPr>
        <a:solidFill>
          <a:schemeClr val="bg1">
            <a:lumMod val="7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8832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فارغ">
    <p:bg>
      <p:bgPr>
        <a:solidFill>
          <a:schemeClr val="bg1">
            <a:lumMod val="75000"/>
          </a:schemeClr>
        </a:solidFill>
        <a:effectLst/>
      </p:bgPr>
    </p:bg>
    <p:spTree>
      <p:nvGrpSpPr>
        <p:cNvPr id="1" name=""/>
        <p:cNvGrpSpPr/>
        <p:nvPr/>
      </p:nvGrpSpPr>
      <p:grpSpPr>
        <a:xfrm>
          <a:off x="0" y="0"/>
          <a:ext cx="0" cy="0"/>
          <a:chOff x="0" y="0"/>
          <a:chExt cx="0" cy="0"/>
        </a:xfrm>
      </p:grpSpPr>
      <p:grpSp>
        <p:nvGrpSpPr>
          <p:cNvPr id="2" name="Google Shape;15;p2">
            <a:extLst>
              <a:ext uri="{FF2B5EF4-FFF2-40B4-BE49-F238E27FC236}">
                <a16:creationId xmlns:a16="http://schemas.microsoft.com/office/drawing/2014/main" id="{73B10B6E-4246-7EAA-1E0A-270FC5B38B12}"/>
              </a:ext>
            </a:extLst>
          </p:cNvPr>
          <p:cNvGrpSpPr/>
          <p:nvPr userDrawn="1"/>
        </p:nvGrpSpPr>
        <p:grpSpPr>
          <a:xfrm>
            <a:off x="8816458" y="4077476"/>
            <a:ext cx="3229364" cy="2939143"/>
            <a:chOff x="6180174" y="878184"/>
            <a:chExt cx="6460464" cy="6489566"/>
          </a:xfrm>
        </p:grpSpPr>
        <p:sp>
          <p:nvSpPr>
            <p:cNvPr id="3" name="Google Shape;16;p2">
              <a:extLst>
                <a:ext uri="{FF2B5EF4-FFF2-40B4-BE49-F238E27FC236}">
                  <a16:creationId xmlns:a16="http://schemas.microsoft.com/office/drawing/2014/main" id="{18200766-B5FA-ADA9-D1BF-5A3FB6483C60}"/>
                </a:ext>
              </a:extLst>
            </p:cNvPr>
            <p:cNvSpPr/>
            <p:nvPr/>
          </p:nvSpPr>
          <p:spPr>
            <a:xfrm rot="344030" flipH="1">
              <a:off x="9875716" y="934547"/>
              <a:ext cx="1376064" cy="4947354"/>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4" name="Google Shape;17;p2">
              <a:extLst>
                <a:ext uri="{FF2B5EF4-FFF2-40B4-BE49-F238E27FC236}">
                  <a16:creationId xmlns:a16="http://schemas.microsoft.com/office/drawing/2014/main" id="{7ED19777-9984-ABD1-0EFD-1887D3B50B81}"/>
                </a:ext>
              </a:extLst>
            </p:cNvPr>
            <p:cNvGrpSpPr/>
            <p:nvPr/>
          </p:nvGrpSpPr>
          <p:grpSpPr>
            <a:xfrm rot="-554234" flipH="1">
              <a:off x="10040220" y="1580740"/>
              <a:ext cx="2320504" cy="3674996"/>
              <a:chOff x="5819567" y="571221"/>
              <a:chExt cx="2567151" cy="4065613"/>
            </a:xfrm>
          </p:grpSpPr>
          <p:sp>
            <p:nvSpPr>
              <p:cNvPr id="63" name="Google Shape;18;p2">
                <a:extLst>
                  <a:ext uri="{FF2B5EF4-FFF2-40B4-BE49-F238E27FC236}">
                    <a16:creationId xmlns:a16="http://schemas.microsoft.com/office/drawing/2014/main" id="{3A834807-AEED-1900-1C56-D0F5BAAF548F}"/>
                  </a:ext>
                </a:extLst>
              </p:cNvPr>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64" name="Google Shape;19;p2">
                <a:extLst>
                  <a:ext uri="{FF2B5EF4-FFF2-40B4-BE49-F238E27FC236}">
                    <a16:creationId xmlns:a16="http://schemas.microsoft.com/office/drawing/2014/main" id="{2EDE10C4-C0A5-4DCD-EF2F-65C569D7EB7A}"/>
                  </a:ext>
                </a:extLst>
              </p:cNvPr>
              <p:cNvGrpSpPr/>
              <p:nvPr/>
            </p:nvGrpSpPr>
            <p:grpSpPr>
              <a:xfrm>
                <a:off x="5819567" y="571221"/>
                <a:ext cx="889916" cy="1062046"/>
                <a:chOff x="5819567" y="553054"/>
                <a:chExt cx="889916" cy="1062046"/>
              </a:xfrm>
            </p:grpSpPr>
            <p:sp>
              <p:nvSpPr>
                <p:cNvPr id="65" name="Google Shape;20;p2">
                  <a:extLst>
                    <a:ext uri="{FF2B5EF4-FFF2-40B4-BE49-F238E27FC236}">
                      <a16:creationId xmlns:a16="http://schemas.microsoft.com/office/drawing/2014/main" id="{290A029D-6BA2-A9A3-1D26-17E9499AC050}"/>
                    </a:ext>
                  </a:extLst>
                </p:cNvPr>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6" name="Google Shape;21;p2">
                  <a:extLst>
                    <a:ext uri="{FF2B5EF4-FFF2-40B4-BE49-F238E27FC236}">
                      <a16:creationId xmlns:a16="http://schemas.microsoft.com/office/drawing/2014/main" id="{99CD3E1D-7B5D-AC86-533F-0EED6D6BCA47}"/>
                    </a:ext>
                  </a:extLst>
                </p:cNvPr>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5" name="Google Shape;22;p2">
              <a:extLst>
                <a:ext uri="{FF2B5EF4-FFF2-40B4-BE49-F238E27FC236}">
                  <a16:creationId xmlns:a16="http://schemas.microsoft.com/office/drawing/2014/main" id="{17AE3424-575B-3A84-04A4-DF4C4078410C}"/>
                </a:ext>
              </a:extLst>
            </p:cNvPr>
            <p:cNvGrpSpPr/>
            <p:nvPr/>
          </p:nvGrpSpPr>
          <p:grpSpPr>
            <a:xfrm rot="1892412">
              <a:off x="9601838" y="2054866"/>
              <a:ext cx="1979819" cy="4584709"/>
              <a:chOff x="5307255" y="1547438"/>
              <a:chExt cx="1784043" cy="4131344"/>
            </a:xfrm>
          </p:grpSpPr>
          <p:sp>
            <p:nvSpPr>
              <p:cNvPr id="60" name="Google Shape;23;p2">
                <a:extLst>
                  <a:ext uri="{FF2B5EF4-FFF2-40B4-BE49-F238E27FC236}">
                    <a16:creationId xmlns:a16="http://schemas.microsoft.com/office/drawing/2014/main" id="{23A14B00-A3A7-1A3B-20D0-711BE97C7E22}"/>
                  </a:ext>
                </a:extLst>
              </p:cNvPr>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1" name="Google Shape;24;p2">
                <a:extLst>
                  <a:ext uri="{FF2B5EF4-FFF2-40B4-BE49-F238E27FC236}">
                    <a16:creationId xmlns:a16="http://schemas.microsoft.com/office/drawing/2014/main" id="{03C0EB0B-A0C0-ADE8-94AA-641076DC038B}"/>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2" name="Google Shape;25;p2">
                <a:extLst>
                  <a:ext uri="{FF2B5EF4-FFF2-40B4-BE49-F238E27FC236}">
                    <a16:creationId xmlns:a16="http://schemas.microsoft.com/office/drawing/2014/main" id="{0D292C3F-DA1F-7AC9-2AED-FBFA57969919}"/>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6" name="Google Shape;26;p2">
              <a:extLst>
                <a:ext uri="{FF2B5EF4-FFF2-40B4-BE49-F238E27FC236}">
                  <a16:creationId xmlns:a16="http://schemas.microsoft.com/office/drawing/2014/main" id="{99389D26-822B-8C4A-54E8-8825B6050845}"/>
                </a:ext>
              </a:extLst>
            </p:cNvPr>
            <p:cNvGrpSpPr/>
            <p:nvPr/>
          </p:nvGrpSpPr>
          <p:grpSpPr>
            <a:xfrm rot="257247">
              <a:off x="7899558" y="3058236"/>
              <a:ext cx="1946985" cy="3083452"/>
              <a:chOff x="5819567" y="571221"/>
              <a:chExt cx="2567151" cy="4065613"/>
            </a:xfrm>
          </p:grpSpPr>
          <p:sp>
            <p:nvSpPr>
              <p:cNvPr id="56" name="Google Shape;27;p2">
                <a:extLst>
                  <a:ext uri="{FF2B5EF4-FFF2-40B4-BE49-F238E27FC236}">
                    <a16:creationId xmlns:a16="http://schemas.microsoft.com/office/drawing/2014/main" id="{DFC1F665-9FC0-5882-5AEC-C12A8A7D6073}"/>
                  </a:ext>
                </a:extLst>
              </p:cNvPr>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57" name="Google Shape;28;p2">
                <a:extLst>
                  <a:ext uri="{FF2B5EF4-FFF2-40B4-BE49-F238E27FC236}">
                    <a16:creationId xmlns:a16="http://schemas.microsoft.com/office/drawing/2014/main" id="{2D2867FD-E36E-BE8F-A756-5CD46AA9094B}"/>
                  </a:ext>
                </a:extLst>
              </p:cNvPr>
              <p:cNvGrpSpPr/>
              <p:nvPr/>
            </p:nvGrpSpPr>
            <p:grpSpPr>
              <a:xfrm>
                <a:off x="5819567" y="571221"/>
                <a:ext cx="889916" cy="1062046"/>
                <a:chOff x="5819567" y="553054"/>
                <a:chExt cx="889916" cy="1062046"/>
              </a:xfrm>
            </p:grpSpPr>
            <p:sp>
              <p:nvSpPr>
                <p:cNvPr id="58" name="Google Shape;29;p2">
                  <a:extLst>
                    <a:ext uri="{FF2B5EF4-FFF2-40B4-BE49-F238E27FC236}">
                      <a16:creationId xmlns:a16="http://schemas.microsoft.com/office/drawing/2014/main" id="{F241E0D6-9403-1D7B-E4F3-326C74A0C237}"/>
                    </a:ext>
                  </a:extLst>
                </p:cNvPr>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9" name="Google Shape;30;p2">
                  <a:extLst>
                    <a:ext uri="{FF2B5EF4-FFF2-40B4-BE49-F238E27FC236}">
                      <a16:creationId xmlns:a16="http://schemas.microsoft.com/office/drawing/2014/main" id="{93510FF4-5805-FAD8-DACF-CFFE52996F4D}"/>
                    </a:ext>
                  </a:extLst>
                </p:cNvPr>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7" name="Google Shape;31;p2">
              <a:extLst>
                <a:ext uri="{FF2B5EF4-FFF2-40B4-BE49-F238E27FC236}">
                  <a16:creationId xmlns:a16="http://schemas.microsoft.com/office/drawing/2014/main" id="{72BFC069-7FB3-13D2-5137-74C1E8A66585}"/>
                </a:ext>
              </a:extLst>
            </p:cNvPr>
            <p:cNvSpPr/>
            <p:nvPr/>
          </p:nvSpPr>
          <p:spPr>
            <a:xfrm rot="6627563">
              <a:off x="10340761" y="5325919"/>
              <a:ext cx="2476937" cy="79828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8" name="Google Shape;32;p2">
              <a:extLst>
                <a:ext uri="{FF2B5EF4-FFF2-40B4-BE49-F238E27FC236}">
                  <a16:creationId xmlns:a16="http://schemas.microsoft.com/office/drawing/2014/main" id="{94B7D86B-CDC2-537D-4618-400F62C7382D}"/>
                </a:ext>
              </a:extLst>
            </p:cNvPr>
            <p:cNvSpPr/>
            <p:nvPr/>
          </p:nvSpPr>
          <p:spPr>
            <a:xfrm rot="-8214325" flipH="1">
              <a:off x="6034335" y="4319925"/>
              <a:ext cx="3226936" cy="84804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 name="Google Shape;33;p2">
              <a:extLst>
                <a:ext uri="{FF2B5EF4-FFF2-40B4-BE49-F238E27FC236}">
                  <a16:creationId xmlns:a16="http://schemas.microsoft.com/office/drawing/2014/main" id="{79F67623-EAF5-F15C-ECFC-B4A4C5344AC1}"/>
                </a:ext>
              </a:extLst>
            </p:cNvPr>
            <p:cNvSpPr/>
            <p:nvPr/>
          </p:nvSpPr>
          <p:spPr>
            <a:xfrm rot="-2572734">
              <a:off x="7267228" y="4650544"/>
              <a:ext cx="911246" cy="277672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0" name="Google Shape;34;p2">
              <a:extLst>
                <a:ext uri="{FF2B5EF4-FFF2-40B4-BE49-F238E27FC236}">
                  <a16:creationId xmlns:a16="http://schemas.microsoft.com/office/drawing/2014/main" id="{87818EB9-C2A0-9C68-DBB9-4EBBAC56B7C5}"/>
                </a:ext>
              </a:extLst>
            </p:cNvPr>
            <p:cNvGrpSpPr/>
            <p:nvPr/>
          </p:nvGrpSpPr>
          <p:grpSpPr>
            <a:xfrm rot="1125477">
              <a:off x="8875592" y="1693978"/>
              <a:ext cx="2635240" cy="4173446"/>
              <a:chOff x="5819567" y="571221"/>
              <a:chExt cx="2567151" cy="4065613"/>
            </a:xfrm>
          </p:grpSpPr>
          <p:sp>
            <p:nvSpPr>
              <p:cNvPr id="52" name="Google Shape;35;p2">
                <a:extLst>
                  <a:ext uri="{FF2B5EF4-FFF2-40B4-BE49-F238E27FC236}">
                    <a16:creationId xmlns:a16="http://schemas.microsoft.com/office/drawing/2014/main" id="{86661778-A76F-F39C-5079-4D3DC7825CEF}"/>
                  </a:ext>
                </a:extLst>
              </p:cNvPr>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53" name="Google Shape;36;p2">
                <a:extLst>
                  <a:ext uri="{FF2B5EF4-FFF2-40B4-BE49-F238E27FC236}">
                    <a16:creationId xmlns:a16="http://schemas.microsoft.com/office/drawing/2014/main" id="{1AEBBEEA-0DC6-0373-622C-FD3F9435FE97}"/>
                  </a:ext>
                </a:extLst>
              </p:cNvPr>
              <p:cNvGrpSpPr/>
              <p:nvPr/>
            </p:nvGrpSpPr>
            <p:grpSpPr>
              <a:xfrm>
                <a:off x="5819567" y="571221"/>
                <a:ext cx="889916" cy="1062046"/>
                <a:chOff x="5819567" y="553054"/>
                <a:chExt cx="889916" cy="1062046"/>
              </a:xfrm>
            </p:grpSpPr>
            <p:sp>
              <p:nvSpPr>
                <p:cNvPr id="54" name="Google Shape;37;p2">
                  <a:extLst>
                    <a:ext uri="{FF2B5EF4-FFF2-40B4-BE49-F238E27FC236}">
                      <a16:creationId xmlns:a16="http://schemas.microsoft.com/office/drawing/2014/main" id="{5DE21377-D580-7527-0A2B-BEB3B96510DC}"/>
                    </a:ext>
                  </a:extLst>
                </p:cNvPr>
                <p:cNvSpPr/>
                <p:nvPr/>
              </p:nvSpPr>
              <p:spPr>
                <a:xfrm rot="-1985831">
                  <a:off x="6188231" y="595206"/>
                  <a:ext cx="265355" cy="932031"/>
                </a:xfrm>
                <a:prstGeom prst="ellipse">
                  <a:avLst/>
                </a:pr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5" name="Google Shape;38;p2">
                  <a:extLst>
                    <a:ext uri="{FF2B5EF4-FFF2-40B4-BE49-F238E27FC236}">
                      <a16:creationId xmlns:a16="http://schemas.microsoft.com/office/drawing/2014/main" id="{B489861C-D092-D014-BA29-7D6C7029D289}"/>
                    </a:ext>
                  </a:extLst>
                </p:cNvPr>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11" name="Google Shape;39;p2">
              <a:extLst>
                <a:ext uri="{FF2B5EF4-FFF2-40B4-BE49-F238E27FC236}">
                  <a16:creationId xmlns:a16="http://schemas.microsoft.com/office/drawing/2014/main" id="{2989F37A-9732-8F34-1BC9-7F77B21D795B}"/>
                </a:ext>
              </a:extLst>
            </p:cNvPr>
            <p:cNvSpPr/>
            <p:nvPr/>
          </p:nvSpPr>
          <p:spPr>
            <a:xfrm rot="-796064">
              <a:off x="8423726" y="2138880"/>
              <a:ext cx="1014688" cy="364810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 name="Google Shape;40;p2">
              <a:extLst>
                <a:ext uri="{FF2B5EF4-FFF2-40B4-BE49-F238E27FC236}">
                  <a16:creationId xmlns:a16="http://schemas.microsoft.com/office/drawing/2014/main" id="{20786BC3-3238-44A2-166A-0113FE60F4A2}"/>
                </a:ext>
              </a:extLst>
            </p:cNvPr>
            <p:cNvSpPr/>
            <p:nvPr/>
          </p:nvSpPr>
          <p:spPr>
            <a:xfrm rot="710374" flipH="1">
              <a:off x="10485909" y="3391085"/>
              <a:ext cx="1011938" cy="3638216"/>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3" name="Google Shape;41;p2">
              <a:extLst>
                <a:ext uri="{FF2B5EF4-FFF2-40B4-BE49-F238E27FC236}">
                  <a16:creationId xmlns:a16="http://schemas.microsoft.com/office/drawing/2014/main" id="{9CBC4F61-1EA8-C80A-B4B4-2A3BD3172884}"/>
                </a:ext>
              </a:extLst>
            </p:cNvPr>
            <p:cNvSpPr/>
            <p:nvPr/>
          </p:nvSpPr>
          <p:spPr>
            <a:xfrm rot="-1187598">
              <a:off x="7887380" y="3255810"/>
              <a:ext cx="1085398" cy="3975598"/>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4" name="Google Shape;42;p2">
              <a:extLst>
                <a:ext uri="{FF2B5EF4-FFF2-40B4-BE49-F238E27FC236}">
                  <a16:creationId xmlns:a16="http://schemas.microsoft.com/office/drawing/2014/main" id="{E31D40C3-7579-6396-EE4A-A420E8EB9F0B}"/>
                </a:ext>
              </a:extLst>
            </p:cNvPr>
            <p:cNvGrpSpPr/>
            <p:nvPr/>
          </p:nvGrpSpPr>
          <p:grpSpPr>
            <a:xfrm rot="1942817">
              <a:off x="9232819" y="3142389"/>
              <a:ext cx="1612692" cy="3734544"/>
              <a:chOff x="5307255" y="1547438"/>
              <a:chExt cx="1784043" cy="4131344"/>
            </a:xfrm>
          </p:grpSpPr>
          <p:sp>
            <p:nvSpPr>
              <p:cNvPr id="49" name="Google Shape;43;p2">
                <a:extLst>
                  <a:ext uri="{FF2B5EF4-FFF2-40B4-BE49-F238E27FC236}">
                    <a16:creationId xmlns:a16="http://schemas.microsoft.com/office/drawing/2014/main" id="{92FEC0E3-59AF-A3DC-BF46-CC154B161F29}"/>
                  </a:ext>
                </a:extLst>
              </p:cNvPr>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0" name="Google Shape;44;p2">
                <a:extLst>
                  <a:ext uri="{FF2B5EF4-FFF2-40B4-BE49-F238E27FC236}">
                    <a16:creationId xmlns:a16="http://schemas.microsoft.com/office/drawing/2014/main" id="{2F17DE3E-8E1E-5819-527F-04C8D2AEBD72}"/>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1" name="Google Shape;45;p2">
                <a:extLst>
                  <a:ext uri="{FF2B5EF4-FFF2-40B4-BE49-F238E27FC236}">
                    <a16:creationId xmlns:a16="http://schemas.microsoft.com/office/drawing/2014/main" id="{3DBBE239-1AA8-FA2F-20AA-79E3EBE0111C}"/>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5" name="Google Shape;46;p2">
              <a:extLst>
                <a:ext uri="{FF2B5EF4-FFF2-40B4-BE49-F238E27FC236}">
                  <a16:creationId xmlns:a16="http://schemas.microsoft.com/office/drawing/2014/main" id="{53BF71CE-91EA-F7D5-96C8-40668784CA3A}"/>
                </a:ext>
              </a:extLst>
            </p:cNvPr>
            <p:cNvGrpSpPr/>
            <p:nvPr/>
          </p:nvGrpSpPr>
          <p:grpSpPr>
            <a:xfrm>
              <a:off x="7037692" y="4736779"/>
              <a:ext cx="1591115" cy="2355223"/>
              <a:chOff x="3959902" y="4082354"/>
              <a:chExt cx="1760083" cy="2605335"/>
            </a:xfrm>
          </p:grpSpPr>
          <p:sp>
            <p:nvSpPr>
              <p:cNvPr id="47" name="Google Shape;47;p2">
                <a:extLst>
                  <a:ext uri="{FF2B5EF4-FFF2-40B4-BE49-F238E27FC236}">
                    <a16:creationId xmlns:a16="http://schemas.microsoft.com/office/drawing/2014/main" id="{0E7737F6-A30A-F3B9-31E2-740FD12953EF}"/>
                  </a:ext>
                </a:extLst>
              </p:cNvPr>
              <p:cNvSpPr/>
              <p:nvPr/>
            </p:nvSpPr>
            <p:spPr>
              <a:xfrm rot="-675222" flipH="1">
                <a:off x="4467664" y="4369220"/>
                <a:ext cx="1043970" cy="2238117"/>
              </a:xfrm>
              <a:custGeom>
                <a:avLst/>
                <a:gdLst/>
                <a:ahLst/>
                <a:cxnLst/>
                <a:rect l="l" t="t" r="r" b="b"/>
                <a:pathLst>
                  <a:path w="1044793" h="2239882" extrusionOk="0">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8" name="Google Shape;48;p2">
                <a:extLst>
                  <a:ext uri="{FF2B5EF4-FFF2-40B4-BE49-F238E27FC236}">
                    <a16:creationId xmlns:a16="http://schemas.microsoft.com/office/drawing/2014/main" id="{0B4B03A7-BD9E-C69C-913E-884DC870D3E9}"/>
                  </a:ext>
                </a:extLst>
              </p:cNvPr>
              <p:cNvSpPr/>
              <p:nvPr/>
            </p:nvSpPr>
            <p:spPr>
              <a:xfrm rot="-1374346">
                <a:off x="4028299" y="4168843"/>
                <a:ext cx="537742" cy="460238"/>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6" name="Google Shape;49;p2">
              <a:extLst>
                <a:ext uri="{FF2B5EF4-FFF2-40B4-BE49-F238E27FC236}">
                  <a16:creationId xmlns:a16="http://schemas.microsoft.com/office/drawing/2014/main" id="{C90CC564-C2DE-91EF-B704-1C8A97779F97}"/>
                </a:ext>
              </a:extLst>
            </p:cNvPr>
            <p:cNvGrpSpPr/>
            <p:nvPr/>
          </p:nvGrpSpPr>
          <p:grpSpPr>
            <a:xfrm>
              <a:off x="7163686" y="3569300"/>
              <a:ext cx="2050699" cy="3432167"/>
              <a:chOff x="4456559" y="1422328"/>
              <a:chExt cx="2268472" cy="3796644"/>
            </a:xfrm>
          </p:grpSpPr>
          <p:sp>
            <p:nvSpPr>
              <p:cNvPr id="45" name="Google Shape;50;p2">
                <a:extLst>
                  <a:ext uri="{FF2B5EF4-FFF2-40B4-BE49-F238E27FC236}">
                    <a16:creationId xmlns:a16="http://schemas.microsoft.com/office/drawing/2014/main" id="{D24CBB99-3AAE-BE02-4A98-12255188EC88}"/>
                  </a:ext>
                </a:extLst>
              </p:cNvPr>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6" name="Google Shape;51;p2">
                <a:extLst>
                  <a:ext uri="{FF2B5EF4-FFF2-40B4-BE49-F238E27FC236}">
                    <a16:creationId xmlns:a16="http://schemas.microsoft.com/office/drawing/2014/main" id="{7F54E874-CE3A-31F6-32D7-56E615F006DC}"/>
                  </a:ext>
                </a:extLst>
              </p:cNvPr>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7" name="Google Shape;52;p2">
              <a:extLst>
                <a:ext uri="{FF2B5EF4-FFF2-40B4-BE49-F238E27FC236}">
                  <a16:creationId xmlns:a16="http://schemas.microsoft.com/office/drawing/2014/main" id="{9765A22E-109E-1E42-BB67-CF13DE52838B}"/>
                </a:ext>
              </a:extLst>
            </p:cNvPr>
            <p:cNvGrpSpPr/>
            <p:nvPr/>
          </p:nvGrpSpPr>
          <p:grpSpPr>
            <a:xfrm rot="834281">
              <a:off x="7734703" y="1353017"/>
              <a:ext cx="2355635" cy="5454993"/>
              <a:chOff x="5307255" y="1547438"/>
              <a:chExt cx="1784043" cy="4131344"/>
            </a:xfrm>
          </p:grpSpPr>
          <p:sp>
            <p:nvSpPr>
              <p:cNvPr id="42" name="Google Shape;53;p2">
                <a:extLst>
                  <a:ext uri="{FF2B5EF4-FFF2-40B4-BE49-F238E27FC236}">
                    <a16:creationId xmlns:a16="http://schemas.microsoft.com/office/drawing/2014/main" id="{5E764AD6-2E23-7E6E-68D5-16AEEA026241}"/>
                  </a:ext>
                </a:extLst>
              </p:cNvPr>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3" name="Google Shape;54;p2">
                <a:extLst>
                  <a:ext uri="{FF2B5EF4-FFF2-40B4-BE49-F238E27FC236}">
                    <a16:creationId xmlns:a16="http://schemas.microsoft.com/office/drawing/2014/main" id="{79BF7C11-7F08-FA24-5BCB-B9C009988752}"/>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4" name="Google Shape;55;p2">
                <a:extLst>
                  <a:ext uri="{FF2B5EF4-FFF2-40B4-BE49-F238E27FC236}">
                    <a16:creationId xmlns:a16="http://schemas.microsoft.com/office/drawing/2014/main" id="{A8858F87-DFB7-5C7B-2817-C4BC5D4B2286}"/>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8" name="Google Shape;56;p2">
              <a:extLst>
                <a:ext uri="{FF2B5EF4-FFF2-40B4-BE49-F238E27FC236}">
                  <a16:creationId xmlns:a16="http://schemas.microsoft.com/office/drawing/2014/main" id="{44EE6547-1CA7-3056-9F2C-0EB6F50F87A6}"/>
                </a:ext>
              </a:extLst>
            </p:cNvPr>
            <p:cNvGrpSpPr/>
            <p:nvPr/>
          </p:nvGrpSpPr>
          <p:grpSpPr>
            <a:xfrm rot="-834435" flipH="1">
              <a:off x="9165870" y="2277692"/>
              <a:ext cx="1979623" cy="4584254"/>
              <a:chOff x="5307255" y="1547438"/>
              <a:chExt cx="1784043" cy="4131344"/>
            </a:xfrm>
          </p:grpSpPr>
          <p:sp>
            <p:nvSpPr>
              <p:cNvPr id="39" name="Google Shape;57;p2">
                <a:extLst>
                  <a:ext uri="{FF2B5EF4-FFF2-40B4-BE49-F238E27FC236}">
                    <a16:creationId xmlns:a16="http://schemas.microsoft.com/office/drawing/2014/main" id="{033D6D4A-F166-51BE-A4FF-7AE52A65461D}"/>
                  </a:ext>
                </a:extLst>
              </p:cNvPr>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0" name="Google Shape;58;p2">
                <a:extLst>
                  <a:ext uri="{FF2B5EF4-FFF2-40B4-BE49-F238E27FC236}">
                    <a16:creationId xmlns:a16="http://schemas.microsoft.com/office/drawing/2014/main" id="{B76C76C0-C684-E93D-75B5-692DF6E7EFC3}"/>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1" name="Google Shape;59;p2">
                <a:extLst>
                  <a:ext uri="{FF2B5EF4-FFF2-40B4-BE49-F238E27FC236}">
                    <a16:creationId xmlns:a16="http://schemas.microsoft.com/office/drawing/2014/main" id="{C9319049-7B0B-3235-04F7-9C48953D768A}"/>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9" name="Google Shape;60;p2">
              <a:extLst>
                <a:ext uri="{FF2B5EF4-FFF2-40B4-BE49-F238E27FC236}">
                  <a16:creationId xmlns:a16="http://schemas.microsoft.com/office/drawing/2014/main" id="{CD4F56F0-857C-8D71-87B2-9FDDD12CA715}"/>
                </a:ext>
              </a:extLst>
            </p:cNvPr>
            <p:cNvGrpSpPr/>
            <p:nvPr/>
          </p:nvGrpSpPr>
          <p:grpSpPr>
            <a:xfrm rot="440741">
              <a:off x="7949412" y="3577402"/>
              <a:ext cx="1465127" cy="3392826"/>
              <a:chOff x="5307255" y="1547438"/>
              <a:chExt cx="1784043" cy="4131344"/>
            </a:xfrm>
          </p:grpSpPr>
          <p:sp>
            <p:nvSpPr>
              <p:cNvPr id="36" name="Google Shape;61;p2">
                <a:extLst>
                  <a:ext uri="{FF2B5EF4-FFF2-40B4-BE49-F238E27FC236}">
                    <a16:creationId xmlns:a16="http://schemas.microsoft.com/office/drawing/2014/main" id="{F56747CF-2D1F-EB0F-9CB7-13B5311AD83D}"/>
                  </a:ext>
                </a:extLst>
              </p:cNvPr>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 name="Google Shape;62;p2">
                <a:extLst>
                  <a:ext uri="{FF2B5EF4-FFF2-40B4-BE49-F238E27FC236}">
                    <a16:creationId xmlns:a16="http://schemas.microsoft.com/office/drawing/2014/main" id="{CFD2F650-77D1-27C2-72EC-3EEF8D7C7CE0}"/>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8" name="Google Shape;63;p2">
                <a:extLst>
                  <a:ext uri="{FF2B5EF4-FFF2-40B4-BE49-F238E27FC236}">
                    <a16:creationId xmlns:a16="http://schemas.microsoft.com/office/drawing/2014/main" id="{3268BD2F-E0AA-1989-37B9-5D5361ED6877}"/>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0" name="Google Shape;64;p2">
              <a:extLst>
                <a:ext uri="{FF2B5EF4-FFF2-40B4-BE49-F238E27FC236}">
                  <a16:creationId xmlns:a16="http://schemas.microsoft.com/office/drawing/2014/main" id="{22BB998D-1341-B268-6DA8-0FCA49F3E4CC}"/>
                </a:ext>
              </a:extLst>
            </p:cNvPr>
            <p:cNvGrpSpPr/>
            <p:nvPr/>
          </p:nvGrpSpPr>
          <p:grpSpPr>
            <a:xfrm rot="440421">
              <a:off x="8468708" y="2741713"/>
              <a:ext cx="1768505" cy="4106792"/>
              <a:chOff x="5307255" y="1547438"/>
              <a:chExt cx="1786162" cy="4147796"/>
            </a:xfrm>
          </p:grpSpPr>
          <p:sp>
            <p:nvSpPr>
              <p:cNvPr id="33" name="Google Shape;65;p2">
                <a:extLst>
                  <a:ext uri="{FF2B5EF4-FFF2-40B4-BE49-F238E27FC236}">
                    <a16:creationId xmlns:a16="http://schemas.microsoft.com/office/drawing/2014/main" id="{9011EABB-3634-0838-F177-75EE181BD291}"/>
                  </a:ext>
                </a:extLst>
              </p:cNvPr>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4" name="Google Shape;66;p2">
                <a:extLst>
                  <a:ext uri="{FF2B5EF4-FFF2-40B4-BE49-F238E27FC236}">
                    <a16:creationId xmlns:a16="http://schemas.microsoft.com/office/drawing/2014/main" id="{6CEE7236-1E37-266A-A1EB-3AFAA8CFD384}"/>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5" name="Google Shape;67;p2">
                <a:extLst>
                  <a:ext uri="{FF2B5EF4-FFF2-40B4-BE49-F238E27FC236}">
                    <a16:creationId xmlns:a16="http://schemas.microsoft.com/office/drawing/2014/main" id="{3B8AC51D-2F04-B0E0-163F-CBF3122FC2E5}"/>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1" name="Google Shape;68;p2">
              <a:extLst>
                <a:ext uri="{FF2B5EF4-FFF2-40B4-BE49-F238E27FC236}">
                  <a16:creationId xmlns:a16="http://schemas.microsoft.com/office/drawing/2014/main" id="{C1383CCD-0450-8D6E-D9AC-765138C89C9F}"/>
                </a:ext>
              </a:extLst>
            </p:cNvPr>
            <p:cNvGrpSpPr/>
            <p:nvPr/>
          </p:nvGrpSpPr>
          <p:grpSpPr>
            <a:xfrm flipH="1">
              <a:off x="10587364" y="4300671"/>
              <a:ext cx="1622865" cy="2716119"/>
              <a:chOff x="4456559" y="1422328"/>
              <a:chExt cx="2268472" cy="3796644"/>
            </a:xfrm>
          </p:grpSpPr>
          <p:sp>
            <p:nvSpPr>
              <p:cNvPr id="31" name="Google Shape;69;p2">
                <a:extLst>
                  <a:ext uri="{FF2B5EF4-FFF2-40B4-BE49-F238E27FC236}">
                    <a16:creationId xmlns:a16="http://schemas.microsoft.com/office/drawing/2014/main" id="{3CACC3B2-753E-5066-2B34-1851358C6839}"/>
                  </a:ext>
                </a:extLst>
              </p:cNvPr>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2" name="Google Shape;70;p2">
                <a:extLst>
                  <a:ext uri="{FF2B5EF4-FFF2-40B4-BE49-F238E27FC236}">
                    <a16:creationId xmlns:a16="http://schemas.microsoft.com/office/drawing/2014/main" id="{73F2ACEC-AA3A-5B64-DEAC-E125776171A5}"/>
                  </a:ext>
                </a:extLst>
              </p:cNvPr>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2" name="Google Shape;71;p2">
              <a:extLst>
                <a:ext uri="{FF2B5EF4-FFF2-40B4-BE49-F238E27FC236}">
                  <a16:creationId xmlns:a16="http://schemas.microsoft.com/office/drawing/2014/main" id="{9C992C56-EFDB-8851-A3DB-7D63750CEE83}"/>
                </a:ext>
              </a:extLst>
            </p:cNvPr>
            <p:cNvGrpSpPr/>
            <p:nvPr/>
          </p:nvGrpSpPr>
          <p:grpSpPr>
            <a:xfrm rot="761656">
              <a:off x="8791141" y="3713153"/>
              <a:ext cx="1758409" cy="3319301"/>
              <a:chOff x="6812776" y="643385"/>
              <a:chExt cx="1603353" cy="3026606"/>
            </a:xfrm>
          </p:grpSpPr>
          <p:sp>
            <p:nvSpPr>
              <p:cNvPr id="29" name="Google Shape;72;p2">
                <a:extLst>
                  <a:ext uri="{FF2B5EF4-FFF2-40B4-BE49-F238E27FC236}">
                    <a16:creationId xmlns:a16="http://schemas.microsoft.com/office/drawing/2014/main" id="{6F391D6B-064C-8263-1ED8-2735205EF881}"/>
                  </a:ext>
                </a:extLst>
              </p:cNvPr>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 name="Google Shape;73;p2">
                <a:extLst>
                  <a:ext uri="{FF2B5EF4-FFF2-40B4-BE49-F238E27FC236}">
                    <a16:creationId xmlns:a16="http://schemas.microsoft.com/office/drawing/2014/main" id="{FB651BF8-6FBF-F330-D648-1EB3EB05D691}"/>
                  </a:ext>
                </a:extLst>
              </p:cNvPr>
              <p:cNvSpPr/>
              <p:nvPr/>
            </p:nvSpPr>
            <p:spPr>
              <a:xfrm rot="8199617">
                <a:off x="6943415" y="691933"/>
                <a:ext cx="347957" cy="518430"/>
              </a:xfrm>
              <a:custGeom>
                <a:avLst/>
                <a:gdLst/>
                <a:ahLst/>
                <a:cxnLst/>
                <a:rect l="l" t="t" r="r" b="b"/>
                <a:pathLst>
                  <a:path w="1425735" h="2739746" extrusionOk="0">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3" name="Google Shape;74;p2">
              <a:extLst>
                <a:ext uri="{FF2B5EF4-FFF2-40B4-BE49-F238E27FC236}">
                  <a16:creationId xmlns:a16="http://schemas.microsoft.com/office/drawing/2014/main" id="{F1EC5A47-ED6E-2ECF-F6CD-A75E731ECE70}"/>
                </a:ext>
              </a:extLst>
            </p:cNvPr>
            <p:cNvGrpSpPr/>
            <p:nvPr/>
          </p:nvGrpSpPr>
          <p:grpSpPr>
            <a:xfrm rot="608095" flipH="1">
              <a:off x="11518157" y="3602726"/>
              <a:ext cx="879553" cy="885982"/>
              <a:chOff x="5307255" y="1547438"/>
              <a:chExt cx="1117486" cy="1125654"/>
            </a:xfrm>
          </p:grpSpPr>
          <p:sp>
            <p:nvSpPr>
              <p:cNvPr id="27" name="Google Shape;75;p2">
                <a:extLst>
                  <a:ext uri="{FF2B5EF4-FFF2-40B4-BE49-F238E27FC236}">
                    <a16:creationId xmlns:a16="http://schemas.microsoft.com/office/drawing/2014/main" id="{7D0FB426-889B-5D68-6F95-170D527F8A93}"/>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 name="Google Shape;76;p2">
                <a:extLst>
                  <a:ext uri="{FF2B5EF4-FFF2-40B4-BE49-F238E27FC236}">
                    <a16:creationId xmlns:a16="http://schemas.microsoft.com/office/drawing/2014/main" id="{2E36717C-9D5A-13EB-CEAC-EC3915F62F79}"/>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4" name="Google Shape;77;p2">
              <a:extLst>
                <a:ext uri="{FF2B5EF4-FFF2-40B4-BE49-F238E27FC236}">
                  <a16:creationId xmlns:a16="http://schemas.microsoft.com/office/drawing/2014/main" id="{95F83405-BB28-F5F7-6455-44DB4889D0D1}"/>
                </a:ext>
              </a:extLst>
            </p:cNvPr>
            <p:cNvGrpSpPr/>
            <p:nvPr/>
          </p:nvGrpSpPr>
          <p:grpSpPr>
            <a:xfrm flipH="1">
              <a:off x="9952610" y="2916584"/>
              <a:ext cx="2218083" cy="4183238"/>
              <a:chOff x="6811613" y="643921"/>
              <a:chExt cx="1604516" cy="3026069"/>
            </a:xfrm>
          </p:grpSpPr>
          <p:sp>
            <p:nvSpPr>
              <p:cNvPr id="25" name="Google Shape;78;p2">
                <a:extLst>
                  <a:ext uri="{FF2B5EF4-FFF2-40B4-BE49-F238E27FC236}">
                    <a16:creationId xmlns:a16="http://schemas.microsoft.com/office/drawing/2014/main" id="{F19727D7-8F2A-3B9E-3E42-0139ADEE3F7D}"/>
                  </a:ext>
                </a:extLst>
              </p:cNvPr>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 name="Google Shape;79;p2">
                <a:extLst>
                  <a:ext uri="{FF2B5EF4-FFF2-40B4-BE49-F238E27FC236}">
                    <a16:creationId xmlns:a16="http://schemas.microsoft.com/office/drawing/2014/main" id="{F6E65BBB-431F-750A-172B-CB5950A1B4BD}"/>
                  </a:ext>
                </a:extLst>
              </p:cNvPr>
              <p:cNvSpPr/>
              <p:nvPr/>
            </p:nvSpPr>
            <p:spPr>
              <a:xfrm rot="8199617">
                <a:off x="6949089" y="675044"/>
                <a:ext cx="297059" cy="518130"/>
              </a:xfrm>
              <a:custGeom>
                <a:avLst/>
                <a:gdLst/>
                <a:ahLst/>
                <a:cxnLst/>
                <a:rect l="l" t="t" r="r" b="b"/>
                <a:pathLst>
                  <a:path w="1217184" h="2738163" extrusionOk="0">
                    <a:moveTo>
                      <a:pt x="0" y="2707888"/>
                    </a:moveTo>
                    <a:cubicBezTo>
                      <a:pt x="101432" y="2256573"/>
                      <a:pt x="-157119" y="33114"/>
                      <a:pt x="608592" y="0"/>
                    </a:cubicBezTo>
                    <a:cubicBezTo>
                      <a:pt x="1452777" y="188745"/>
                      <a:pt x="1014320" y="1805259"/>
                      <a:pt x="1217184" y="2707888"/>
                    </a:cubicBezTo>
                    <a:lnTo>
                      <a:pt x="1217184" y="2707888"/>
                    </a:lnTo>
                    <a:cubicBezTo>
                      <a:pt x="1156627" y="2711924"/>
                      <a:pt x="1162682" y="1741003"/>
                      <a:pt x="1035513" y="2719995"/>
                    </a:cubicBezTo>
                    <a:cubicBezTo>
                      <a:pt x="896233" y="2217378"/>
                      <a:pt x="926513" y="2144709"/>
                      <a:pt x="817511" y="2689716"/>
                    </a:cubicBezTo>
                    <a:cubicBezTo>
                      <a:pt x="683279" y="2214350"/>
                      <a:pt x="710528" y="2014514"/>
                      <a:pt x="557118" y="2738163"/>
                    </a:cubicBezTo>
                    <a:cubicBezTo>
                      <a:pt x="394625" y="2195175"/>
                      <a:pt x="462245" y="2052866"/>
                      <a:pt x="278558" y="2701828"/>
                    </a:cubicBezTo>
                    <a:cubicBezTo>
                      <a:pt x="147353" y="2006442"/>
                      <a:pt x="127169" y="2357670"/>
                      <a:pt x="0" y="2707888"/>
                    </a:cubicBezTo>
                    <a:lnTo>
                      <a:pt x="0" y="2707888"/>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Tree>
    <p:extLst>
      <p:ext uri="{BB962C8B-B14F-4D97-AF65-F5344CB8AC3E}">
        <p14:creationId xmlns:p14="http://schemas.microsoft.com/office/powerpoint/2010/main" val="756014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محتوى مع تسمية توضيحية">
    <p:bg>
      <p:bgPr>
        <a:solidFill>
          <a:schemeClr val="tx1">
            <a:lumMod val="60000"/>
            <a:lumOff val="4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3564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محتوى مع تسمية توضيحية">
    <p:bg>
      <p:bgPr>
        <a:solidFill>
          <a:schemeClr val="tx1">
            <a:lumMod val="60000"/>
            <a:lumOff val="40000"/>
          </a:schemeClr>
        </a:solidFill>
        <a:effectLst/>
      </p:bgPr>
    </p:bg>
    <p:spTree>
      <p:nvGrpSpPr>
        <p:cNvPr id="1" name=""/>
        <p:cNvGrpSpPr/>
        <p:nvPr/>
      </p:nvGrpSpPr>
      <p:grpSpPr>
        <a:xfrm>
          <a:off x="0" y="0"/>
          <a:ext cx="0" cy="0"/>
          <a:chOff x="0" y="0"/>
          <a:chExt cx="0" cy="0"/>
        </a:xfrm>
      </p:grpSpPr>
      <p:sp>
        <p:nvSpPr>
          <p:cNvPr id="2" name="Google Shape;11;p2">
            <a:extLst>
              <a:ext uri="{FF2B5EF4-FFF2-40B4-BE49-F238E27FC236}">
                <a16:creationId xmlns:a16="http://schemas.microsoft.com/office/drawing/2014/main" id="{AC67E572-7CC6-DBF7-C3D0-361624C2621F}"/>
              </a:ext>
            </a:extLst>
          </p:cNvPr>
          <p:cNvSpPr/>
          <p:nvPr userDrawn="1"/>
        </p:nvSpPr>
        <p:spPr>
          <a:xfrm>
            <a:off x="6870662" y="828016"/>
            <a:ext cx="2829368" cy="2477152"/>
          </a:xfrm>
          <a:prstGeom prst="rect">
            <a:avLst/>
          </a:prstGeom>
          <a:solidFill>
            <a:schemeClr val="accent1"/>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pPr>
            <a:endParaRPr sz="2800" b="1" i="0" u="none" strike="noStrike" cap="none" dirty="0">
              <a:solidFill>
                <a:schemeClr val="bg2">
                  <a:lumMod val="50000"/>
                </a:schemeClr>
              </a:solidFill>
              <a:latin typeface="Arial" panose="020B0604020202020204" pitchFamily="34" charset="0"/>
              <a:ea typeface="Calibri"/>
              <a:cs typeface="Arial" panose="020B0604020202020204" pitchFamily="34" charset="0"/>
              <a:sym typeface="Calibri"/>
            </a:endParaRPr>
          </a:p>
        </p:txBody>
      </p:sp>
      <p:grpSp>
        <p:nvGrpSpPr>
          <p:cNvPr id="3" name="Google Shape;150;p6">
            <a:extLst>
              <a:ext uri="{FF2B5EF4-FFF2-40B4-BE49-F238E27FC236}">
                <a16:creationId xmlns:a16="http://schemas.microsoft.com/office/drawing/2014/main" id="{602A5D06-785B-473C-6116-5A24D75EA272}"/>
              </a:ext>
            </a:extLst>
          </p:cNvPr>
          <p:cNvGrpSpPr/>
          <p:nvPr userDrawn="1"/>
        </p:nvGrpSpPr>
        <p:grpSpPr>
          <a:xfrm>
            <a:off x="8991188" y="3142637"/>
            <a:ext cx="3042457" cy="3715363"/>
            <a:chOff x="7864580" y="177905"/>
            <a:chExt cx="4941744" cy="6889649"/>
          </a:xfrm>
        </p:grpSpPr>
        <p:sp>
          <p:nvSpPr>
            <p:cNvPr id="4" name="Google Shape;151;p6">
              <a:extLst>
                <a:ext uri="{FF2B5EF4-FFF2-40B4-BE49-F238E27FC236}">
                  <a16:creationId xmlns:a16="http://schemas.microsoft.com/office/drawing/2014/main" id="{7B9439B6-E2CC-E99F-11D7-6E85AD98A852}"/>
                </a:ext>
              </a:extLst>
            </p:cNvPr>
            <p:cNvSpPr/>
            <p:nvPr/>
          </p:nvSpPr>
          <p:spPr>
            <a:xfrm rot="6963880">
              <a:off x="10039367" y="3194235"/>
              <a:ext cx="2742411" cy="8793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 name="Google Shape;152;p6">
              <a:extLst>
                <a:ext uri="{FF2B5EF4-FFF2-40B4-BE49-F238E27FC236}">
                  <a16:creationId xmlns:a16="http://schemas.microsoft.com/office/drawing/2014/main" id="{5C9EFC56-58C6-7DFF-3404-0C330A8D6A36}"/>
                </a:ext>
              </a:extLst>
            </p:cNvPr>
            <p:cNvSpPr/>
            <p:nvPr/>
          </p:nvSpPr>
          <p:spPr>
            <a:xfrm rot="342636" flipH="1">
              <a:off x="10454693" y="240075"/>
              <a:ext cx="1522632" cy="5474309"/>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 name="Google Shape;153;p6">
              <a:extLst>
                <a:ext uri="{FF2B5EF4-FFF2-40B4-BE49-F238E27FC236}">
                  <a16:creationId xmlns:a16="http://schemas.microsoft.com/office/drawing/2014/main" id="{A7159E6B-37E2-EF73-9F0B-DCC822316882}"/>
                </a:ext>
              </a:extLst>
            </p:cNvPr>
            <p:cNvSpPr/>
            <p:nvPr/>
          </p:nvSpPr>
          <p:spPr>
            <a:xfrm rot="1057145" flipH="1">
              <a:off x="11100766" y="2956121"/>
              <a:ext cx="1121583" cy="4032422"/>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7" name="Google Shape;154;p6">
              <a:extLst>
                <a:ext uri="{FF2B5EF4-FFF2-40B4-BE49-F238E27FC236}">
                  <a16:creationId xmlns:a16="http://schemas.microsoft.com/office/drawing/2014/main" id="{1A378E77-7126-8035-D179-E4F6F52E3B21}"/>
                </a:ext>
              </a:extLst>
            </p:cNvPr>
            <p:cNvGrpSpPr/>
            <p:nvPr/>
          </p:nvGrpSpPr>
          <p:grpSpPr>
            <a:xfrm rot="834297">
              <a:off x="8537534" y="734267"/>
              <a:ext cx="2935744" cy="5958665"/>
              <a:chOff x="5368897" y="1487338"/>
              <a:chExt cx="2009955" cy="4079596"/>
            </a:xfrm>
          </p:grpSpPr>
          <p:sp>
            <p:nvSpPr>
              <p:cNvPr id="29" name="Google Shape;155;p6">
                <a:extLst>
                  <a:ext uri="{FF2B5EF4-FFF2-40B4-BE49-F238E27FC236}">
                    <a16:creationId xmlns:a16="http://schemas.microsoft.com/office/drawing/2014/main" id="{4AA02FF0-BF01-4D5A-F64C-ECEA9E8BD143}"/>
                  </a:ext>
                </a:extLst>
              </p:cNvPr>
              <p:cNvSpPr/>
              <p:nvPr/>
            </p:nvSpPr>
            <p:spPr>
              <a:xfrm rot="-1170648">
                <a:off x="6587411" y="1949092"/>
                <a:ext cx="185621" cy="3690976"/>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 name="Google Shape;156;p6">
                <a:extLst>
                  <a:ext uri="{FF2B5EF4-FFF2-40B4-BE49-F238E27FC236}">
                    <a16:creationId xmlns:a16="http://schemas.microsoft.com/office/drawing/2014/main" id="{C18B5892-C3AB-7295-C3A2-A5976CDA92D1}"/>
                  </a:ext>
                </a:extLst>
              </p:cNvPr>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1" name="Google Shape;157;p6">
                <a:extLst>
                  <a:ext uri="{FF2B5EF4-FFF2-40B4-BE49-F238E27FC236}">
                    <a16:creationId xmlns:a16="http://schemas.microsoft.com/office/drawing/2014/main" id="{23416259-07E7-0A46-2AB0-07C7C14A6781}"/>
                  </a:ext>
                </a:extLst>
              </p:cNvPr>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8" name="Google Shape;158;p6">
              <a:extLst>
                <a:ext uri="{FF2B5EF4-FFF2-40B4-BE49-F238E27FC236}">
                  <a16:creationId xmlns:a16="http://schemas.microsoft.com/office/drawing/2014/main" id="{8A346855-1A20-FBEC-F97E-EAC141D64421}"/>
                </a:ext>
              </a:extLst>
            </p:cNvPr>
            <p:cNvGrpSpPr/>
            <p:nvPr/>
          </p:nvGrpSpPr>
          <p:grpSpPr>
            <a:xfrm rot="-834363" flipH="1">
              <a:off x="10007823" y="1779855"/>
              <a:ext cx="2189869" cy="5071126"/>
              <a:chOff x="5307255" y="1547438"/>
              <a:chExt cx="1784043" cy="4131344"/>
            </a:xfrm>
          </p:grpSpPr>
          <p:sp>
            <p:nvSpPr>
              <p:cNvPr id="26" name="Google Shape;159;p6">
                <a:extLst>
                  <a:ext uri="{FF2B5EF4-FFF2-40B4-BE49-F238E27FC236}">
                    <a16:creationId xmlns:a16="http://schemas.microsoft.com/office/drawing/2014/main" id="{D1B8F77A-D228-C05C-FDD2-829266EACD1C}"/>
                  </a:ext>
                </a:extLst>
              </p:cNvPr>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7" name="Google Shape;160;p6">
                <a:extLst>
                  <a:ext uri="{FF2B5EF4-FFF2-40B4-BE49-F238E27FC236}">
                    <a16:creationId xmlns:a16="http://schemas.microsoft.com/office/drawing/2014/main" id="{C4EDD7D7-A122-7588-B8C6-820178EE4EB3}"/>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 name="Google Shape;161;p6">
                <a:extLst>
                  <a:ext uri="{FF2B5EF4-FFF2-40B4-BE49-F238E27FC236}">
                    <a16:creationId xmlns:a16="http://schemas.microsoft.com/office/drawing/2014/main" id="{9FAE4E6B-B9D4-247E-F384-D3B74FC286D4}"/>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9" name="Google Shape;162;p6">
              <a:extLst>
                <a:ext uri="{FF2B5EF4-FFF2-40B4-BE49-F238E27FC236}">
                  <a16:creationId xmlns:a16="http://schemas.microsoft.com/office/drawing/2014/main" id="{17DF03D7-086A-A341-A77B-AD8680C919BD}"/>
                </a:ext>
              </a:extLst>
            </p:cNvPr>
            <p:cNvGrpSpPr/>
            <p:nvPr/>
          </p:nvGrpSpPr>
          <p:grpSpPr>
            <a:xfrm rot="440309">
              <a:off x="9237033" y="2293084"/>
              <a:ext cx="1956333" cy="4542963"/>
              <a:chOff x="5307255" y="1547438"/>
              <a:chExt cx="1786162" cy="4147796"/>
            </a:xfrm>
          </p:grpSpPr>
          <p:sp>
            <p:nvSpPr>
              <p:cNvPr id="23" name="Google Shape;163;p6">
                <a:extLst>
                  <a:ext uri="{FF2B5EF4-FFF2-40B4-BE49-F238E27FC236}">
                    <a16:creationId xmlns:a16="http://schemas.microsoft.com/office/drawing/2014/main" id="{976AC7F2-AF0E-C8BF-5B4D-86F3788E15E1}"/>
                  </a:ext>
                </a:extLst>
              </p:cNvPr>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4" name="Google Shape;164;p6">
                <a:extLst>
                  <a:ext uri="{FF2B5EF4-FFF2-40B4-BE49-F238E27FC236}">
                    <a16:creationId xmlns:a16="http://schemas.microsoft.com/office/drawing/2014/main" id="{1683BFDE-1B2B-3280-EE17-D07879F49E19}"/>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 name="Google Shape;165;p6">
                <a:extLst>
                  <a:ext uri="{FF2B5EF4-FFF2-40B4-BE49-F238E27FC236}">
                    <a16:creationId xmlns:a16="http://schemas.microsoft.com/office/drawing/2014/main" id="{CEA6BB53-96B6-51BB-474A-E79A0A3BC51D}"/>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0" name="Google Shape;166;p6">
              <a:extLst>
                <a:ext uri="{FF2B5EF4-FFF2-40B4-BE49-F238E27FC236}">
                  <a16:creationId xmlns:a16="http://schemas.microsoft.com/office/drawing/2014/main" id="{473FA5BE-F446-1DF7-927F-DEF921FCFD50}"/>
                </a:ext>
              </a:extLst>
            </p:cNvPr>
            <p:cNvGrpSpPr/>
            <p:nvPr/>
          </p:nvGrpSpPr>
          <p:grpSpPr>
            <a:xfrm rot="952222" flipH="1">
              <a:off x="10387675" y="4620686"/>
              <a:ext cx="972982" cy="980094"/>
              <a:chOff x="5307255" y="1547438"/>
              <a:chExt cx="1117486" cy="1125654"/>
            </a:xfrm>
          </p:grpSpPr>
          <p:sp>
            <p:nvSpPr>
              <p:cNvPr id="21" name="Google Shape;167;p6">
                <a:extLst>
                  <a:ext uri="{FF2B5EF4-FFF2-40B4-BE49-F238E27FC236}">
                    <a16:creationId xmlns:a16="http://schemas.microsoft.com/office/drawing/2014/main" id="{506D4A69-FF6A-878B-921D-DCC5725F9C73}"/>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 name="Google Shape;168;p6">
                <a:extLst>
                  <a:ext uri="{FF2B5EF4-FFF2-40B4-BE49-F238E27FC236}">
                    <a16:creationId xmlns:a16="http://schemas.microsoft.com/office/drawing/2014/main" id="{7B9341C3-BF6B-5292-346B-B4C32D602B8A}"/>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1" name="Google Shape;169;p6">
              <a:extLst>
                <a:ext uri="{FF2B5EF4-FFF2-40B4-BE49-F238E27FC236}">
                  <a16:creationId xmlns:a16="http://schemas.microsoft.com/office/drawing/2014/main" id="{B33F3C96-317A-D966-DB06-5E39C91844E1}"/>
                </a:ext>
              </a:extLst>
            </p:cNvPr>
            <p:cNvGrpSpPr/>
            <p:nvPr/>
          </p:nvGrpSpPr>
          <p:grpSpPr>
            <a:xfrm rot="952222" flipH="1">
              <a:off x="10406852" y="3368180"/>
              <a:ext cx="972982" cy="980094"/>
              <a:chOff x="5307255" y="1547438"/>
              <a:chExt cx="1117486" cy="1125654"/>
            </a:xfrm>
          </p:grpSpPr>
          <p:sp>
            <p:nvSpPr>
              <p:cNvPr id="19" name="Google Shape;170;p6">
                <a:extLst>
                  <a:ext uri="{FF2B5EF4-FFF2-40B4-BE49-F238E27FC236}">
                    <a16:creationId xmlns:a16="http://schemas.microsoft.com/office/drawing/2014/main" id="{B20CED97-4A12-4E26-505E-6084A7D5161D}"/>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 name="Google Shape;171;p6">
                <a:extLst>
                  <a:ext uri="{FF2B5EF4-FFF2-40B4-BE49-F238E27FC236}">
                    <a16:creationId xmlns:a16="http://schemas.microsoft.com/office/drawing/2014/main" id="{DD2F8FF3-E274-CDD2-E045-2335D6FDF2D3}"/>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2" name="Google Shape;172;p6">
              <a:extLst>
                <a:ext uri="{FF2B5EF4-FFF2-40B4-BE49-F238E27FC236}">
                  <a16:creationId xmlns:a16="http://schemas.microsoft.com/office/drawing/2014/main" id="{A743DB39-BA20-C31C-432A-F765B1AF3A29}"/>
                </a:ext>
              </a:extLst>
            </p:cNvPr>
            <p:cNvGrpSpPr/>
            <p:nvPr/>
          </p:nvGrpSpPr>
          <p:grpSpPr>
            <a:xfrm rot="952222" flipH="1">
              <a:off x="11485763" y="3114853"/>
              <a:ext cx="972982" cy="980094"/>
              <a:chOff x="5307255" y="1547438"/>
              <a:chExt cx="1117486" cy="1125654"/>
            </a:xfrm>
          </p:grpSpPr>
          <p:sp>
            <p:nvSpPr>
              <p:cNvPr id="17" name="Google Shape;173;p6">
                <a:extLst>
                  <a:ext uri="{FF2B5EF4-FFF2-40B4-BE49-F238E27FC236}">
                    <a16:creationId xmlns:a16="http://schemas.microsoft.com/office/drawing/2014/main" id="{AA74F249-230C-7927-7F8C-037FB99A2068}"/>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 name="Google Shape;174;p6">
                <a:extLst>
                  <a:ext uri="{FF2B5EF4-FFF2-40B4-BE49-F238E27FC236}">
                    <a16:creationId xmlns:a16="http://schemas.microsoft.com/office/drawing/2014/main" id="{B75D83F5-3100-D50A-22DF-214FFE961353}"/>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3" name="Google Shape;175;p6">
              <a:extLst>
                <a:ext uri="{FF2B5EF4-FFF2-40B4-BE49-F238E27FC236}">
                  <a16:creationId xmlns:a16="http://schemas.microsoft.com/office/drawing/2014/main" id="{1A125C00-2408-D695-3B9E-91116586F75F}"/>
                </a:ext>
              </a:extLst>
            </p:cNvPr>
            <p:cNvGrpSpPr/>
            <p:nvPr/>
          </p:nvGrpSpPr>
          <p:grpSpPr>
            <a:xfrm rot="952222" flipH="1">
              <a:off x="11371716" y="4308822"/>
              <a:ext cx="972982" cy="980094"/>
              <a:chOff x="5307255" y="1547438"/>
              <a:chExt cx="1117486" cy="1125654"/>
            </a:xfrm>
          </p:grpSpPr>
          <p:sp>
            <p:nvSpPr>
              <p:cNvPr id="15" name="Google Shape;176;p6">
                <a:extLst>
                  <a:ext uri="{FF2B5EF4-FFF2-40B4-BE49-F238E27FC236}">
                    <a16:creationId xmlns:a16="http://schemas.microsoft.com/office/drawing/2014/main" id="{8385E2B3-5232-98C4-4035-0D81A8EE4018}"/>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 name="Google Shape;177;p6">
                <a:extLst>
                  <a:ext uri="{FF2B5EF4-FFF2-40B4-BE49-F238E27FC236}">
                    <a16:creationId xmlns:a16="http://schemas.microsoft.com/office/drawing/2014/main" id="{12445CD6-88AF-F305-7CD6-DBCE32DF89E0}"/>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14" name="Google Shape;178;p6">
              <a:extLst>
                <a:ext uri="{FF2B5EF4-FFF2-40B4-BE49-F238E27FC236}">
                  <a16:creationId xmlns:a16="http://schemas.microsoft.com/office/drawing/2014/main" id="{36C2415E-479D-B5C8-328F-6230C116196B}"/>
                </a:ext>
              </a:extLst>
            </p:cNvPr>
            <p:cNvSpPr/>
            <p:nvPr/>
          </p:nvSpPr>
          <p:spPr>
            <a:xfrm rot="-6416953" flipH="1">
              <a:off x="8195028" y="4496461"/>
              <a:ext cx="3919040" cy="107877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2" name="Google Shape;346;p10">
            <a:extLst>
              <a:ext uri="{FF2B5EF4-FFF2-40B4-BE49-F238E27FC236}">
                <a16:creationId xmlns:a16="http://schemas.microsoft.com/office/drawing/2014/main" id="{CF2EBB8A-08FF-CA05-D691-A83F07863F30}"/>
              </a:ext>
            </a:extLst>
          </p:cNvPr>
          <p:cNvGrpSpPr/>
          <p:nvPr userDrawn="1"/>
        </p:nvGrpSpPr>
        <p:grpSpPr>
          <a:xfrm rot="607744" flipH="1">
            <a:off x="798296" y="2273982"/>
            <a:ext cx="1023023" cy="1030501"/>
            <a:chOff x="5307255" y="1547438"/>
            <a:chExt cx="1117486" cy="1125654"/>
          </a:xfrm>
        </p:grpSpPr>
        <p:sp>
          <p:nvSpPr>
            <p:cNvPr id="33" name="Google Shape;347;p10">
              <a:extLst>
                <a:ext uri="{FF2B5EF4-FFF2-40B4-BE49-F238E27FC236}">
                  <a16:creationId xmlns:a16="http://schemas.microsoft.com/office/drawing/2014/main" id="{ECDA0BD9-EBF0-115B-D903-3FBD1459D75E}"/>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4" name="Google Shape;348;p10">
              <a:extLst>
                <a:ext uri="{FF2B5EF4-FFF2-40B4-BE49-F238E27FC236}">
                  <a16:creationId xmlns:a16="http://schemas.microsoft.com/office/drawing/2014/main" id="{8AF1EA0E-CAC0-1D30-516B-B9A87064BB75}"/>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5" name="Google Shape;349;p10">
            <a:extLst>
              <a:ext uri="{FF2B5EF4-FFF2-40B4-BE49-F238E27FC236}">
                <a16:creationId xmlns:a16="http://schemas.microsoft.com/office/drawing/2014/main" id="{9DD58769-E04F-AFB4-9862-75C434904F31}"/>
              </a:ext>
            </a:extLst>
          </p:cNvPr>
          <p:cNvGrpSpPr/>
          <p:nvPr userDrawn="1"/>
        </p:nvGrpSpPr>
        <p:grpSpPr>
          <a:xfrm rot="608142" flipH="1">
            <a:off x="1320075" y="1318341"/>
            <a:ext cx="815984" cy="821948"/>
            <a:chOff x="5307255" y="1547438"/>
            <a:chExt cx="1117486" cy="1125654"/>
          </a:xfrm>
        </p:grpSpPr>
        <p:sp>
          <p:nvSpPr>
            <p:cNvPr id="36" name="Google Shape;350;p10">
              <a:extLst>
                <a:ext uri="{FF2B5EF4-FFF2-40B4-BE49-F238E27FC236}">
                  <a16:creationId xmlns:a16="http://schemas.microsoft.com/office/drawing/2014/main" id="{A0E1E65E-CE1F-AAC6-5AB8-F058290AAB45}"/>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 name="Google Shape;351;p10">
              <a:extLst>
                <a:ext uri="{FF2B5EF4-FFF2-40B4-BE49-F238E27FC236}">
                  <a16:creationId xmlns:a16="http://schemas.microsoft.com/office/drawing/2014/main" id="{11DCD945-ECC5-F67A-02B2-3434FA109E7B}"/>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8" name="Google Shape;352;p10">
            <a:extLst>
              <a:ext uri="{FF2B5EF4-FFF2-40B4-BE49-F238E27FC236}">
                <a16:creationId xmlns:a16="http://schemas.microsoft.com/office/drawing/2014/main" id="{FD1B2ECA-8C93-2B5A-E235-3DDB14E10327}"/>
              </a:ext>
            </a:extLst>
          </p:cNvPr>
          <p:cNvGrpSpPr/>
          <p:nvPr userDrawn="1"/>
        </p:nvGrpSpPr>
        <p:grpSpPr>
          <a:xfrm rot="608142" flipH="1">
            <a:off x="1546381" y="387939"/>
            <a:ext cx="815984" cy="821948"/>
            <a:chOff x="5307255" y="1547438"/>
            <a:chExt cx="1117486" cy="1125654"/>
          </a:xfrm>
        </p:grpSpPr>
        <p:sp>
          <p:nvSpPr>
            <p:cNvPr id="39" name="Google Shape;353;p10">
              <a:extLst>
                <a:ext uri="{FF2B5EF4-FFF2-40B4-BE49-F238E27FC236}">
                  <a16:creationId xmlns:a16="http://schemas.microsoft.com/office/drawing/2014/main" id="{25DF9388-D187-D412-3DC3-5E403751DD15}"/>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0" name="Google Shape;354;p10">
              <a:extLst>
                <a:ext uri="{FF2B5EF4-FFF2-40B4-BE49-F238E27FC236}">
                  <a16:creationId xmlns:a16="http://schemas.microsoft.com/office/drawing/2014/main" id="{F20B81AE-E75A-F7DA-F049-D88FFA4A60E0}"/>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1" name="Google Shape;355;p10">
            <a:extLst>
              <a:ext uri="{FF2B5EF4-FFF2-40B4-BE49-F238E27FC236}">
                <a16:creationId xmlns:a16="http://schemas.microsoft.com/office/drawing/2014/main" id="{33719058-020D-3FF2-4238-0B9865505DBF}"/>
              </a:ext>
            </a:extLst>
          </p:cNvPr>
          <p:cNvGrpSpPr/>
          <p:nvPr userDrawn="1"/>
        </p:nvGrpSpPr>
        <p:grpSpPr>
          <a:xfrm rot="608142" flipH="1">
            <a:off x="307662" y="1302520"/>
            <a:ext cx="815984" cy="821948"/>
            <a:chOff x="5307255" y="1547438"/>
            <a:chExt cx="1117486" cy="1125654"/>
          </a:xfrm>
        </p:grpSpPr>
        <p:sp>
          <p:nvSpPr>
            <p:cNvPr id="42" name="Google Shape;356;p10">
              <a:extLst>
                <a:ext uri="{FF2B5EF4-FFF2-40B4-BE49-F238E27FC236}">
                  <a16:creationId xmlns:a16="http://schemas.microsoft.com/office/drawing/2014/main" id="{58FCD095-249F-87B2-7CB9-25BE7AE2BAF5}"/>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3" name="Google Shape;357;p10">
              <a:extLst>
                <a:ext uri="{FF2B5EF4-FFF2-40B4-BE49-F238E27FC236}">
                  <a16:creationId xmlns:a16="http://schemas.microsoft.com/office/drawing/2014/main" id="{7B9AB43B-3FF3-8F54-B350-3C3455403AF2}"/>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4" name="Google Shape;358;p10">
            <a:extLst>
              <a:ext uri="{FF2B5EF4-FFF2-40B4-BE49-F238E27FC236}">
                <a16:creationId xmlns:a16="http://schemas.microsoft.com/office/drawing/2014/main" id="{D96C6218-BF11-4A95-8FC6-9BDF2A71F628}"/>
              </a:ext>
            </a:extLst>
          </p:cNvPr>
          <p:cNvGrpSpPr/>
          <p:nvPr userDrawn="1"/>
        </p:nvGrpSpPr>
        <p:grpSpPr>
          <a:xfrm rot="608187" flipH="1">
            <a:off x="758652" y="471758"/>
            <a:ext cx="707346" cy="712516"/>
            <a:chOff x="5307255" y="1547438"/>
            <a:chExt cx="1117486" cy="1125654"/>
          </a:xfrm>
        </p:grpSpPr>
        <p:sp>
          <p:nvSpPr>
            <p:cNvPr id="45" name="Google Shape;359;p10">
              <a:extLst>
                <a:ext uri="{FF2B5EF4-FFF2-40B4-BE49-F238E27FC236}">
                  <a16:creationId xmlns:a16="http://schemas.microsoft.com/office/drawing/2014/main" id="{1F4484F1-B56A-3A8D-6EE8-57ED1E090E7B}"/>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6" name="Google Shape;360;p10">
              <a:extLst>
                <a:ext uri="{FF2B5EF4-FFF2-40B4-BE49-F238E27FC236}">
                  <a16:creationId xmlns:a16="http://schemas.microsoft.com/office/drawing/2014/main" id="{8D979676-FE9E-9F91-DDE6-CE6E96FB86DA}"/>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47" name="Google Shape;11;p2">
            <a:extLst>
              <a:ext uri="{FF2B5EF4-FFF2-40B4-BE49-F238E27FC236}">
                <a16:creationId xmlns:a16="http://schemas.microsoft.com/office/drawing/2014/main" id="{A0730925-3F5D-5D81-5BF4-BBC109CAFBA7}"/>
              </a:ext>
            </a:extLst>
          </p:cNvPr>
          <p:cNvSpPr/>
          <p:nvPr userDrawn="1"/>
        </p:nvSpPr>
        <p:spPr>
          <a:xfrm>
            <a:off x="3450969" y="2959635"/>
            <a:ext cx="2829368" cy="2477152"/>
          </a:xfrm>
          <a:prstGeom prst="rect">
            <a:avLst/>
          </a:prstGeom>
          <a:solidFill>
            <a:schemeClr val="accent1"/>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pPr>
            <a:endParaRPr lang="ar-SA" sz="2800" b="1" i="0" u="none" strike="noStrike" cap="none" dirty="0">
              <a:solidFill>
                <a:schemeClr val="bg2">
                  <a:lumMod val="50000"/>
                </a:schemeClr>
              </a:solidFill>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388209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heel(1)">
                                      <p:cBhvr>
                                        <p:cTn id="7"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صورة مع تسمية توضيحية">
    <p:bg>
      <p:bgPr>
        <a:solidFill>
          <a:schemeClr val="accent2">
            <a:lumMod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45077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صورة مع تسمية توضيحية">
    <p:bg>
      <p:bgPr>
        <a:solidFill>
          <a:schemeClr val="accent2">
            <a:lumMod val="50000"/>
          </a:schemeClr>
        </a:solidFill>
        <a:effectLst/>
      </p:bgPr>
    </p:bg>
    <p:spTree>
      <p:nvGrpSpPr>
        <p:cNvPr id="1" name=""/>
        <p:cNvGrpSpPr/>
        <p:nvPr/>
      </p:nvGrpSpPr>
      <p:grpSpPr>
        <a:xfrm>
          <a:off x="0" y="0"/>
          <a:ext cx="0" cy="0"/>
          <a:chOff x="0" y="0"/>
          <a:chExt cx="0" cy="0"/>
        </a:xfrm>
      </p:grpSpPr>
      <p:grpSp>
        <p:nvGrpSpPr>
          <p:cNvPr id="2" name="Google Shape;150;p6">
            <a:extLst>
              <a:ext uri="{FF2B5EF4-FFF2-40B4-BE49-F238E27FC236}">
                <a16:creationId xmlns:a16="http://schemas.microsoft.com/office/drawing/2014/main" id="{D5095984-EC07-B561-99DC-4C32A873F913}"/>
              </a:ext>
            </a:extLst>
          </p:cNvPr>
          <p:cNvGrpSpPr/>
          <p:nvPr userDrawn="1"/>
        </p:nvGrpSpPr>
        <p:grpSpPr>
          <a:xfrm rot="569130">
            <a:off x="8631138" y="2924420"/>
            <a:ext cx="3042457" cy="3715363"/>
            <a:chOff x="7864580" y="177905"/>
            <a:chExt cx="4941744" cy="6889649"/>
          </a:xfrm>
        </p:grpSpPr>
        <p:sp>
          <p:nvSpPr>
            <p:cNvPr id="3" name="Google Shape;151;p6">
              <a:extLst>
                <a:ext uri="{FF2B5EF4-FFF2-40B4-BE49-F238E27FC236}">
                  <a16:creationId xmlns:a16="http://schemas.microsoft.com/office/drawing/2014/main" id="{02F13006-F30A-2A39-B8EA-2B4CAF3A315B}"/>
                </a:ext>
              </a:extLst>
            </p:cNvPr>
            <p:cNvSpPr/>
            <p:nvPr/>
          </p:nvSpPr>
          <p:spPr>
            <a:xfrm rot="6963880">
              <a:off x="10039367" y="3194235"/>
              <a:ext cx="2742411" cy="8793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 name="Google Shape;152;p6">
              <a:extLst>
                <a:ext uri="{FF2B5EF4-FFF2-40B4-BE49-F238E27FC236}">
                  <a16:creationId xmlns:a16="http://schemas.microsoft.com/office/drawing/2014/main" id="{173EC23E-A420-C8FE-7ACA-3A44AAF94D6B}"/>
                </a:ext>
              </a:extLst>
            </p:cNvPr>
            <p:cNvSpPr/>
            <p:nvPr/>
          </p:nvSpPr>
          <p:spPr>
            <a:xfrm rot="342636" flipH="1">
              <a:off x="10454693" y="240075"/>
              <a:ext cx="1522632" cy="5474309"/>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 name="Google Shape;153;p6">
              <a:extLst>
                <a:ext uri="{FF2B5EF4-FFF2-40B4-BE49-F238E27FC236}">
                  <a16:creationId xmlns:a16="http://schemas.microsoft.com/office/drawing/2014/main" id="{A760A9DC-E9F7-97C6-F3B6-B5B6BA4B1554}"/>
                </a:ext>
              </a:extLst>
            </p:cNvPr>
            <p:cNvSpPr/>
            <p:nvPr/>
          </p:nvSpPr>
          <p:spPr>
            <a:xfrm rot="1057145" flipH="1">
              <a:off x="11100766" y="2956121"/>
              <a:ext cx="1121583" cy="4032422"/>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6" name="Google Shape;154;p6">
              <a:extLst>
                <a:ext uri="{FF2B5EF4-FFF2-40B4-BE49-F238E27FC236}">
                  <a16:creationId xmlns:a16="http://schemas.microsoft.com/office/drawing/2014/main" id="{645C841B-FF6A-DB23-32C0-CEB7312F7C8B}"/>
                </a:ext>
              </a:extLst>
            </p:cNvPr>
            <p:cNvGrpSpPr/>
            <p:nvPr/>
          </p:nvGrpSpPr>
          <p:grpSpPr>
            <a:xfrm rot="834297">
              <a:off x="8537534" y="734267"/>
              <a:ext cx="2935744" cy="5958665"/>
              <a:chOff x="5368897" y="1487338"/>
              <a:chExt cx="2009955" cy="4079596"/>
            </a:xfrm>
          </p:grpSpPr>
          <p:sp>
            <p:nvSpPr>
              <p:cNvPr id="28" name="Google Shape;155;p6">
                <a:extLst>
                  <a:ext uri="{FF2B5EF4-FFF2-40B4-BE49-F238E27FC236}">
                    <a16:creationId xmlns:a16="http://schemas.microsoft.com/office/drawing/2014/main" id="{67865B83-1E00-15A8-72CB-FA5E3410A4DC}"/>
                  </a:ext>
                </a:extLst>
              </p:cNvPr>
              <p:cNvSpPr/>
              <p:nvPr/>
            </p:nvSpPr>
            <p:spPr>
              <a:xfrm rot="-1170648">
                <a:off x="6587411" y="1949092"/>
                <a:ext cx="185621" cy="3690976"/>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 name="Google Shape;156;p6">
                <a:extLst>
                  <a:ext uri="{FF2B5EF4-FFF2-40B4-BE49-F238E27FC236}">
                    <a16:creationId xmlns:a16="http://schemas.microsoft.com/office/drawing/2014/main" id="{0739282F-BA48-2A58-493F-FF5F13FC9308}"/>
                  </a:ext>
                </a:extLst>
              </p:cNvPr>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 name="Google Shape;157;p6">
                <a:extLst>
                  <a:ext uri="{FF2B5EF4-FFF2-40B4-BE49-F238E27FC236}">
                    <a16:creationId xmlns:a16="http://schemas.microsoft.com/office/drawing/2014/main" id="{C827CEAE-3EBA-F82A-A795-0325BD5F6D8C}"/>
                  </a:ext>
                </a:extLst>
              </p:cNvPr>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7" name="Google Shape;158;p6">
              <a:extLst>
                <a:ext uri="{FF2B5EF4-FFF2-40B4-BE49-F238E27FC236}">
                  <a16:creationId xmlns:a16="http://schemas.microsoft.com/office/drawing/2014/main" id="{4EB790F2-C155-E2E9-75A2-ABF8F2A06C5A}"/>
                </a:ext>
              </a:extLst>
            </p:cNvPr>
            <p:cNvGrpSpPr/>
            <p:nvPr/>
          </p:nvGrpSpPr>
          <p:grpSpPr>
            <a:xfrm rot="-834363" flipH="1">
              <a:off x="10007823" y="1779855"/>
              <a:ext cx="2189869" cy="5071126"/>
              <a:chOff x="5307255" y="1547438"/>
              <a:chExt cx="1784043" cy="4131344"/>
            </a:xfrm>
          </p:grpSpPr>
          <p:sp>
            <p:nvSpPr>
              <p:cNvPr id="25" name="Google Shape;159;p6">
                <a:extLst>
                  <a:ext uri="{FF2B5EF4-FFF2-40B4-BE49-F238E27FC236}">
                    <a16:creationId xmlns:a16="http://schemas.microsoft.com/office/drawing/2014/main" id="{2AB01195-469E-C31A-A23E-B25C5D088276}"/>
                  </a:ext>
                </a:extLst>
              </p:cNvPr>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 name="Google Shape;160;p6">
                <a:extLst>
                  <a:ext uri="{FF2B5EF4-FFF2-40B4-BE49-F238E27FC236}">
                    <a16:creationId xmlns:a16="http://schemas.microsoft.com/office/drawing/2014/main" id="{AE01376E-49A3-5204-6D5A-6EE1B29C8305}"/>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7" name="Google Shape;161;p6">
                <a:extLst>
                  <a:ext uri="{FF2B5EF4-FFF2-40B4-BE49-F238E27FC236}">
                    <a16:creationId xmlns:a16="http://schemas.microsoft.com/office/drawing/2014/main" id="{285B62C0-CA9D-77E5-A082-D08ECA8E845F}"/>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8" name="Google Shape;162;p6">
              <a:extLst>
                <a:ext uri="{FF2B5EF4-FFF2-40B4-BE49-F238E27FC236}">
                  <a16:creationId xmlns:a16="http://schemas.microsoft.com/office/drawing/2014/main" id="{CCC6D223-EB48-9B23-3331-BF911D0BB627}"/>
                </a:ext>
              </a:extLst>
            </p:cNvPr>
            <p:cNvGrpSpPr/>
            <p:nvPr/>
          </p:nvGrpSpPr>
          <p:grpSpPr>
            <a:xfrm rot="440309">
              <a:off x="9237033" y="2293084"/>
              <a:ext cx="1956333" cy="4542963"/>
              <a:chOff x="5307255" y="1547438"/>
              <a:chExt cx="1786162" cy="4147796"/>
            </a:xfrm>
          </p:grpSpPr>
          <p:sp>
            <p:nvSpPr>
              <p:cNvPr id="22" name="Google Shape;163;p6">
                <a:extLst>
                  <a:ext uri="{FF2B5EF4-FFF2-40B4-BE49-F238E27FC236}">
                    <a16:creationId xmlns:a16="http://schemas.microsoft.com/office/drawing/2014/main" id="{548436DF-6986-4338-F82F-E72FA364C1F3}"/>
                  </a:ext>
                </a:extLst>
              </p:cNvPr>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 name="Google Shape;164;p6">
                <a:extLst>
                  <a:ext uri="{FF2B5EF4-FFF2-40B4-BE49-F238E27FC236}">
                    <a16:creationId xmlns:a16="http://schemas.microsoft.com/office/drawing/2014/main" id="{C4F2CDB8-AAFF-F5C4-9E82-C87B3A06EC31}"/>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4" name="Google Shape;165;p6">
                <a:extLst>
                  <a:ext uri="{FF2B5EF4-FFF2-40B4-BE49-F238E27FC236}">
                    <a16:creationId xmlns:a16="http://schemas.microsoft.com/office/drawing/2014/main" id="{09CCFD9C-C6B8-E30E-4067-CF310241EA63}"/>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9" name="Google Shape;166;p6">
              <a:extLst>
                <a:ext uri="{FF2B5EF4-FFF2-40B4-BE49-F238E27FC236}">
                  <a16:creationId xmlns:a16="http://schemas.microsoft.com/office/drawing/2014/main" id="{4FF44C83-2E23-63A8-420B-C7188DFEABD8}"/>
                </a:ext>
              </a:extLst>
            </p:cNvPr>
            <p:cNvGrpSpPr/>
            <p:nvPr/>
          </p:nvGrpSpPr>
          <p:grpSpPr>
            <a:xfrm rot="952222" flipH="1">
              <a:off x="10387675" y="4620686"/>
              <a:ext cx="972982" cy="980094"/>
              <a:chOff x="5307255" y="1547438"/>
              <a:chExt cx="1117486" cy="1125654"/>
            </a:xfrm>
          </p:grpSpPr>
          <p:sp>
            <p:nvSpPr>
              <p:cNvPr id="20" name="Google Shape;167;p6">
                <a:extLst>
                  <a:ext uri="{FF2B5EF4-FFF2-40B4-BE49-F238E27FC236}">
                    <a16:creationId xmlns:a16="http://schemas.microsoft.com/office/drawing/2014/main" id="{DBBF1919-8735-B8F7-5BB9-A0E914C47A9C}"/>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 name="Google Shape;168;p6">
                <a:extLst>
                  <a:ext uri="{FF2B5EF4-FFF2-40B4-BE49-F238E27FC236}">
                    <a16:creationId xmlns:a16="http://schemas.microsoft.com/office/drawing/2014/main" id="{F08272BD-9ADA-467C-1D25-A8492C548259}"/>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0" name="Google Shape;169;p6">
              <a:extLst>
                <a:ext uri="{FF2B5EF4-FFF2-40B4-BE49-F238E27FC236}">
                  <a16:creationId xmlns:a16="http://schemas.microsoft.com/office/drawing/2014/main" id="{1AA7A826-02A7-F8C7-3C85-8C22B3CF7598}"/>
                </a:ext>
              </a:extLst>
            </p:cNvPr>
            <p:cNvGrpSpPr/>
            <p:nvPr/>
          </p:nvGrpSpPr>
          <p:grpSpPr>
            <a:xfrm rot="952222" flipH="1">
              <a:off x="10406852" y="3368180"/>
              <a:ext cx="972982" cy="980094"/>
              <a:chOff x="5307255" y="1547438"/>
              <a:chExt cx="1117486" cy="1125654"/>
            </a:xfrm>
          </p:grpSpPr>
          <p:sp>
            <p:nvSpPr>
              <p:cNvPr id="18" name="Google Shape;170;p6">
                <a:extLst>
                  <a:ext uri="{FF2B5EF4-FFF2-40B4-BE49-F238E27FC236}">
                    <a16:creationId xmlns:a16="http://schemas.microsoft.com/office/drawing/2014/main" id="{67E2763F-3F40-2772-C8C2-2D90B2900B00}"/>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9" name="Google Shape;171;p6">
                <a:extLst>
                  <a:ext uri="{FF2B5EF4-FFF2-40B4-BE49-F238E27FC236}">
                    <a16:creationId xmlns:a16="http://schemas.microsoft.com/office/drawing/2014/main" id="{F40CC31D-5A20-B724-119C-E95B69FD0445}"/>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1" name="Google Shape;172;p6">
              <a:extLst>
                <a:ext uri="{FF2B5EF4-FFF2-40B4-BE49-F238E27FC236}">
                  <a16:creationId xmlns:a16="http://schemas.microsoft.com/office/drawing/2014/main" id="{95CCB68C-FD63-9FE1-4588-67964C42C823}"/>
                </a:ext>
              </a:extLst>
            </p:cNvPr>
            <p:cNvGrpSpPr/>
            <p:nvPr/>
          </p:nvGrpSpPr>
          <p:grpSpPr>
            <a:xfrm rot="952222" flipH="1">
              <a:off x="11485763" y="3114853"/>
              <a:ext cx="972982" cy="980094"/>
              <a:chOff x="5307255" y="1547438"/>
              <a:chExt cx="1117486" cy="1125654"/>
            </a:xfrm>
          </p:grpSpPr>
          <p:sp>
            <p:nvSpPr>
              <p:cNvPr id="16" name="Google Shape;173;p6">
                <a:extLst>
                  <a:ext uri="{FF2B5EF4-FFF2-40B4-BE49-F238E27FC236}">
                    <a16:creationId xmlns:a16="http://schemas.microsoft.com/office/drawing/2014/main" id="{F8D3B694-0538-FE15-344C-F1A1338F7997}"/>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 name="Google Shape;174;p6">
                <a:extLst>
                  <a:ext uri="{FF2B5EF4-FFF2-40B4-BE49-F238E27FC236}">
                    <a16:creationId xmlns:a16="http://schemas.microsoft.com/office/drawing/2014/main" id="{52E90CC2-F5E3-47AA-B906-FE76A6A6F817}"/>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2" name="Google Shape;175;p6">
              <a:extLst>
                <a:ext uri="{FF2B5EF4-FFF2-40B4-BE49-F238E27FC236}">
                  <a16:creationId xmlns:a16="http://schemas.microsoft.com/office/drawing/2014/main" id="{948A15D3-19F9-F4D5-0521-9DE52CFA78F5}"/>
                </a:ext>
              </a:extLst>
            </p:cNvPr>
            <p:cNvGrpSpPr/>
            <p:nvPr/>
          </p:nvGrpSpPr>
          <p:grpSpPr>
            <a:xfrm rot="952222" flipH="1">
              <a:off x="11371716" y="4308822"/>
              <a:ext cx="972982" cy="980094"/>
              <a:chOff x="5307255" y="1547438"/>
              <a:chExt cx="1117486" cy="1125654"/>
            </a:xfrm>
          </p:grpSpPr>
          <p:sp>
            <p:nvSpPr>
              <p:cNvPr id="14" name="Google Shape;176;p6">
                <a:extLst>
                  <a:ext uri="{FF2B5EF4-FFF2-40B4-BE49-F238E27FC236}">
                    <a16:creationId xmlns:a16="http://schemas.microsoft.com/office/drawing/2014/main" id="{1EA8CA95-5D1A-8BDA-E5E2-5CEAD621C81C}"/>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 name="Google Shape;177;p6">
                <a:extLst>
                  <a:ext uri="{FF2B5EF4-FFF2-40B4-BE49-F238E27FC236}">
                    <a16:creationId xmlns:a16="http://schemas.microsoft.com/office/drawing/2014/main" id="{34D0A0B8-4FA8-F9A7-325B-7EFDB1055F37}"/>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13" name="Google Shape;178;p6">
              <a:extLst>
                <a:ext uri="{FF2B5EF4-FFF2-40B4-BE49-F238E27FC236}">
                  <a16:creationId xmlns:a16="http://schemas.microsoft.com/office/drawing/2014/main" id="{D52AA790-EFE2-D890-41E5-08D1D0B478E9}"/>
                </a:ext>
              </a:extLst>
            </p:cNvPr>
            <p:cNvSpPr/>
            <p:nvPr/>
          </p:nvSpPr>
          <p:spPr>
            <a:xfrm rot="-6416953" flipH="1">
              <a:off x="8195028" y="4496461"/>
              <a:ext cx="3919040" cy="107877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1" name="Google Shape;346;p10">
            <a:extLst>
              <a:ext uri="{FF2B5EF4-FFF2-40B4-BE49-F238E27FC236}">
                <a16:creationId xmlns:a16="http://schemas.microsoft.com/office/drawing/2014/main" id="{EEF51E62-CA57-A912-F446-10C8103182C1}"/>
              </a:ext>
            </a:extLst>
          </p:cNvPr>
          <p:cNvGrpSpPr/>
          <p:nvPr userDrawn="1"/>
        </p:nvGrpSpPr>
        <p:grpSpPr>
          <a:xfrm rot="607744" flipH="1">
            <a:off x="2204720" y="458368"/>
            <a:ext cx="1023023" cy="1030501"/>
            <a:chOff x="5307255" y="1547438"/>
            <a:chExt cx="1117486" cy="1125654"/>
          </a:xfrm>
        </p:grpSpPr>
        <p:sp>
          <p:nvSpPr>
            <p:cNvPr id="32" name="Google Shape;347;p10">
              <a:extLst>
                <a:ext uri="{FF2B5EF4-FFF2-40B4-BE49-F238E27FC236}">
                  <a16:creationId xmlns:a16="http://schemas.microsoft.com/office/drawing/2014/main" id="{96C813A1-9D76-438A-A909-7D10C4D297CC}"/>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3" name="Google Shape;348;p10">
              <a:extLst>
                <a:ext uri="{FF2B5EF4-FFF2-40B4-BE49-F238E27FC236}">
                  <a16:creationId xmlns:a16="http://schemas.microsoft.com/office/drawing/2014/main" id="{86D03785-D124-2D15-E403-4B5785A37828}"/>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4" name="Google Shape;349;p10">
            <a:extLst>
              <a:ext uri="{FF2B5EF4-FFF2-40B4-BE49-F238E27FC236}">
                <a16:creationId xmlns:a16="http://schemas.microsoft.com/office/drawing/2014/main" id="{BFEAA824-F027-BB41-D752-69976F5D7CDA}"/>
              </a:ext>
            </a:extLst>
          </p:cNvPr>
          <p:cNvGrpSpPr/>
          <p:nvPr userDrawn="1"/>
        </p:nvGrpSpPr>
        <p:grpSpPr>
          <a:xfrm rot="608142" flipH="1">
            <a:off x="2570359" y="1716620"/>
            <a:ext cx="815984" cy="821948"/>
            <a:chOff x="5307255" y="1547438"/>
            <a:chExt cx="1117486" cy="1125654"/>
          </a:xfrm>
        </p:grpSpPr>
        <p:sp>
          <p:nvSpPr>
            <p:cNvPr id="35" name="Google Shape;350;p10">
              <a:extLst>
                <a:ext uri="{FF2B5EF4-FFF2-40B4-BE49-F238E27FC236}">
                  <a16:creationId xmlns:a16="http://schemas.microsoft.com/office/drawing/2014/main" id="{4B9CCE40-6376-17C1-9E79-59731067467E}"/>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6" name="Google Shape;351;p10">
              <a:extLst>
                <a:ext uri="{FF2B5EF4-FFF2-40B4-BE49-F238E27FC236}">
                  <a16:creationId xmlns:a16="http://schemas.microsoft.com/office/drawing/2014/main" id="{CFF48295-EB8C-1DBB-44AB-08DC57B8B8A0}"/>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7" name="Google Shape;352;p10">
            <a:extLst>
              <a:ext uri="{FF2B5EF4-FFF2-40B4-BE49-F238E27FC236}">
                <a16:creationId xmlns:a16="http://schemas.microsoft.com/office/drawing/2014/main" id="{7B3F3417-A756-3FE5-1415-D4DC2E11FFB7}"/>
              </a:ext>
            </a:extLst>
          </p:cNvPr>
          <p:cNvGrpSpPr/>
          <p:nvPr userDrawn="1"/>
        </p:nvGrpSpPr>
        <p:grpSpPr>
          <a:xfrm rot="608142" flipH="1">
            <a:off x="1738960" y="1330058"/>
            <a:ext cx="815984" cy="821948"/>
            <a:chOff x="5307255" y="1547438"/>
            <a:chExt cx="1117486" cy="1125654"/>
          </a:xfrm>
        </p:grpSpPr>
        <p:sp>
          <p:nvSpPr>
            <p:cNvPr id="38" name="Google Shape;353;p10">
              <a:extLst>
                <a:ext uri="{FF2B5EF4-FFF2-40B4-BE49-F238E27FC236}">
                  <a16:creationId xmlns:a16="http://schemas.microsoft.com/office/drawing/2014/main" id="{530F6A0F-EAA4-E85B-B854-D16DA86E84B5}"/>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9" name="Google Shape;354;p10">
              <a:extLst>
                <a:ext uri="{FF2B5EF4-FFF2-40B4-BE49-F238E27FC236}">
                  <a16:creationId xmlns:a16="http://schemas.microsoft.com/office/drawing/2014/main" id="{C171EAF1-1E65-6695-2A14-7F16B22366AC}"/>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0" name="Google Shape;355;p10">
            <a:extLst>
              <a:ext uri="{FF2B5EF4-FFF2-40B4-BE49-F238E27FC236}">
                <a16:creationId xmlns:a16="http://schemas.microsoft.com/office/drawing/2014/main" id="{B042C19C-996A-19BE-ADCA-C7766EAB5D3D}"/>
              </a:ext>
            </a:extLst>
          </p:cNvPr>
          <p:cNvGrpSpPr/>
          <p:nvPr userDrawn="1"/>
        </p:nvGrpSpPr>
        <p:grpSpPr>
          <a:xfrm rot="608142" flipH="1">
            <a:off x="913878" y="1928596"/>
            <a:ext cx="815984" cy="821948"/>
            <a:chOff x="5307255" y="1547438"/>
            <a:chExt cx="1117486" cy="1125654"/>
          </a:xfrm>
        </p:grpSpPr>
        <p:sp>
          <p:nvSpPr>
            <p:cNvPr id="41" name="Google Shape;356;p10">
              <a:extLst>
                <a:ext uri="{FF2B5EF4-FFF2-40B4-BE49-F238E27FC236}">
                  <a16:creationId xmlns:a16="http://schemas.microsoft.com/office/drawing/2014/main" id="{0D394B15-07E8-9A4E-E488-8DD157DF67FD}"/>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2" name="Google Shape;357;p10">
              <a:extLst>
                <a:ext uri="{FF2B5EF4-FFF2-40B4-BE49-F238E27FC236}">
                  <a16:creationId xmlns:a16="http://schemas.microsoft.com/office/drawing/2014/main" id="{28376B36-13C6-456A-B9E7-7D8320FE9EB2}"/>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3" name="Google Shape;358;p10">
            <a:extLst>
              <a:ext uri="{FF2B5EF4-FFF2-40B4-BE49-F238E27FC236}">
                <a16:creationId xmlns:a16="http://schemas.microsoft.com/office/drawing/2014/main" id="{8C7BC8AC-A8B1-12E2-7331-A70B97551176}"/>
              </a:ext>
            </a:extLst>
          </p:cNvPr>
          <p:cNvGrpSpPr/>
          <p:nvPr userDrawn="1"/>
        </p:nvGrpSpPr>
        <p:grpSpPr>
          <a:xfrm rot="608187" flipH="1">
            <a:off x="1726722" y="2342865"/>
            <a:ext cx="707346" cy="712516"/>
            <a:chOff x="5307255" y="1547438"/>
            <a:chExt cx="1117486" cy="1125654"/>
          </a:xfrm>
        </p:grpSpPr>
        <p:sp>
          <p:nvSpPr>
            <p:cNvPr id="44" name="Google Shape;359;p10">
              <a:extLst>
                <a:ext uri="{FF2B5EF4-FFF2-40B4-BE49-F238E27FC236}">
                  <a16:creationId xmlns:a16="http://schemas.microsoft.com/office/drawing/2014/main" id="{D3D5F358-F992-4DD0-E2C5-31A80E3D98F0}"/>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5" name="Google Shape;360;p10">
              <a:extLst>
                <a:ext uri="{FF2B5EF4-FFF2-40B4-BE49-F238E27FC236}">
                  <a16:creationId xmlns:a16="http://schemas.microsoft.com/office/drawing/2014/main" id="{4A2FF44E-5B38-422E-5ADA-0B4BC5C4A8EB}"/>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6" name="Google Shape;358;p10">
            <a:extLst>
              <a:ext uri="{FF2B5EF4-FFF2-40B4-BE49-F238E27FC236}">
                <a16:creationId xmlns:a16="http://schemas.microsoft.com/office/drawing/2014/main" id="{DD62B856-9F74-2A0A-31B9-D61BF25EABCC}"/>
              </a:ext>
            </a:extLst>
          </p:cNvPr>
          <p:cNvGrpSpPr/>
          <p:nvPr userDrawn="1"/>
        </p:nvGrpSpPr>
        <p:grpSpPr>
          <a:xfrm rot="608187" flipH="1">
            <a:off x="1149869" y="827044"/>
            <a:ext cx="707346" cy="712516"/>
            <a:chOff x="5307255" y="1547438"/>
            <a:chExt cx="1117486" cy="1125654"/>
          </a:xfrm>
        </p:grpSpPr>
        <p:sp>
          <p:nvSpPr>
            <p:cNvPr id="47" name="Google Shape;359;p10">
              <a:extLst>
                <a:ext uri="{FF2B5EF4-FFF2-40B4-BE49-F238E27FC236}">
                  <a16:creationId xmlns:a16="http://schemas.microsoft.com/office/drawing/2014/main" id="{B7A0C4FC-A819-A7E4-F0DD-D64FC9F9FE25}"/>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8" name="Google Shape;360;p10">
              <a:extLst>
                <a:ext uri="{FF2B5EF4-FFF2-40B4-BE49-F238E27FC236}">
                  <a16:creationId xmlns:a16="http://schemas.microsoft.com/office/drawing/2014/main" id="{09F7ABD4-1BB7-54BA-766C-3393DDD0058F}"/>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9" name="Google Shape;358;p10">
            <a:extLst>
              <a:ext uri="{FF2B5EF4-FFF2-40B4-BE49-F238E27FC236}">
                <a16:creationId xmlns:a16="http://schemas.microsoft.com/office/drawing/2014/main" id="{F4C327FC-01C1-A5D2-4C54-4FEC7866C03C}"/>
              </a:ext>
            </a:extLst>
          </p:cNvPr>
          <p:cNvGrpSpPr/>
          <p:nvPr userDrawn="1"/>
        </p:nvGrpSpPr>
        <p:grpSpPr>
          <a:xfrm rot="608187" flipH="1">
            <a:off x="346109" y="827044"/>
            <a:ext cx="707346" cy="712516"/>
            <a:chOff x="5307255" y="1547438"/>
            <a:chExt cx="1117486" cy="1125654"/>
          </a:xfrm>
        </p:grpSpPr>
        <p:sp>
          <p:nvSpPr>
            <p:cNvPr id="50" name="Google Shape;359;p10">
              <a:extLst>
                <a:ext uri="{FF2B5EF4-FFF2-40B4-BE49-F238E27FC236}">
                  <a16:creationId xmlns:a16="http://schemas.microsoft.com/office/drawing/2014/main" id="{3082A857-A3A3-690D-B941-DA8629A5AED0}"/>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1" name="Google Shape;360;p10">
              <a:extLst>
                <a:ext uri="{FF2B5EF4-FFF2-40B4-BE49-F238E27FC236}">
                  <a16:creationId xmlns:a16="http://schemas.microsoft.com/office/drawing/2014/main" id="{584378A1-5160-AFC4-13B3-627C8ECD1ECE}"/>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1842781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عنوان ونص عمودي">
    <p:bg>
      <p:bgPr>
        <a:solidFill>
          <a:schemeClr val="bg1">
            <a:lumMod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4753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شريحة عنوان">
    <p:spTree>
      <p:nvGrpSpPr>
        <p:cNvPr id="1" name=""/>
        <p:cNvGrpSpPr/>
        <p:nvPr/>
      </p:nvGrpSpPr>
      <p:grpSpPr>
        <a:xfrm>
          <a:off x="0" y="0"/>
          <a:ext cx="0" cy="0"/>
          <a:chOff x="0" y="0"/>
          <a:chExt cx="0" cy="0"/>
        </a:xfrm>
      </p:grpSpPr>
      <p:pic>
        <p:nvPicPr>
          <p:cNvPr id="2" name="صورة 1" descr="صورة تحتوي على الوردة, تصميم الأزهار, قطع الأزهار, زهرة&#10;&#10;تم إنشاء الوصف تلقائياً">
            <a:extLst>
              <a:ext uri="{FF2B5EF4-FFF2-40B4-BE49-F238E27FC236}">
                <a16:creationId xmlns:a16="http://schemas.microsoft.com/office/drawing/2014/main" id="{FEC06B36-1422-E0E5-5CF2-13129B79F7A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004" t="3900" r="9236" b="12108"/>
          <a:stretch/>
        </p:blipFill>
        <p:spPr>
          <a:xfrm rot="1202468">
            <a:off x="7397693" y="500626"/>
            <a:ext cx="4106392" cy="4740328"/>
          </a:xfrm>
          <a:prstGeom prst="rect">
            <a:avLst/>
          </a:prstGeom>
        </p:spPr>
      </p:pic>
      <p:sp>
        <p:nvSpPr>
          <p:cNvPr id="3" name="Google Shape;11;p2">
            <a:extLst>
              <a:ext uri="{FF2B5EF4-FFF2-40B4-BE49-F238E27FC236}">
                <a16:creationId xmlns:a16="http://schemas.microsoft.com/office/drawing/2014/main" id="{DF23568D-EDB2-B9F2-D99B-6AC058934C07}"/>
              </a:ext>
            </a:extLst>
          </p:cNvPr>
          <p:cNvSpPr/>
          <p:nvPr userDrawn="1"/>
        </p:nvSpPr>
        <p:spPr>
          <a:xfrm rot="20505927">
            <a:off x="3740234" y="1511559"/>
            <a:ext cx="4711533" cy="3547855"/>
          </a:xfrm>
          <a:prstGeom prst="rect">
            <a:avLst/>
          </a:prstGeom>
          <a:solidFill>
            <a:schemeClr val="accent1"/>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 name="Google Shape;11;p2">
            <a:extLst>
              <a:ext uri="{FF2B5EF4-FFF2-40B4-BE49-F238E27FC236}">
                <a16:creationId xmlns:a16="http://schemas.microsoft.com/office/drawing/2014/main" id="{DB6639D0-8C2D-DA34-B31F-DF2A27F790E9}"/>
              </a:ext>
            </a:extLst>
          </p:cNvPr>
          <p:cNvSpPr/>
          <p:nvPr userDrawn="1"/>
        </p:nvSpPr>
        <p:spPr>
          <a:xfrm rot="21253371">
            <a:off x="4123212" y="1467828"/>
            <a:ext cx="4711533" cy="3547855"/>
          </a:xfrm>
          <a:prstGeom prst="rect">
            <a:avLst/>
          </a:prstGeom>
          <a:solidFill>
            <a:srgbClr val="FBD1D8"/>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 name="Google Shape;11;p2">
            <a:extLst>
              <a:ext uri="{FF2B5EF4-FFF2-40B4-BE49-F238E27FC236}">
                <a16:creationId xmlns:a16="http://schemas.microsoft.com/office/drawing/2014/main" id="{0599C662-7689-4444-84BA-8DA6AB00FA25}"/>
              </a:ext>
            </a:extLst>
          </p:cNvPr>
          <p:cNvSpPr/>
          <p:nvPr userDrawn="1"/>
        </p:nvSpPr>
        <p:spPr>
          <a:xfrm>
            <a:off x="4440876" y="1386774"/>
            <a:ext cx="4711533" cy="3547855"/>
          </a:xfrm>
          <a:prstGeom prst="rect">
            <a:avLst/>
          </a:prstGeom>
          <a:solidFill>
            <a:srgbClr val="FFFFFF"/>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pPr>
            <a:endParaRPr sz="3200" b="1" i="0" u="none" strike="noStrike" cap="none" dirty="0">
              <a:solidFill>
                <a:schemeClr val="tx2">
                  <a:lumMod val="50000"/>
                </a:schemeClr>
              </a:solidFill>
              <a:latin typeface="Arial" panose="020B0604020202020204" pitchFamily="34" charset="0"/>
              <a:ea typeface="Calibri"/>
              <a:cs typeface="Arial" panose="020B0604020202020204" pitchFamily="34" charset="0"/>
              <a:sym typeface="Calibri"/>
            </a:endParaRPr>
          </a:p>
        </p:txBody>
      </p:sp>
      <p:pic>
        <p:nvPicPr>
          <p:cNvPr id="6" name="صورة 5" descr="صورة تحتوي على زهرة, رسم, الوردة, فنون إبداعية&#10;&#10;تم إنشاء الوصف تلقائياً">
            <a:extLst>
              <a:ext uri="{FF2B5EF4-FFF2-40B4-BE49-F238E27FC236}">
                <a16:creationId xmlns:a16="http://schemas.microsoft.com/office/drawing/2014/main" id="{40BB8D54-BDA2-3FDB-E3EE-4EFD0CA03B0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2510" t="8025" r="15174" b="10180"/>
          <a:stretch/>
        </p:blipFill>
        <p:spPr>
          <a:xfrm rot="20446628">
            <a:off x="1414931" y="1685212"/>
            <a:ext cx="4017450" cy="4544008"/>
          </a:xfrm>
          <a:prstGeom prst="rect">
            <a:avLst/>
          </a:prstGeom>
        </p:spPr>
      </p:pic>
    </p:spTree>
    <p:extLst>
      <p:ext uri="{BB962C8B-B14F-4D97-AF65-F5344CB8AC3E}">
        <p14:creationId xmlns:p14="http://schemas.microsoft.com/office/powerpoint/2010/main" val="2338638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عنوان ونص عمودي">
    <p:bg>
      <p:bgPr>
        <a:solidFill>
          <a:schemeClr val="bg1">
            <a:lumMod val="50000"/>
          </a:schemeClr>
        </a:solid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DBCA251B-FBFD-3C4C-451D-1D1065322834}"/>
              </a:ext>
            </a:extLst>
          </p:cNvPr>
          <p:cNvGrpSpPr/>
          <p:nvPr userDrawn="1"/>
        </p:nvGrpSpPr>
        <p:grpSpPr>
          <a:xfrm>
            <a:off x="629585" y="1851520"/>
            <a:ext cx="2625632" cy="4816085"/>
            <a:chOff x="509454" y="1716832"/>
            <a:chExt cx="2625632" cy="4816085"/>
          </a:xfrm>
        </p:grpSpPr>
        <p:sp>
          <p:nvSpPr>
            <p:cNvPr id="3" name="Google Shape;125;p5">
              <a:extLst>
                <a:ext uri="{FF2B5EF4-FFF2-40B4-BE49-F238E27FC236}">
                  <a16:creationId xmlns:a16="http://schemas.microsoft.com/office/drawing/2014/main" id="{63446DCB-52B7-FCF5-41B8-974762519795}"/>
                </a:ext>
              </a:extLst>
            </p:cNvPr>
            <p:cNvSpPr/>
            <p:nvPr/>
          </p:nvSpPr>
          <p:spPr>
            <a:xfrm rot="648264" flipH="1">
              <a:off x="2255229" y="2111391"/>
              <a:ext cx="655294" cy="3657356"/>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 name="Google Shape;126;p5">
              <a:extLst>
                <a:ext uri="{FF2B5EF4-FFF2-40B4-BE49-F238E27FC236}">
                  <a16:creationId xmlns:a16="http://schemas.microsoft.com/office/drawing/2014/main" id="{219606A8-9B39-1EF4-3A0F-BB4A8F936885}"/>
                </a:ext>
              </a:extLst>
            </p:cNvPr>
            <p:cNvSpPr/>
            <p:nvPr/>
          </p:nvSpPr>
          <p:spPr>
            <a:xfrm rot="159780">
              <a:off x="871167" y="1716832"/>
              <a:ext cx="1057559" cy="3655482"/>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5" name="Google Shape;127;p5">
              <a:extLst>
                <a:ext uri="{FF2B5EF4-FFF2-40B4-BE49-F238E27FC236}">
                  <a16:creationId xmlns:a16="http://schemas.microsoft.com/office/drawing/2014/main" id="{64604043-275A-4222-4419-0E9BB034D1CF}"/>
                </a:ext>
              </a:extLst>
            </p:cNvPr>
            <p:cNvGrpSpPr/>
            <p:nvPr/>
          </p:nvGrpSpPr>
          <p:grpSpPr>
            <a:xfrm rot="20054750" flipH="1">
              <a:off x="683713" y="2278445"/>
              <a:ext cx="2436423" cy="3641185"/>
              <a:chOff x="5781674" y="547101"/>
              <a:chExt cx="2605044" cy="4089732"/>
            </a:xfrm>
          </p:grpSpPr>
          <p:sp>
            <p:nvSpPr>
              <p:cNvPr id="18" name="Google Shape;128;p5">
                <a:extLst>
                  <a:ext uri="{FF2B5EF4-FFF2-40B4-BE49-F238E27FC236}">
                    <a16:creationId xmlns:a16="http://schemas.microsoft.com/office/drawing/2014/main" id="{FC469B3C-F4D4-B43C-F4CB-859F37AA6969}"/>
                  </a:ext>
                </a:extLst>
              </p:cNvPr>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9" name="Google Shape;129;p5">
                <a:extLst>
                  <a:ext uri="{FF2B5EF4-FFF2-40B4-BE49-F238E27FC236}">
                    <a16:creationId xmlns:a16="http://schemas.microsoft.com/office/drawing/2014/main" id="{5B037DC0-2E96-1D1F-B673-4DC811A20D59}"/>
                  </a:ext>
                </a:extLst>
              </p:cNvPr>
              <p:cNvGrpSpPr/>
              <p:nvPr/>
            </p:nvGrpSpPr>
            <p:grpSpPr>
              <a:xfrm>
                <a:off x="5781674" y="547101"/>
                <a:ext cx="968399" cy="1110421"/>
                <a:chOff x="5781674" y="528934"/>
                <a:chExt cx="968399" cy="1110421"/>
              </a:xfrm>
            </p:grpSpPr>
            <p:sp>
              <p:nvSpPr>
                <p:cNvPr id="20" name="Google Shape;130;p5">
                  <a:extLst>
                    <a:ext uri="{FF2B5EF4-FFF2-40B4-BE49-F238E27FC236}">
                      <a16:creationId xmlns:a16="http://schemas.microsoft.com/office/drawing/2014/main" id="{18C7D76C-79FE-07CD-7186-D3DFC6C63CA0}"/>
                    </a:ext>
                  </a:extLst>
                </p:cNvPr>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 name="Google Shape;131;p5">
                  <a:extLst>
                    <a:ext uri="{FF2B5EF4-FFF2-40B4-BE49-F238E27FC236}">
                      <a16:creationId xmlns:a16="http://schemas.microsoft.com/office/drawing/2014/main" id="{C5E57ED1-BAD3-8C19-BFF8-A9FC6E4DA1B4}"/>
                    </a:ext>
                  </a:extLst>
                </p:cNvPr>
                <p:cNvSpPr/>
                <p:nvPr/>
              </p:nvSpPr>
              <p:spPr>
                <a:xfrm rot="-1127820">
                  <a:off x="5913155" y="617709"/>
                  <a:ext cx="705437" cy="932871"/>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6" name="Google Shape;132;p5">
              <a:extLst>
                <a:ext uri="{FF2B5EF4-FFF2-40B4-BE49-F238E27FC236}">
                  <a16:creationId xmlns:a16="http://schemas.microsoft.com/office/drawing/2014/main" id="{8E47BFC0-D7C6-B4FE-F3FA-C2370E7BFC1A}"/>
                </a:ext>
              </a:extLst>
            </p:cNvPr>
            <p:cNvSpPr/>
            <p:nvPr/>
          </p:nvSpPr>
          <p:spPr>
            <a:xfrm rot="5776094">
              <a:off x="393527" y="3745378"/>
              <a:ext cx="3303406" cy="945187"/>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7" name="Google Shape;134;p5">
              <a:extLst>
                <a:ext uri="{FF2B5EF4-FFF2-40B4-BE49-F238E27FC236}">
                  <a16:creationId xmlns:a16="http://schemas.microsoft.com/office/drawing/2014/main" id="{0A2450B1-589E-CD56-AB62-C3FFC42098D3}"/>
                </a:ext>
              </a:extLst>
            </p:cNvPr>
            <p:cNvGrpSpPr/>
            <p:nvPr/>
          </p:nvGrpSpPr>
          <p:grpSpPr>
            <a:xfrm rot="21252378" flipH="1">
              <a:off x="1476475" y="3722610"/>
              <a:ext cx="1658611" cy="2503397"/>
              <a:chOff x="5781674" y="547101"/>
              <a:chExt cx="2605044" cy="4089732"/>
            </a:xfrm>
          </p:grpSpPr>
          <p:sp>
            <p:nvSpPr>
              <p:cNvPr id="14" name="Google Shape;135;p5">
                <a:extLst>
                  <a:ext uri="{FF2B5EF4-FFF2-40B4-BE49-F238E27FC236}">
                    <a16:creationId xmlns:a16="http://schemas.microsoft.com/office/drawing/2014/main" id="{B1C86D42-15EB-B3B2-4557-83AC527D7AD4}"/>
                  </a:ext>
                </a:extLst>
              </p:cNvPr>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5" name="Google Shape;136;p5">
                <a:extLst>
                  <a:ext uri="{FF2B5EF4-FFF2-40B4-BE49-F238E27FC236}">
                    <a16:creationId xmlns:a16="http://schemas.microsoft.com/office/drawing/2014/main" id="{72F9D29E-A3AE-F4D0-A2AD-3998BDDCBD9F}"/>
                  </a:ext>
                </a:extLst>
              </p:cNvPr>
              <p:cNvGrpSpPr/>
              <p:nvPr/>
            </p:nvGrpSpPr>
            <p:grpSpPr>
              <a:xfrm>
                <a:off x="5781674" y="547101"/>
                <a:ext cx="968399" cy="1110421"/>
                <a:chOff x="5781674" y="528934"/>
                <a:chExt cx="968399" cy="1110421"/>
              </a:xfrm>
            </p:grpSpPr>
            <p:sp>
              <p:nvSpPr>
                <p:cNvPr id="16" name="Google Shape;137;p5">
                  <a:extLst>
                    <a:ext uri="{FF2B5EF4-FFF2-40B4-BE49-F238E27FC236}">
                      <a16:creationId xmlns:a16="http://schemas.microsoft.com/office/drawing/2014/main" id="{3BB71879-666F-6E1F-CCB2-54FBFF9FFBC6}"/>
                    </a:ext>
                  </a:extLst>
                </p:cNvPr>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 name="Google Shape;138;p5">
                  <a:extLst>
                    <a:ext uri="{FF2B5EF4-FFF2-40B4-BE49-F238E27FC236}">
                      <a16:creationId xmlns:a16="http://schemas.microsoft.com/office/drawing/2014/main" id="{D77B6434-2930-BBBB-4061-21A167342933}"/>
                    </a:ext>
                  </a:extLst>
                </p:cNvPr>
                <p:cNvSpPr/>
                <p:nvPr/>
              </p:nvSpPr>
              <p:spPr>
                <a:xfrm rot="-1127820">
                  <a:off x="5913155" y="617709"/>
                  <a:ext cx="705437" cy="932871"/>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8" name="Google Shape;140;p5">
              <a:extLst>
                <a:ext uri="{FF2B5EF4-FFF2-40B4-BE49-F238E27FC236}">
                  <a16:creationId xmlns:a16="http://schemas.microsoft.com/office/drawing/2014/main" id="{914A9BF6-2B83-40D4-F656-618E56EBB2E3}"/>
                </a:ext>
              </a:extLst>
            </p:cNvPr>
            <p:cNvGrpSpPr/>
            <p:nvPr/>
          </p:nvGrpSpPr>
          <p:grpSpPr>
            <a:xfrm rot="21443191">
              <a:off x="509454" y="4339540"/>
              <a:ext cx="1541265" cy="2193377"/>
              <a:chOff x="3959902" y="4082354"/>
              <a:chExt cx="1760083" cy="2605335"/>
            </a:xfrm>
          </p:grpSpPr>
          <p:sp>
            <p:nvSpPr>
              <p:cNvPr id="12" name="Google Shape;141;p5">
                <a:extLst>
                  <a:ext uri="{FF2B5EF4-FFF2-40B4-BE49-F238E27FC236}">
                    <a16:creationId xmlns:a16="http://schemas.microsoft.com/office/drawing/2014/main" id="{9B245C9E-F2B4-1E28-5E47-132CC3389B25}"/>
                  </a:ext>
                </a:extLst>
              </p:cNvPr>
              <p:cNvSpPr/>
              <p:nvPr/>
            </p:nvSpPr>
            <p:spPr>
              <a:xfrm rot="-675222" flipH="1">
                <a:off x="4467664" y="4369220"/>
                <a:ext cx="1043970" cy="2238117"/>
              </a:xfrm>
              <a:custGeom>
                <a:avLst/>
                <a:gdLst/>
                <a:ahLst/>
                <a:cxnLst/>
                <a:rect l="l" t="t" r="r" b="b"/>
                <a:pathLst>
                  <a:path w="1044793" h="2239882" extrusionOk="0">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3" name="Google Shape;142;p5">
                <a:extLst>
                  <a:ext uri="{FF2B5EF4-FFF2-40B4-BE49-F238E27FC236}">
                    <a16:creationId xmlns:a16="http://schemas.microsoft.com/office/drawing/2014/main" id="{CD1A6628-B2CF-DB00-F245-ABA1099F75DD}"/>
                  </a:ext>
                </a:extLst>
              </p:cNvPr>
              <p:cNvSpPr/>
              <p:nvPr/>
            </p:nvSpPr>
            <p:spPr>
              <a:xfrm rot="-1374346">
                <a:off x="4028299" y="4168843"/>
                <a:ext cx="537742" cy="460238"/>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9" name="Google Shape;143;p5">
              <a:extLst>
                <a:ext uri="{FF2B5EF4-FFF2-40B4-BE49-F238E27FC236}">
                  <a16:creationId xmlns:a16="http://schemas.microsoft.com/office/drawing/2014/main" id="{406F681C-C0A3-B751-A385-9D5CAC9EDAE9}"/>
                </a:ext>
              </a:extLst>
            </p:cNvPr>
            <p:cNvGrpSpPr/>
            <p:nvPr/>
          </p:nvGrpSpPr>
          <p:grpSpPr>
            <a:xfrm rot="215344">
              <a:off x="1068149" y="3848481"/>
              <a:ext cx="1379291" cy="2503158"/>
              <a:chOff x="6812776" y="643385"/>
              <a:chExt cx="1603353" cy="3026606"/>
            </a:xfrm>
          </p:grpSpPr>
          <p:sp>
            <p:nvSpPr>
              <p:cNvPr id="10" name="Google Shape;144;p5">
                <a:extLst>
                  <a:ext uri="{FF2B5EF4-FFF2-40B4-BE49-F238E27FC236}">
                    <a16:creationId xmlns:a16="http://schemas.microsoft.com/office/drawing/2014/main" id="{1B17B294-9D6B-98F9-2AC2-02A0F3E934AB}"/>
                  </a:ext>
                </a:extLst>
              </p:cNvPr>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 name="Google Shape;145;p5">
                <a:extLst>
                  <a:ext uri="{FF2B5EF4-FFF2-40B4-BE49-F238E27FC236}">
                    <a16:creationId xmlns:a16="http://schemas.microsoft.com/office/drawing/2014/main" id="{76D7E32D-A358-8A24-5BFE-ADF91FF741F9}"/>
                  </a:ext>
                </a:extLst>
              </p:cNvPr>
              <p:cNvSpPr/>
              <p:nvPr/>
            </p:nvSpPr>
            <p:spPr>
              <a:xfrm rot="8199617">
                <a:off x="6943415" y="691933"/>
                <a:ext cx="347957" cy="518430"/>
              </a:xfrm>
              <a:custGeom>
                <a:avLst/>
                <a:gdLst/>
                <a:ahLst/>
                <a:cxnLst/>
                <a:rect l="l" t="t" r="r" b="b"/>
                <a:pathLst>
                  <a:path w="1425735" h="2739746" extrusionOk="0">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22" name="Google Shape;127;p5">
            <a:extLst>
              <a:ext uri="{FF2B5EF4-FFF2-40B4-BE49-F238E27FC236}">
                <a16:creationId xmlns:a16="http://schemas.microsoft.com/office/drawing/2014/main" id="{7CAF7A3A-36DC-8C54-7577-94D4D07A2701}"/>
              </a:ext>
            </a:extLst>
          </p:cNvPr>
          <p:cNvGrpSpPr/>
          <p:nvPr userDrawn="1"/>
        </p:nvGrpSpPr>
        <p:grpSpPr>
          <a:xfrm rot="21057916">
            <a:off x="7847587" y="818724"/>
            <a:ext cx="2436423" cy="3641185"/>
            <a:chOff x="5781674" y="547101"/>
            <a:chExt cx="2605044" cy="4089732"/>
          </a:xfrm>
        </p:grpSpPr>
        <p:sp>
          <p:nvSpPr>
            <p:cNvPr id="23" name="Google Shape;128;p5">
              <a:extLst>
                <a:ext uri="{FF2B5EF4-FFF2-40B4-BE49-F238E27FC236}">
                  <a16:creationId xmlns:a16="http://schemas.microsoft.com/office/drawing/2014/main" id="{F2B09D97-257D-B5D8-5215-08EB3E2A96C1}"/>
                </a:ext>
              </a:extLst>
            </p:cNvPr>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4" name="Google Shape;129;p5">
              <a:extLst>
                <a:ext uri="{FF2B5EF4-FFF2-40B4-BE49-F238E27FC236}">
                  <a16:creationId xmlns:a16="http://schemas.microsoft.com/office/drawing/2014/main" id="{65391CEC-4AA1-82E4-5569-79DBA5D472CB}"/>
                </a:ext>
              </a:extLst>
            </p:cNvPr>
            <p:cNvGrpSpPr/>
            <p:nvPr/>
          </p:nvGrpSpPr>
          <p:grpSpPr>
            <a:xfrm>
              <a:off x="5781674" y="547101"/>
              <a:ext cx="968399" cy="1110421"/>
              <a:chOff x="5781674" y="528934"/>
              <a:chExt cx="968399" cy="1110421"/>
            </a:xfrm>
          </p:grpSpPr>
          <p:sp>
            <p:nvSpPr>
              <p:cNvPr id="25" name="Google Shape;130;p5">
                <a:extLst>
                  <a:ext uri="{FF2B5EF4-FFF2-40B4-BE49-F238E27FC236}">
                    <a16:creationId xmlns:a16="http://schemas.microsoft.com/office/drawing/2014/main" id="{1340D084-ACDB-62AB-E8AE-974C363C3BC1}"/>
                  </a:ext>
                </a:extLst>
              </p:cNvPr>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 name="Google Shape;131;p5">
                <a:extLst>
                  <a:ext uri="{FF2B5EF4-FFF2-40B4-BE49-F238E27FC236}">
                    <a16:creationId xmlns:a16="http://schemas.microsoft.com/office/drawing/2014/main" id="{B33683C3-634B-F4E1-8A8F-A3F706B3F030}"/>
                  </a:ext>
                </a:extLst>
              </p:cNvPr>
              <p:cNvSpPr/>
              <p:nvPr/>
            </p:nvSpPr>
            <p:spPr>
              <a:xfrm rot="-1127820">
                <a:off x="5913155" y="617709"/>
                <a:ext cx="705437" cy="932871"/>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Tree>
    <p:extLst>
      <p:ext uri="{BB962C8B-B14F-4D97-AF65-F5344CB8AC3E}">
        <p14:creationId xmlns:p14="http://schemas.microsoft.com/office/powerpoint/2010/main" val="771108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عنوان ونص عمودي">
    <p:bg>
      <p:bgPr>
        <a:solidFill>
          <a:schemeClr val="bg1">
            <a:lumMod val="50000"/>
          </a:schemeClr>
        </a:solidFill>
        <a:effectLst/>
      </p:bgPr>
    </p:bg>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67F027E4-6F1B-8782-3580-41121BE7B62C}"/>
              </a:ext>
            </a:extLst>
          </p:cNvPr>
          <p:cNvSpPr>
            <a:spLocks/>
          </p:cNvSpPr>
          <p:nvPr userDrawn="1"/>
        </p:nvSpPr>
        <p:spPr>
          <a:xfrm>
            <a:off x="2405742" y="1898779"/>
            <a:ext cx="7380515" cy="3060441"/>
          </a:xfrm>
          <a:prstGeom prst="rect">
            <a:avLst/>
          </a:prstGeom>
          <a:solidFill>
            <a:srgbClr val="FFFFFF"/>
          </a:solidFill>
          <a:effectLst>
            <a:outerShdw blurRad="63500" sx="102000" sy="102000" algn="c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1" anchor="ctr"/>
          <a:lstStyle/>
          <a:p>
            <a:pPr algn="ctr"/>
            <a:endParaRPr lang="ar-SA" sz="2800" b="1" dirty="0">
              <a:solidFill>
                <a:sysClr val="windowText" lastClr="000000"/>
              </a:solidFill>
            </a:endParaRPr>
          </a:p>
        </p:txBody>
      </p:sp>
      <p:grpSp>
        <p:nvGrpSpPr>
          <p:cNvPr id="3" name="Google Shape;346;p10">
            <a:extLst>
              <a:ext uri="{FF2B5EF4-FFF2-40B4-BE49-F238E27FC236}">
                <a16:creationId xmlns:a16="http://schemas.microsoft.com/office/drawing/2014/main" id="{B48C597C-DA79-4CD2-48C3-67CD42300668}"/>
              </a:ext>
            </a:extLst>
          </p:cNvPr>
          <p:cNvGrpSpPr/>
          <p:nvPr userDrawn="1"/>
        </p:nvGrpSpPr>
        <p:grpSpPr>
          <a:xfrm rot="3901638" flipH="1">
            <a:off x="1211198" y="385857"/>
            <a:ext cx="1023023" cy="1030501"/>
            <a:chOff x="5307255" y="1547438"/>
            <a:chExt cx="1117486" cy="1125654"/>
          </a:xfrm>
        </p:grpSpPr>
        <p:sp>
          <p:nvSpPr>
            <p:cNvPr id="4" name="Google Shape;347;p10">
              <a:extLst>
                <a:ext uri="{FF2B5EF4-FFF2-40B4-BE49-F238E27FC236}">
                  <a16:creationId xmlns:a16="http://schemas.microsoft.com/office/drawing/2014/main" id="{CE786362-C1B5-A6F5-A66B-DDF3FADCB70E}"/>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 name="Google Shape;348;p10">
              <a:extLst>
                <a:ext uri="{FF2B5EF4-FFF2-40B4-BE49-F238E27FC236}">
                  <a16:creationId xmlns:a16="http://schemas.microsoft.com/office/drawing/2014/main" id="{FEB07DA2-03BE-2FE7-1D9C-FDD937863920}"/>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6" name="Google Shape;349;p10">
            <a:extLst>
              <a:ext uri="{FF2B5EF4-FFF2-40B4-BE49-F238E27FC236}">
                <a16:creationId xmlns:a16="http://schemas.microsoft.com/office/drawing/2014/main" id="{CCB4CADC-39BF-B5B9-B8A1-7525775FAE28}"/>
              </a:ext>
            </a:extLst>
          </p:cNvPr>
          <p:cNvGrpSpPr/>
          <p:nvPr userDrawn="1"/>
        </p:nvGrpSpPr>
        <p:grpSpPr>
          <a:xfrm rot="3902036" flipH="1">
            <a:off x="1372742" y="1552959"/>
            <a:ext cx="815984" cy="821948"/>
            <a:chOff x="5307255" y="1547438"/>
            <a:chExt cx="1117486" cy="1125654"/>
          </a:xfrm>
        </p:grpSpPr>
        <p:sp>
          <p:nvSpPr>
            <p:cNvPr id="7" name="Google Shape;350;p10">
              <a:extLst>
                <a:ext uri="{FF2B5EF4-FFF2-40B4-BE49-F238E27FC236}">
                  <a16:creationId xmlns:a16="http://schemas.microsoft.com/office/drawing/2014/main" id="{F22E5F5E-662E-4071-7F7E-4604ACDC254F}"/>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8" name="Google Shape;351;p10">
              <a:extLst>
                <a:ext uri="{FF2B5EF4-FFF2-40B4-BE49-F238E27FC236}">
                  <a16:creationId xmlns:a16="http://schemas.microsoft.com/office/drawing/2014/main" id="{EF4D150A-BABD-AEC1-8763-4C3EF27B27F3}"/>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9" name="Google Shape;352;p10">
            <a:extLst>
              <a:ext uri="{FF2B5EF4-FFF2-40B4-BE49-F238E27FC236}">
                <a16:creationId xmlns:a16="http://schemas.microsoft.com/office/drawing/2014/main" id="{25397B35-1789-6908-571B-070234285120}"/>
              </a:ext>
            </a:extLst>
          </p:cNvPr>
          <p:cNvGrpSpPr/>
          <p:nvPr userDrawn="1"/>
        </p:nvGrpSpPr>
        <p:grpSpPr>
          <a:xfrm rot="3902036" flipH="1">
            <a:off x="668033" y="1043085"/>
            <a:ext cx="815984" cy="821948"/>
            <a:chOff x="5307255" y="1547438"/>
            <a:chExt cx="1117486" cy="1125654"/>
          </a:xfrm>
        </p:grpSpPr>
        <p:sp>
          <p:nvSpPr>
            <p:cNvPr id="10" name="Google Shape;353;p10">
              <a:extLst>
                <a:ext uri="{FF2B5EF4-FFF2-40B4-BE49-F238E27FC236}">
                  <a16:creationId xmlns:a16="http://schemas.microsoft.com/office/drawing/2014/main" id="{A92F2403-E76F-90AE-88B2-3AC907DA0B3E}"/>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 name="Google Shape;354;p10">
              <a:extLst>
                <a:ext uri="{FF2B5EF4-FFF2-40B4-BE49-F238E27FC236}">
                  <a16:creationId xmlns:a16="http://schemas.microsoft.com/office/drawing/2014/main" id="{8F184735-A82C-F9D4-F471-BBB3E4080FF4}"/>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2" name="Google Shape;355;p10">
            <a:extLst>
              <a:ext uri="{FF2B5EF4-FFF2-40B4-BE49-F238E27FC236}">
                <a16:creationId xmlns:a16="http://schemas.microsoft.com/office/drawing/2014/main" id="{E1582E5B-07D3-4A50-69FE-BEE9DEBBE391}"/>
              </a:ext>
            </a:extLst>
          </p:cNvPr>
          <p:cNvGrpSpPr/>
          <p:nvPr userDrawn="1"/>
        </p:nvGrpSpPr>
        <p:grpSpPr>
          <a:xfrm rot="3902036" flipH="1">
            <a:off x="764043" y="1995809"/>
            <a:ext cx="815984" cy="821948"/>
            <a:chOff x="5307255" y="1547438"/>
            <a:chExt cx="1117486" cy="1125654"/>
          </a:xfrm>
        </p:grpSpPr>
        <p:sp>
          <p:nvSpPr>
            <p:cNvPr id="13" name="Google Shape;356;p10">
              <a:extLst>
                <a:ext uri="{FF2B5EF4-FFF2-40B4-BE49-F238E27FC236}">
                  <a16:creationId xmlns:a16="http://schemas.microsoft.com/office/drawing/2014/main" id="{8208466A-BEBF-8ED0-A7BA-E2F92653458F}"/>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 name="Google Shape;357;p10">
              <a:extLst>
                <a:ext uri="{FF2B5EF4-FFF2-40B4-BE49-F238E27FC236}">
                  <a16:creationId xmlns:a16="http://schemas.microsoft.com/office/drawing/2014/main" id="{2A2017AE-1C3F-3A1F-E4DD-ABCF50AF0693}"/>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5" name="Google Shape;358;p10">
            <a:extLst>
              <a:ext uri="{FF2B5EF4-FFF2-40B4-BE49-F238E27FC236}">
                <a16:creationId xmlns:a16="http://schemas.microsoft.com/office/drawing/2014/main" id="{984724FF-B328-3264-1755-87A4A8BFFAEF}"/>
              </a:ext>
            </a:extLst>
          </p:cNvPr>
          <p:cNvGrpSpPr/>
          <p:nvPr userDrawn="1"/>
        </p:nvGrpSpPr>
        <p:grpSpPr>
          <a:xfrm rot="3902081" flipH="1">
            <a:off x="1532020" y="2364583"/>
            <a:ext cx="707346" cy="712516"/>
            <a:chOff x="5307255" y="1547438"/>
            <a:chExt cx="1117486" cy="1125654"/>
          </a:xfrm>
        </p:grpSpPr>
        <p:sp>
          <p:nvSpPr>
            <p:cNvPr id="16" name="Google Shape;359;p10">
              <a:extLst>
                <a:ext uri="{FF2B5EF4-FFF2-40B4-BE49-F238E27FC236}">
                  <a16:creationId xmlns:a16="http://schemas.microsoft.com/office/drawing/2014/main" id="{3D71B663-F5DA-93B7-1D44-A5C19832B548}"/>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 name="Google Shape;360;p10">
              <a:extLst>
                <a:ext uri="{FF2B5EF4-FFF2-40B4-BE49-F238E27FC236}">
                  <a16:creationId xmlns:a16="http://schemas.microsoft.com/office/drawing/2014/main" id="{3F171870-D2CB-F4DA-645D-926DEF7E2389}"/>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41410501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91DE6FC3-DC70-0A57-2D68-FE34DC4B9416}"/>
              </a:ext>
            </a:extLst>
          </p:cNvPr>
          <p:cNvSpPr>
            <a:spLocks noGrp="1"/>
          </p:cNvSpPr>
          <p:nvPr>
            <p:ph type="title" orient="vert"/>
          </p:nvPr>
        </p:nvSpPr>
        <p:spPr>
          <a:xfrm>
            <a:off x="8724900" y="365125"/>
            <a:ext cx="2628900" cy="5811838"/>
          </a:xfrm>
          <a:prstGeom prst="rect">
            <a:avLst/>
          </a:prstGeo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BC058D1B-725A-0AD0-19C7-F88E322B346C}"/>
              </a:ext>
            </a:extLst>
          </p:cNvPr>
          <p:cNvSpPr>
            <a:spLocks noGrp="1"/>
          </p:cNvSpPr>
          <p:nvPr>
            <p:ph type="body" orient="vert" idx="1"/>
          </p:nvPr>
        </p:nvSpPr>
        <p:spPr>
          <a:xfrm>
            <a:off x="838200" y="365125"/>
            <a:ext cx="7734300" cy="5811838"/>
          </a:xfrm>
          <a:prstGeom prst="rect">
            <a:avLst/>
          </a:prstGeo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62CCB7C7-9E98-84FF-E657-1811D4BA7546}"/>
              </a:ext>
            </a:extLst>
          </p:cNvPr>
          <p:cNvSpPr>
            <a:spLocks noGrp="1"/>
          </p:cNvSpPr>
          <p:nvPr>
            <p:ph type="dt" sz="half" idx="10"/>
          </p:nvPr>
        </p:nvSpPr>
        <p:spPr>
          <a:xfrm>
            <a:off x="8610600" y="6356350"/>
            <a:ext cx="2743200" cy="365125"/>
          </a:xfrm>
          <a:prstGeom prst="rect">
            <a:avLst/>
          </a:prstGeom>
        </p:spPr>
        <p:txBody>
          <a:bodyPr/>
          <a:lstStyle/>
          <a:p>
            <a:fld id="{1162EEB4-D36D-4818-A184-830F46B88B83}" type="datetimeFigureOut">
              <a:rPr lang="ar-SA" smtClean="0"/>
              <a:t>16/10/44</a:t>
            </a:fld>
            <a:endParaRPr lang="ar-SA"/>
          </a:p>
        </p:txBody>
      </p:sp>
      <p:sp>
        <p:nvSpPr>
          <p:cNvPr id="5" name="عنصر نائب للتذييل 4">
            <a:extLst>
              <a:ext uri="{FF2B5EF4-FFF2-40B4-BE49-F238E27FC236}">
                <a16:creationId xmlns:a16="http://schemas.microsoft.com/office/drawing/2014/main" id="{EBB798D5-1CA5-8265-5C74-A490A8129C70}"/>
              </a:ext>
            </a:extLst>
          </p:cNvPr>
          <p:cNvSpPr>
            <a:spLocks noGrp="1"/>
          </p:cNvSpPr>
          <p:nvPr>
            <p:ph type="ftr" sz="quarter" idx="11"/>
          </p:nvPr>
        </p:nvSpPr>
        <p:spPr>
          <a:xfrm>
            <a:off x="4038600" y="6356350"/>
            <a:ext cx="4114800" cy="365125"/>
          </a:xfrm>
          <a:prstGeom prst="rect">
            <a:avLst/>
          </a:prstGeom>
        </p:spPr>
        <p:txBody>
          <a:bodyPr/>
          <a:lstStyle/>
          <a:p>
            <a:endParaRPr lang="ar-SA"/>
          </a:p>
        </p:txBody>
      </p:sp>
      <p:sp>
        <p:nvSpPr>
          <p:cNvPr id="6" name="عنصر نائب لرقم الشريحة 5">
            <a:extLst>
              <a:ext uri="{FF2B5EF4-FFF2-40B4-BE49-F238E27FC236}">
                <a16:creationId xmlns:a16="http://schemas.microsoft.com/office/drawing/2014/main" id="{BB77C70D-B843-EE69-B952-B1AF70A858E0}"/>
              </a:ext>
            </a:extLst>
          </p:cNvPr>
          <p:cNvSpPr>
            <a:spLocks noGrp="1"/>
          </p:cNvSpPr>
          <p:nvPr>
            <p:ph type="sldNum" sz="quarter" idx="12"/>
          </p:nvPr>
        </p:nvSpPr>
        <p:spPr>
          <a:xfrm>
            <a:off x="838200" y="6356350"/>
            <a:ext cx="2743200" cy="365125"/>
          </a:xfrm>
          <a:prstGeom prst="rect">
            <a:avLst/>
          </a:prstGeom>
        </p:spPr>
        <p:txBody>
          <a:bodyPr/>
          <a:lstStyle/>
          <a:p>
            <a:fld id="{131A578D-630C-47AC-BCFA-3CC0D0A8F043}" type="slidenum">
              <a:rPr lang="ar-SA" smtClean="0"/>
              <a:t>‹#›</a:t>
            </a:fld>
            <a:endParaRPr lang="ar-SA"/>
          </a:p>
        </p:txBody>
      </p:sp>
    </p:spTree>
    <p:extLst>
      <p:ext uri="{BB962C8B-B14F-4D97-AF65-F5344CB8AC3E}">
        <p14:creationId xmlns:p14="http://schemas.microsoft.com/office/powerpoint/2010/main" val="2295728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شريحة عنوان">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441A80AD-1195-6600-AE7E-B582D181416E}"/>
              </a:ext>
            </a:extLst>
          </p:cNvPr>
          <p:cNvGrpSpPr/>
          <p:nvPr userDrawn="1"/>
        </p:nvGrpSpPr>
        <p:grpSpPr>
          <a:xfrm rot="20245037">
            <a:off x="2071832" y="547054"/>
            <a:ext cx="1356764" cy="3787116"/>
            <a:chOff x="9918893" y="2473128"/>
            <a:chExt cx="1356764" cy="3787116"/>
          </a:xfrm>
        </p:grpSpPr>
        <p:sp>
          <p:nvSpPr>
            <p:cNvPr id="3" name="Google Shape;128;p5">
              <a:extLst>
                <a:ext uri="{FF2B5EF4-FFF2-40B4-BE49-F238E27FC236}">
                  <a16:creationId xmlns:a16="http://schemas.microsoft.com/office/drawing/2014/main" id="{E189DFC5-7226-BBDF-2EF6-CD10FFC4DBAA}"/>
                </a:ext>
              </a:extLst>
            </p:cNvPr>
            <p:cNvSpPr/>
            <p:nvPr/>
          </p:nvSpPr>
          <p:spPr>
            <a:xfrm rot="20948976" flipH="1">
              <a:off x="9918893" y="3264628"/>
              <a:ext cx="1356764" cy="2995616"/>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4" name="Google Shape;129;p5">
              <a:extLst>
                <a:ext uri="{FF2B5EF4-FFF2-40B4-BE49-F238E27FC236}">
                  <a16:creationId xmlns:a16="http://schemas.microsoft.com/office/drawing/2014/main" id="{047E6522-B0DA-CDA3-C3D9-ABC0155FE92D}"/>
                </a:ext>
              </a:extLst>
            </p:cNvPr>
            <p:cNvGrpSpPr/>
            <p:nvPr/>
          </p:nvGrpSpPr>
          <p:grpSpPr>
            <a:xfrm rot="20054750" flipH="1">
              <a:off x="10320047" y="2473128"/>
              <a:ext cx="905716" cy="988634"/>
              <a:chOff x="5781674" y="528934"/>
              <a:chExt cx="968399" cy="1110421"/>
            </a:xfrm>
          </p:grpSpPr>
          <p:sp>
            <p:nvSpPr>
              <p:cNvPr id="5" name="Google Shape;130;p5">
                <a:extLst>
                  <a:ext uri="{FF2B5EF4-FFF2-40B4-BE49-F238E27FC236}">
                    <a16:creationId xmlns:a16="http://schemas.microsoft.com/office/drawing/2014/main" id="{188252B7-708A-45EA-A2D5-37E4E8CE647E}"/>
                  </a:ext>
                </a:extLst>
              </p:cNvPr>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 name="Google Shape;131;p5">
                <a:extLst>
                  <a:ext uri="{FF2B5EF4-FFF2-40B4-BE49-F238E27FC236}">
                    <a16:creationId xmlns:a16="http://schemas.microsoft.com/office/drawing/2014/main" id="{B1A0D610-D36F-1DF9-7C02-9A30699A1F9B}"/>
                  </a:ext>
                </a:extLst>
              </p:cNvPr>
              <p:cNvSpPr/>
              <p:nvPr/>
            </p:nvSpPr>
            <p:spPr>
              <a:xfrm rot="-1127820">
                <a:off x="5913155" y="617709"/>
                <a:ext cx="705437" cy="932871"/>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7" name="Google Shape;11;p2">
            <a:extLst>
              <a:ext uri="{FF2B5EF4-FFF2-40B4-BE49-F238E27FC236}">
                <a16:creationId xmlns:a16="http://schemas.microsoft.com/office/drawing/2014/main" id="{39309975-AB40-3DD7-2DBC-0A905898D5D7}"/>
              </a:ext>
            </a:extLst>
          </p:cNvPr>
          <p:cNvSpPr/>
          <p:nvPr userDrawn="1"/>
        </p:nvSpPr>
        <p:spPr>
          <a:xfrm>
            <a:off x="2745572" y="1008203"/>
            <a:ext cx="6700855" cy="4841594"/>
          </a:xfrm>
          <a:prstGeom prst="rect">
            <a:avLst/>
          </a:prstGeom>
          <a:solidFill>
            <a:schemeClr val="accent1"/>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8" name="مجموعة 7">
            <a:extLst>
              <a:ext uri="{FF2B5EF4-FFF2-40B4-BE49-F238E27FC236}">
                <a16:creationId xmlns:a16="http://schemas.microsoft.com/office/drawing/2014/main" id="{4576D39A-2922-AFED-DF8E-A38428F6DB9B}"/>
              </a:ext>
            </a:extLst>
          </p:cNvPr>
          <p:cNvGrpSpPr/>
          <p:nvPr userDrawn="1"/>
        </p:nvGrpSpPr>
        <p:grpSpPr>
          <a:xfrm>
            <a:off x="1215203" y="2021704"/>
            <a:ext cx="2625632" cy="4816085"/>
            <a:chOff x="42923" y="1427869"/>
            <a:chExt cx="2998522" cy="5720869"/>
          </a:xfrm>
        </p:grpSpPr>
        <p:sp>
          <p:nvSpPr>
            <p:cNvPr id="9" name="Google Shape;125;p5">
              <a:extLst>
                <a:ext uri="{FF2B5EF4-FFF2-40B4-BE49-F238E27FC236}">
                  <a16:creationId xmlns:a16="http://schemas.microsoft.com/office/drawing/2014/main" id="{7F4A3F30-9482-C1AA-5A24-56CF2FDBB845}"/>
                </a:ext>
              </a:extLst>
            </p:cNvPr>
            <p:cNvSpPr/>
            <p:nvPr/>
          </p:nvSpPr>
          <p:spPr>
            <a:xfrm rot="648264" flipH="1">
              <a:off x="2036631" y="1896553"/>
              <a:ext cx="748358" cy="434445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 name="Google Shape;126;p5">
              <a:extLst>
                <a:ext uri="{FF2B5EF4-FFF2-40B4-BE49-F238E27FC236}">
                  <a16:creationId xmlns:a16="http://schemas.microsoft.com/office/drawing/2014/main" id="{46DC405D-D0A1-3A86-002C-C67FA047ACFB}"/>
                </a:ext>
              </a:extLst>
            </p:cNvPr>
            <p:cNvSpPr/>
            <p:nvPr/>
          </p:nvSpPr>
          <p:spPr>
            <a:xfrm rot="159780">
              <a:off x="456006" y="1427869"/>
              <a:ext cx="1207753" cy="4342227"/>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1" name="Google Shape;127;p5">
              <a:extLst>
                <a:ext uri="{FF2B5EF4-FFF2-40B4-BE49-F238E27FC236}">
                  <a16:creationId xmlns:a16="http://schemas.microsoft.com/office/drawing/2014/main" id="{555B0CCD-1CDF-239C-A76B-466A960F7928}"/>
                </a:ext>
              </a:extLst>
            </p:cNvPr>
            <p:cNvGrpSpPr/>
            <p:nvPr/>
          </p:nvGrpSpPr>
          <p:grpSpPr>
            <a:xfrm rot="-1545250" flipH="1">
              <a:off x="241930" y="2094991"/>
              <a:ext cx="2782442" cy="4325244"/>
              <a:chOff x="5781674" y="547101"/>
              <a:chExt cx="2605044" cy="4089732"/>
            </a:xfrm>
          </p:grpSpPr>
          <p:sp>
            <p:nvSpPr>
              <p:cNvPr id="24" name="Google Shape;128;p5">
                <a:extLst>
                  <a:ext uri="{FF2B5EF4-FFF2-40B4-BE49-F238E27FC236}">
                    <a16:creationId xmlns:a16="http://schemas.microsoft.com/office/drawing/2014/main" id="{20FBC9FE-836F-BE43-1457-17283C9E7873}"/>
                  </a:ext>
                </a:extLst>
              </p:cNvPr>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5" name="Google Shape;129;p5">
                <a:extLst>
                  <a:ext uri="{FF2B5EF4-FFF2-40B4-BE49-F238E27FC236}">
                    <a16:creationId xmlns:a16="http://schemas.microsoft.com/office/drawing/2014/main" id="{9B3D80FF-3E97-F748-E2B6-5EBC6C58C634}"/>
                  </a:ext>
                </a:extLst>
              </p:cNvPr>
              <p:cNvGrpSpPr/>
              <p:nvPr/>
            </p:nvGrpSpPr>
            <p:grpSpPr>
              <a:xfrm>
                <a:off x="5781674" y="547101"/>
                <a:ext cx="968399" cy="1110421"/>
                <a:chOff x="5781674" y="528934"/>
                <a:chExt cx="968399" cy="1110421"/>
              </a:xfrm>
            </p:grpSpPr>
            <p:sp>
              <p:nvSpPr>
                <p:cNvPr id="26" name="Google Shape;130;p5">
                  <a:extLst>
                    <a:ext uri="{FF2B5EF4-FFF2-40B4-BE49-F238E27FC236}">
                      <a16:creationId xmlns:a16="http://schemas.microsoft.com/office/drawing/2014/main" id="{94832705-90A2-CC24-77A0-34401108D4DD}"/>
                    </a:ext>
                  </a:extLst>
                </p:cNvPr>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7" name="Google Shape;131;p5">
                  <a:extLst>
                    <a:ext uri="{FF2B5EF4-FFF2-40B4-BE49-F238E27FC236}">
                      <a16:creationId xmlns:a16="http://schemas.microsoft.com/office/drawing/2014/main" id="{024BD83F-3A29-C42D-EB69-ACAD4BE13BAB}"/>
                    </a:ext>
                  </a:extLst>
                </p:cNvPr>
                <p:cNvSpPr/>
                <p:nvPr/>
              </p:nvSpPr>
              <p:spPr>
                <a:xfrm rot="-1127820">
                  <a:off x="5913155" y="617709"/>
                  <a:ext cx="705437" cy="932871"/>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12" name="Google Shape;132;p5">
              <a:extLst>
                <a:ext uri="{FF2B5EF4-FFF2-40B4-BE49-F238E27FC236}">
                  <a16:creationId xmlns:a16="http://schemas.microsoft.com/office/drawing/2014/main" id="{2AEC9D22-24DB-BC22-9750-0176EBED580D}"/>
                </a:ext>
              </a:extLst>
            </p:cNvPr>
            <p:cNvSpPr/>
            <p:nvPr/>
          </p:nvSpPr>
          <p:spPr>
            <a:xfrm rot="5776094">
              <a:off x="-165195" y="3859180"/>
              <a:ext cx="3924007" cy="1079422"/>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3" name="Google Shape;134;p5">
              <a:extLst>
                <a:ext uri="{FF2B5EF4-FFF2-40B4-BE49-F238E27FC236}">
                  <a16:creationId xmlns:a16="http://schemas.microsoft.com/office/drawing/2014/main" id="{8CEC7E2E-C950-3461-3771-C3380A7BEC31}"/>
                </a:ext>
              </a:extLst>
            </p:cNvPr>
            <p:cNvGrpSpPr/>
            <p:nvPr/>
          </p:nvGrpSpPr>
          <p:grpSpPr>
            <a:xfrm rot="-347622" flipH="1">
              <a:off x="1147280" y="3810467"/>
              <a:ext cx="1894165" cy="2973703"/>
              <a:chOff x="5781674" y="547101"/>
              <a:chExt cx="2605044" cy="4089732"/>
            </a:xfrm>
          </p:grpSpPr>
          <p:sp>
            <p:nvSpPr>
              <p:cNvPr id="20" name="Google Shape;135;p5">
                <a:extLst>
                  <a:ext uri="{FF2B5EF4-FFF2-40B4-BE49-F238E27FC236}">
                    <a16:creationId xmlns:a16="http://schemas.microsoft.com/office/drawing/2014/main" id="{229F6848-9603-15A1-0409-9F7265AA2518}"/>
                  </a:ext>
                </a:extLst>
              </p:cNvPr>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1" name="Google Shape;136;p5">
                <a:extLst>
                  <a:ext uri="{FF2B5EF4-FFF2-40B4-BE49-F238E27FC236}">
                    <a16:creationId xmlns:a16="http://schemas.microsoft.com/office/drawing/2014/main" id="{8D70CBDE-4ACC-2CBB-A2EB-93B53814CED5}"/>
                  </a:ext>
                </a:extLst>
              </p:cNvPr>
              <p:cNvGrpSpPr/>
              <p:nvPr/>
            </p:nvGrpSpPr>
            <p:grpSpPr>
              <a:xfrm>
                <a:off x="5781674" y="547101"/>
                <a:ext cx="968399" cy="1110421"/>
                <a:chOff x="5781674" y="528934"/>
                <a:chExt cx="968399" cy="1110421"/>
              </a:xfrm>
            </p:grpSpPr>
            <p:sp>
              <p:nvSpPr>
                <p:cNvPr id="22" name="Google Shape;137;p5">
                  <a:extLst>
                    <a:ext uri="{FF2B5EF4-FFF2-40B4-BE49-F238E27FC236}">
                      <a16:creationId xmlns:a16="http://schemas.microsoft.com/office/drawing/2014/main" id="{59598397-26AA-CE37-F0B2-FE43B3B848AB}"/>
                    </a:ext>
                  </a:extLst>
                </p:cNvPr>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 name="Google Shape;138;p5">
                  <a:extLst>
                    <a:ext uri="{FF2B5EF4-FFF2-40B4-BE49-F238E27FC236}">
                      <a16:creationId xmlns:a16="http://schemas.microsoft.com/office/drawing/2014/main" id="{1459E12F-01DB-A4C6-54C6-64F9475F1705}"/>
                    </a:ext>
                  </a:extLst>
                </p:cNvPr>
                <p:cNvSpPr/>
                <p:nvPr/>
              </p:nvSpPr>
              <p:spPr>
                <a:xfrm rot="-1127820">
                  <a:off x="5913155" y="617709"/>
                  <a:ext cx="705437" cy="932871"/>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14" name="Google Shape;140;p5">
              <a:extLst>
                <a:ext uri="{FF2B5EF4-FFF2-40B4-BE49-F238E27FC236}">
                  <a16:creationId xmlns:a16="http://schemas.microsoft.com/office/drawing/2014/main" id="{EDDAC89E-4954-522C-A34A-983E2F8E380D}"/>
                </a:ext>
              </a:extLst>
            </p:cNvPr>
            <p:cNvGrpSpPr/>
            <p:nvPr/>
          </p:nvGrpSpPr>
          <p:grpSpPr>
            <a:xfrm rot="-156809">
              <a:off x="42923" y="4543298"/>
              <a:ext cx="1760154" cy="2605440"/>
              <a:chOff x="3959902" y="4082354"/>
              <a:chExt cx="1760083" cy="2605335"/>
            </a:xfrm>
          </p:grpSpPr>
          <p:sp>
            <p:nvSpPr>
              <p:cNvPr id="18" name="Google Shape;141;p5">
                <a:extLst>
                  <a:ext uri="{FF2B5EF4-FFF2-40B4-BE49-F238E27FC236}">
                    <a16:creationId xmlns:a16="http://schemas.microsoft.com/office/drawing/2014/main" id="{65DA0CFD-E0B7-63BE-9880-9FADB2301C9A}"/>
                  </a:ext>
                </a:extLst>
              </p:cNvPr>
              <p:cNvSpPr/>
              <p:nvPr/>
            </p:nvSpPr>
            <p:spPr>
              <a:xfrm rot="-675222" flipH="1">
                <a:off x="4467664" y="4369220"/>
                <a:ext cx="1043970" cy="2238117"/>
              </a:xfrm>
              <a:custGeom>
                <a:avLst/>
                <a:gdLst/>
                <a:ahLst/>
                <a:cxnLst/>
                <a:rect l="l" t="t" r="r" b="b"/>
                <a:pathLst>
                  <a:path w="1044793" h="2239882" extrusionOk="0">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9" name="Google Shape;142;p5">
                <a:extLst>
                  <a:ext uri="{FF2B5EF4-FFF2-40B4-BE49-F238E27FC236}">
                    <a16:creationId xmlns:a16="http://schemas.microsoft.com/office/drawing/2014/main" id="{AC063AFB-95C1-BDF5-8D27-EB0D34BBBEEC}"/>
                  </a:ext>
                </a:extLst>
              </p:cNvPr>
              <p:cNvSpPr/>
              <p:nvPr/>
            </p:nvSpPr>
            <p:spPr>
              <a:xfrm rot="-1374346">
                <a:off x="4028299" y="4168843"/>
                <a:ext cx="537742" cy="460238"/>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5" name="Google Shape;143;p5">
              <a:extLst>
                <a:ext uri="{FF2B5EF4-FFF2-40B4-BE49-F238E27FC236}">
                  <a16:creationId xmlns:a16="http://schemas.microsoft.com/office/drawing/2014/main" id="{C66386E1-BD64-5D78-B99C-4EA458C24404}"/>
                </a:ext>
              </a:extLst>
            </p:cNvPr>
            <p:cNvGrpSpPr/>
            <p:nvPr/>
          </p:nvGrpSpPr>
          <p:grpSpPr>
            <a:xfrm rot="215344">
              <a:off x="680963" y="3959985"/>
              <a:ext cx="1575177" cy="2973419"/>
              <a:chOff x="6812776" y="643385"/>
              <a:chExt cx="1603353" cy="3026606"/>
            </a:xfrm>
          </p:grpSpPr>
          <p:sp>
            <p:nvSpPr>
              <p:cNvPr id="16" name="Google Shape;144;p5">
                <a:extLst>
                  <a:ext uri="{FF2B5EF4-FFF2-40B4-BE49-F238E27FC236}">
                    <a16:creationId xmlns:a16="http://schemas.microsoft.com/office/drawing/2014/main" id="{62F7F8C1-9842-7E05-6941-09D2BA893394}"/>
                  </a:ext>
                </a:extLst>
              </p:cNvPr>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 name="Google Shape;145;p5">
                <a:extLst>
                  <a:ext uri="{FF2B5EF4-FFF2-40B4-BE49-F238E27FC236}">
                    <a16:creationId xmlns:a16="http://schemas.microsoft.com/office/drawing/2014/main" id="{8BE9F8DE-545E-AD25-188C-8CD5A9BFA67C}"/>
                  </a:ext>
                </a:extLst>
              </p:cNvPr>
              <p:cNvSpPr/>
              <p:nvPr/>
            </p:nvSpPr>
            <p:spPr>
              <a:xfrm rot="8199617">
                <a:off x="6943415" y="691933"/>
                <a:ext cx="347957" cy="518430"/>
              </a:xfrm>
              <a:custGeom>
                <a:avLst/>
                <a:gdLst/>
                <a:ahLst/>
                <a:cxnLst/>
                <a:rect l="l" t="t" r="r" b="b"/>
                <a:pathLst>
                  <a:path w="1425735" h="2739746" extrusionOk="0">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28" name="Google Shape;346;p10">
            <a:extLst>
              <a:ext uri="{FF2B5EF4-FFF2-40B4-BE49-F238E27FC236}">
                <a16:creationId xmlns:a16="http://schemas.microsoft.com/office/drawing/2014/main" id="{D4BBFC79-BD28-A1F0-2C9F-0473BA8C8B57}"/>
              </a:ext>
            </a:extLst>
          </p:cNvPr>
          <p:cNvGrpSpPr/>
          <p:nvPr userDrawn="1"/>
        </p:nvGrpSpPr>
        <p:grpSpPr>
          <a:xfrm rot="607744" flipH="1">
            <a:off x="10022644" y="261371"/>
            <a:ext cx="1023023" cy="1030501"/>
            <a:chOff x="5307255" y="1547438"/>
            <a:chExt cx="1117486" cy="1125654"/>
          </a:xfrm>
        </p:grpSpPr>
        <p:sp>
          <p:nvSpPr>
            <p:cNvPr id="29" name="Google Shape;347;p10">
              <a:extLst>
                <a:ext uri="{FF2B5EF4-FFF2-40B4-BE49-F238E27FC236}">
                  <a16:creationId xmlns:a16="http://schemas.microsoft.com/office/drawing/2014/main" id="{A0FCF4AA-6EA5-39E1-8044-594C6306BF8F}"/>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 name="Google Shape;348;p10">
              <a:extLst>
                <a:ext uri="{FF2B5EF4-FFF2-40B4-BE49-F238E27FC236}">
                  <a16:creationId xmlns:a16="http://schemas.microsoft.com/office/drawing/2014/main" id="{40FA0851-1031-2017-BABD-DFC15BB736B6}"/>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1" name="Google Shape;349;p10">
            <a:extLst>
              <a:ext uri="{FF2B5EF4-FFF2-40B4-BE49-F238E27FC236}">
                <a16:creationId xmlns:a16="http://schemas.microsoft.com/office/drawing/2014/main" id="{B38872CC-1677-15E2-D7CE-54C4D02FA250}"/>
              </a:ext>
            </a:extLst>
          </p:cNvPr>
          <p:cNvGrpSpPr/>
          <p:nvPr userDrawn="1"/>
        </p:nvGrpSpPr>
        <p:grpSpPr>
          <a:xfrm rot="608142" flipH="1">
            <a:off x="10288607" y="1267428"/>
            <a:ext cx="815984" cy="821948"/>
            <a:chOff x="5307255" y="1547438"/>
            <a:chExt cx="1117486" cy="1125654"/>
          </a:xfrm>
        </p:grpSpPr>
        <p:sp>
          <p:nvSpPr>
            <p:cNvPr id="32" name="Google Shape;350;p10">
              <a:extLst>
                <a:ext uri="{FF2B5EF4-FFF2-40B4-BE49-F238E27FC236}">
                  <a16:creationId xmlns:a16="http://schemas.microsoft.com/office/drawing/2014/main" id="{C2A577AE-F21B-D68A-5637-4E8C0853A133}"/>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3" name="Google Shape;351;p10">
              <a:extLst>
                <a:ext uri="{FF2B5EF4-FFF2-40B4-BE49-F238E27FC236}">
                  <a16:creationId xmlns:a16="http://schemas.microsoft.com/office/drawing/2014/main" id="{83668020-54EA-BE7B-9DF5-742AA00712B3}"/>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4" name="Google Shape;352;p10">
            <a:extLst>
              <a:ext uri="{FF2B5EF4-FFF2-40B4-BE49-F238E27FC236}">
                <a16:creationId xmlns:a16="http://schemas.microsoft.com/office/drawing/2014/main" id="{32FBCB4D-7ADA-F3B3-3178-D5D6D0D575B5}"/>
              </a:ext>
            </a:extLst>
          </p:cNvPr>
          <p:cNvGrpSpPr/>
          <p:nvPr userDrawn="1"/>
        </p:nvGrpSpPr>
        <p:grpSpPr>
          <a:xfrm rot="608142" flipH="1">
            <a:off x="10954960" y="589069"/>
            <a:ext cx="815984" cy="821948"/>
            <a:chOff x="5307255" y="1547438"/>
            <a:chExt cx="1117486" cy="1125654"/>
          </a:xfrm>
        </p:grpSpPr>
        <p:sp>
          <p:nvSpPr>
            <p:cNvPr id="35" name="Google Shape;353;p10">
              <a:extLst>
                <a:ext uri="{FF2B5EF4-FFF2-40B4-BE49-F238E27FC236}">
                  <a16:creationId xmlns:a16="http://schemas.microsoft.com/office/drawing/2014/main" id="{84E75E55-DC45-01E1-5EA7-DA8687EBCA82}"/>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6" name="Google Shape;354;p10">
              <a:extLst>
                <a:ext uri="{FF2B5EF4-FFF2-40B4-BE49-F238E27FC236}">
                  <a16:creationId xmlns:a16="http://schemas.microsoft.com/office/drawing/2014/main" id="{98C9E5FE-FA14-C81D-DEA1-1064871E1617}"/>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7" name="Google Shape;355;p10">
            <a:extLst>
              <a:ext uri="{FF2B5EF4-FFF2-40B4-BE49-F238E27FC236}">
                <a16:creationId xmlns:a16="http://schemas.microsoft.com/office/drawing/2014/main" id="{BC70AE5A-AB2C-4756-661F-26D543C8F0B2}"/>
              </a:ext>
            </a:extLst>
          </p:cNvPr>
          <p:cNvGrpSpPr/>
          <p:nvPr userDrawn="1"/>
        </p:nvGrpSpPr>
        <p:grpSpPr>
          <a:xfrm rot="608142" flipH="1">
            <a:off x="9588306" y="1086443"/>
            <a:ext cx="815984" cy="821948"/>
            <a:chOff x="5307255" y="1547438"/>
            <a:chExt cx="1117486" cy="1125654"/>
          </a:xfrm>
        </p:grpSpPr>
        <p:sp>
          <p:nvSpPr>
            <p:cNvPr id="38" name="Google Shape;356;p10">
              <a:extLst>
                <a:ext uri="{FF2B5EF4-FFF2-40B4-BE49-F238E27FC236}">
                  <a16:creationId xmlns:a16="http://schemas.microsoft.com/office/drawing/2014/main" id="{2E0E42A9-E77E-7458-8F6C-15670D2E3031}"/>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9" name="Google Shape;357;p10">
              <a:extLst>
                <a:ext uri="{FF2B5EF4-FFF2-40B4-BE49-F238E27FC236}">
                  <a16:creationId xmlns:a16="http://schemas.microsoft.com/office/drawing/2014/main" id="{031CDCDE-D553-D293-84A9-6F9EF0E2C340}"/>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0" name="Google Shape;358;p10">
            <a:extLst>
              <a:ext uri="{FF2B5EF4-FFF2-40B4-BE49-F238E27FC236}">
                <a16:creationId xmlns:a16="http://schemas.microsoft.com/office/drawing/2014/main" id="{7F939D8C-6ED7-ABEB-63B5-98423A6BDAEF}"/>
              </a:ext>
            </a:extLst>
          </p:cNvPr>
          <p:cNvGrpSpPr/>
          <p:nvPr userDrawn="1"/>
        </p:nvGrpSpPr>
        <p:grpSpPr>
          <a:xfrm rot="608187" flipH="1">
            <a:off x="9359514" y="116492"/>
            <a:ext cx="707346" cy="712516"/>
            <a:chOff x="5307255" y="1547438"/>
            <a:chExt cx="1117486" cy="1125654"/>
          </a:xfrm>
        </p:grpSpPr>
        <p:sp>
          <p:nvSpPr>
            <p:cNvPr id="41" name="Google Shape;359;p10">
              <a:extLst>
                <a:ext uri="{FF2B5EF4-FFF2-40B4-BE49-F238E27FC236}">
                  <a16:creationId xmlns:a16="http://schemas.microsoft.com/office/drawing/2014/main" id="{A75AD76A-84F1-3FD4-90A4-85A06A0CCCD9}"/>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2" name="Google Shape;360;p10">
              <a:extLst>
                <a:ext uri="{FF2B5EF4-FFF2-40B4-BE49-F238E27FC236}">
                  <a16:creationId xmlns:a16="http://schemas.microsoft.com/office/drawing/2014/main" id="{3AF6CF4F-4AC1-F8AF-59F2-C6FA9F39ADD7}"/>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544896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عنوان ومحتوى">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5103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عنوان ومحتوى">
    <p:bg>
      <p:bgPr>
        <a:solidFill>
          <a:schemeClr val="accent3"/>
        </a:solidFill>
        <a:effectLst/>
      </p:bgPr>
    </p:bg>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57F26A46-64E4-51F1-11B5-3354B36CA16A}"/>
              </a:ext>
            </a:extLst>
          </p:cNvPr>
          <p:cNvSpPr>
            <a:spLocks/>
          </p:cNvSpPr>
          <p:nvPr userDrawn="1"/>
        </p:nvSpPr>
        <p:spPr>
          <a:xfrm>
            <a:off x="2405742" y="1898779"/>
            <a:ext cx="7380515" cy="3060441"/>
          </a:xfrm>
          <a:prstGeom prst="rect">
            <a:avLst/>
          </a:prstGeom>
          <a:solidFill>
            <a:srgbClr val="FFFFFF"/>
          </a:solidFill>
          <a:effectLst>
            <a:outerShdw blurRad="63500" sx="102000" sy="102000" algn="c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1" anchor="ctr"/>
          <a:lstStyle/>
          <a:p>
            <a:pPr algn="ctr"/>
            <a:endParaRPr lang="ar-SA" sz="2800" b="1" dirty="0">
              <a:solidFill>
                <a:sysClr val="windowText" lastClr="000000"/>
              </a:solidFill>
            </a:endParaRPr>
          </a:p>
        </p:txBody>
      </p:sp>
      <p:grpSp>
        <p:nvGrpSpPr>
          <p:cNvPr id="3" name="Google Shape;15;p2">
            <a:extLst>
              <a:ext uri="{FF2B5EF4-FFF2-40B4-BE49-F238E27FC236}">
                <a16:creationId xmlns:a16="http://schemas.microsoft.com/office/drawing/2014/main" id="{73013B61-E09E-23F7-C97C-5E8B9068FDF7}"/>
              </a:ext>
            </a:extLst>
          </p:cNvPr>
          <p:cNvGrpSpPr/>
          <p:nvPr userDrawn="1"/>
        </p:nvGrpSpPr>
        <p:grpSpPr>
          <a:xfrm>
            <a:off x="7987004" y="3340359"/>
            <a:ext cx="4030826" cy="3657600"/>
            <a:chOff x="6180174" y="878184"/>
            <a:chExt cx="6460464" cy="6489566"/>
          </a:xfrm>
        </p:grpSpPr>
        <p:sp>
          <p:nvSpPr>
            <p:cNvPr id="4" name="Google Shape;16;p2">
              <a:extLst>
                <a:ext uri="{FF2B5EF4-FFF2-40B4-BE49-F238E27FC236}">
                  <a16:creationId xmlns:a16="http://schemas.microsoft.com/office/drawing/2014/main" id="{E89FC6C1-5760-71A1-DA1E-DACBD5A28099}"/>
                </a:ext>
              </a:extLst>
            </p:cNvPr>
            <p:cNvSpPr/>
            <p:nvPr/>
          </p:nvSpPr>
          <p:spPr>
            <a:xfrm rot="344030" flipH="1">
              <a:off x="9875716" y="934547"/>
              <a:ext cx="1376064" cy="4947354"/>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5" name="Google Shape;17;p2">
              <a:extLst>
                <a:ext uri="{FF2B5EF4-FFF2-40B4-BE49-F238E27FC236}">
                  <a16:creationId xmlns:a16="http://schemas.microsoft.com/office/drawing/2014/main" id="{F3A39973-6BFC-0E02-42D6-147AE1429C62}"/>
                </a:ext>
              </a:extLst>
            </p:cNvPr>
            <p:cNvGrpSpPr/>
            <p:nvPr/>
          </p:nvGrpSpPr>
          <p:grpSpPr>
            <a:xfrm rot="-554234" flipH="1">
              <a:off x="10040220" y="1580740"/>
              <a:ext cx="2320504" cy="3674996"/>
              <a:chOff x="5819567" y="571221"/>
              <a:chExt cx="2567151" cy="4065613"/>
            </a:xfrm>
          </p:grpSpPr>
          <p:sp>
            <p:nvSpPr>
              <p:cNvPr id="64" name="Google Shape;18;p2">
                <a:extLst>
                  <a:ext uri="{FF2B5EF4-FFF2-40B4-BE49-F238E27FC236}">
                    <a16:creationId xmlns:a16="http://schemas.microsoft.com/office/drawing/2014/main" id="{81632ACF-7E1E-8211-8BD8-C6D07D65E070}"/>
                  </a:ext>
                </a:extLst>
              </p:cNvPr>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65" name="Google Shape;19;p2">
                <a:extLst>
                  <a:ext uri="{FF2B5EF4-FFF2-40B4-BE49-F238E27FC236}">
                    <a16:creationId xmlns:a16="http://schemas.microsoft.com/office/drawing/2014/main" id="{4EFFBCF5-3E66-972E-2B6C-1C067FF0B410}"/>
                  </a:ext>
                </a:extLst>
              </p:cNvPr>
              <p:cNvGrpSpPr/>
              <p:nvPr/>
            </p:nvGrpSpPr>
            <p:grpSpPr>
              <a:xfrm>
                <a:off x="5819567" y="571221"/>
                <a:ext cx="889916" cy="1062046"/>
                <a:chOff x="5819567" y="553054"/>
                <a:chExt cx="889916" cy="1062046"/>
              </a:xfrm>
            </p:grpSpPr>
            <p:sp>
              <p:nvSpPr>
                <p:cNvPr id="66" name="Google Shape;20;p2">
                  <a:extLst>
                    <a:ext uri="{FF2B5EF4-FFF2-40B4-BE49-F238E27FC236}">
                      <a16:creationId xmlns:a16="http://schemas.microsoft.com/office/drawing/2014/main" id="{7AEC739F-E4D4-5AC0-024D-1A1B1BB43BE6}"/>
                    </a:ext>
                  </a:extLst>
                </p:cNvPr>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7" name="Google Shape;21;p2">
                  <a:extLst>
                    <a:ext uri="{FF2B5EF4-FFF2-40B4-BE49-F238E27FC236}">
                      <a16:creationId xmlns:a16="http://schemas.microsoft.com/office/drawing/2014/main" id="{E28041F2-ACD5-1B31-7B9C-61A0EA6AECBE}"/>
                    </a:ext>
                  </a:extLst>
                </p:cNvPr>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6" name="Google Shape;22;p2">
              <a:extLst>
                <a:ext uri="{FF2B5EF4-FFF2-40B4-BE49-F238E27FC236}">
                  <a16:creationId xmlns:a16="http://schemas.microsoft.com/office/drawing/2014/main" id="{F05181B1-E787-B584-EE16-4F669B3204E5}"/>
                </a:ext>
              </a:extLst>
            </p:cNvPr>
            <p:cNvGrpSpPr/>
            <p:nvPr/>
          </p:nvGrpSpPr>
          <p:grpSpPr>
            <a:xfrm rot="1892412">
              <a:off x="9601838" y="2054866"/>
              <a:ext cx="1979819" cy="4584709"/>
              <a:chOff x="5307255" y="1547438"/>
              <a:chExt cx="1784043" cy="4131344"/>
            </a:xfrm>
          </p:grpSpPr>
          <p:sp>
            <p:nvSpPr>
              <p:cNvPr id="61" name="Google Shape;23;p2">
                <a:extLst>
                  <a:ext uri="{FF2B5EF4-FFF2-40B4-BE49-F238E27FC236}">
                    <a16:creationId xmlns:a16="http://schemas.microsoft.com/office/drawing/2014/main" id="{74DC23E4-117D-2AD5-0985-893652D33585}"/>
                  </a:ext>
                </a:extLst>
              </p:cNvPr>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2" name="Google Shape;24;p2">
                <a:extLst>
                  <a:ext uri="{FF2B5EF4-FFF2-40B4-BE49-F238E27FC236}">
                    <a16:creationId xmlns:a16="http://schemas.microsoft.com/office/drawing/2014/main" id="{6A9A7E41-4802-9CC9-2C39-70A2334647A0}"/>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3" name="Google Shape;25;p2">
                <a:extLst>
                  <a:ext uri="{FF2B5EF4-FFF2-40B4-BE49-F238E27FC236}">
                    <a16:creationId xmlns:a16="http://schemas.microsoft.com/office/drawing/2014/main" id="{49E6CDD2-6630-A447-B8A1-63059E0300F0}"/>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7" name="Google Shape;26;p2">
              <a:extLst>
                <a:ext uri="{FF2B5EF4-FFF2-40B4-BE49-F238E27FC236}">
                  <a16:creationId xmlns:a16="http://schemas.microsoft.com/office/drawing/2014/main" id="{CCD0540E-B951-2B77-2DA1-90F1F1496064}"/>
                </a:ext>
              </a:extLst>
            </p:cNvPr>
            <p:cNvGrpSpPr/>
            <p:nvPr/>
          </p:nvGrpSpPr>
          <p:grpSpPr>
            <a:xfrm rot="257247">
              <a:off x="7899558" y="3058236"/>
              <a:ext cx="1946985" cy="3083452"/>
              <a:chOff x="5819567" y="571221"/>
              <a:chExt cx="2567151" cy="4065613"/>
            </a:xfrm>
          </p:grpSpPr>
          <p:sp>
            <p:nvSpPr>
              <p:cNvPr id="57" name="Google Shape;27;p2">
                <a:extLst>
                  <a:ext uri="{FF2B5EF4-FFF2-40B4-BE49-F238E27FC236}">
                    <a16:creationId xmlns:a16="http://schemas.microsoft.com/office/drawing/2014/main" id="{1BB2867A-6289-C6F7-9C80-8EA40777F1D9}"/>
                  </a:ext>
                </a:extLst>
              </p:cNvPr>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58" name="Google Shape;28;p2">
                <a:extLst>
                  <a:ext uri="{FF2B5EF4-FFF2-40B4-BE49-F238E27FC236}">
                    <a16:creationId xmlns:a16="http://schemas.microsoft.com/office/drawing/2014/main" id="{9E8D495F-4AC5-990F-81CB-6B91A6414C14}"/>
                  </a:ext>
                </a:extLst>
              </p:cNvPr>
              <p:cNvGrpSpPr/>
              <p:nvPr/>
            </p:nvGrpSpPr>
            <p:grpSpPr>
              <a:xfrm>
                <a:off x="5819567" y="571221"/>
                <a:ext cx="889916" cy="1062046"/>
                <a:chOff x="5819567" y="553054"/>
                <a:chExt cx="889916" cy="1062046"/>
              </a:xfrm>
            </p:grpSpPr>
            <p:sp>
              <p:nvSpPr>
                <p:cNvPr id="59" name="Google Shape;29;p2">
                  <a:extLst>
                    <a:ext uri="{FF2B5EF4-FFF2-40B4-BE49-F238E27FC236}">
                      <a16:creationId xmlns:a16="http://schemas.microsoft.com/office/drawing/2014/main" id="{B927A400-184D-51BC-6D5B-5F5C34E68E63}"/>
                    </a:ext>
                  </a:extLst>
                </p:cNvPr>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0" name="Google Shape;30;p2">
                  <a:extLst>
                    <a:ext uri="{FF2B5EF4-FFF2-40B4-BE49-F238E27FC236}">
                      <a16:creationId xmlns:a16="http://schemas.microsoft.com/office/drawing/2014/main" id="{65B8C093-E3B1-BAAB-29A0-1D1A6584F89C}"/>
                    </a:ext>
                  </a:extLst>
                </p:cNvPr>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8" name="Google Shape;31;p2">
              <a:extLst>
                <a:ext uri="{FF2B5EF4-FFF2-40B4-BE49-F238E27FC236}">
                  <a16:creationId xmlns:a16="http://schemas.microsoft.com/office/drawing/2014/main" id="{B6EA86DF-4414-D19C-3EE8-BAA5C9B2AA26}"/>
                </a:ext>
              </a:extLst>
            </p:cNvPr>
            <p:cNvSpPr/>
            <p:nvPr/>
          </p:nvSpPr>
          <p:spPr>
            <a:xfrm rot="6627563">
              <a:off x="10340761" y="5325919"/>
              <a:ext cx="2476937" cy="79828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 name="Google Shape;32;p2">
              <a:extLst>
                <a:ext uri="{FF2B5EF4-FFF2-40B4-BE49-F238E27FC236}">
                  <a16:creationId xmlns:a16="http://schemas.microsoft.com/office/drawing/2014/main" id="{7C83DF13-1BDF-2457-8AA9-97BF0AA490FD}"/>
                </a:ext>
              </a:extLst>
            </p:cNvPr>
            <p:cNvSpPr/>
            <p:nvPr/>
          </p:nvSpPr>
          <p:spPr>
            <a:xfrm rot="-8214325" flipH="1">
              <a:off x="6034335" y="4319925"/>
              <a:ext cx="3226936" cy="84804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 name="Google Shape;33;p2">
              <a:extLst>
                <a:ext uri="{FF2B5EF4-FFF2-40B4-BE49-F238E27FC236}">
                  <a16:creationId xmlns:a16="http://schemas.microsoft.com/office/drawing/2014/main" id="{F25AAC04-3096-44EC-FA4C-2FA17E22795B}"/>
                </a:ext>
              </a:extLst>
            </p:cNvPr>
            <p:cNvSpPr/>
            <p:nvPr/>
          </p:nvSpPr>
          <p:spPr>
            <a:xfrm rot="-2572734">
              <a:off x="7267228" y="4650544"/>
              <a:ext cx="911246" cy="277672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1" name="Google Shape;34;p2">
              <a:extLst>
                <a:ext uri="{FF2B5EF4-FFF2-40B4-BE49-F238E27FC236}">
                  <a16:creationId xmlns:a16="http://schemas.microsoft.com/office/drawing/2014/main" id="{BDF71EB7-E11E-F014-6784-E44CE2C145DA}"/>
                </a:ext>
              </a:extLst>
            </p:cNvPr>
            <p:cNvGrpSpPr/>
            <p:nvPr/>
          </p:nvGrpSpPr>
          <p:grpSpPr>
            <a:xfrm rot="1125477">
              <a:off x="8875592" y="1693978"/>
              <a:ext cx="2635240" cy="4173446"/>
              <a:chOff x="5819567" y="571221"/>
              <a:chExt cx="2567151" cy="4065613"/>
            </a:xfrm>
          </p:grpSpPr>
          <p:sp>
            <p:nvSpPr>
              <p:cNvPr id="53" name="Google Shape;35;p2">
                <a:extLst>
                  <a:ext uri="{FF2B5EF4-FFF2-40B4-BE49-F238E27FC236}">
                    <a16:creationId xmlns:a16="http://schemas.microsoft.com/office/drawing/2014/main" id="{FF31870F-D0FF-556B-9985-D5DE96B4FBB3}"/>
                  </a:ext>
                </a:extLst>
              </p:cNvPr>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54" name="Google Shape;36;p2">
                <a:extLst>
                  <a:ext uri="{FF2B5EF4-FFF2-40B4-BE49-F238E27FC236}">
                    <a16:creationId xmlns:a16="http://schemas.microsoft.com/office/drawing/2014/main" id="{609A7C42-29CB-292D-47B3-4ABA381904C4}"/>
                  </a:ext>
                </a:extLst>
              </p:cNvPr>
              <p:cNvGrpSpPr/>
              <p:nvPr/>
            </p:nvGrpSpPr>
            <p:grpSpPr>
              <a:xfrm>
                <a:off x="5819567" y="571221"/>
                <a:ext cx="889916" cy="1062046"/>
                <a:chOff x="5819567" y="553054"/>
                <a:chExt cx="889916" cy="1062046"/>
              </a:xfrm>
            </p:grpSpPr>
            <p:sp>
              <p:nvSpPr>
                <p:cNvPr id="55" name="Google Shape;37;p2">
                  <a:extLst>
                    <a:ext uri="{FF2B5EF4-FFF2-40B4-BE49-F238E27FC236}">
                      <a16:creationId xmlns:a16="http://schemas.microsoft.com/office/drawing/2014/main" id="{BF90F750-BFB0-D715-5ADF-929BEB819AA3}"/>
                    </a:ext>
                  </a:extLst>
                </p:cNvPr>
                <p:cNvSpPr/>
                <p:nvPr/>
              </p:nvSpPr>
              <p:spPr>
                <a:xfrm rot="-1985831">
                  <a:off x="6188231" y="595206"/>
                  <a:ext cx="265355" cy="932031"/>
                </a:xfrm>
                <a:prstGeom prst="ellipse">
                  <a:avLst/>
                </a:pr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6" name="Google Shape;38;p2">
                  <a:extLst>
                    <a:ext uri="{FF2B5EF4-FFF2-40B4-BE49-F238E27FC236}">
                      <a16:creationId xmlns:a16="http://schemas.microsoft.com/office/drawing/2014/main" id="{8C7663BA-6010-FED8-34C2-4EB743B14A83}"/>
                    </a:ext>
                  </a:extLst>
                </p:cNvPr>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12" name="Google Shape;39;p2">
              <a:extLst>
                <a:ext uri="{FF2B5EF4-FFF2-40B4-BE49-F238E27FC236}">
                  <a16:creationId xmlns:a16="http://schemas.microsoft.com/office/drawing/2014/main" id="{ADA911DD-28EB-66DD-F984-C9DC6EED41C9}"/>
                </a:ext>
              </a:extLst>
            </p:cNvPr>
            <p:cNvSpPr/>
            <p:nvPr/>
          </p:nvSpPr>
          <p:spPr>
            <a:xfrm rot="-796064">
              <a:off x="8423726" y="2138880"/>
              <a:ext cx="1014688" cy="364810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3" name="Google Shape;40;p2">
              <a:extLst>
                <a:ext uri="{FF2B5EF4-FFF2-40B4-BE49-F238E27FC236}">
                  <a16:creationId xmlns:a16="http://schemas.microsoft.com/office/drawing/2014/main" id="{A0D7BC20-5767-2E49-0972-69363EEFDAC4}"/>
                </a:ext>
              </a:extLst>
            </p:cNvPr>
            <p:cNvSpPr/>
            <p:nvPr/>
          </p:nvSpPr>
          <p:spPr>
            <a:xfrm rot="710374" flipH="1">
              <a:off x="10485909" y="3391085"/>
              <a:ext cx="1011938" cy="3638216"/>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 name="Google Shape;41;p2">
              <a:extLst>
                <a:ext uri="{FF2B5EF4-FFF2-40B4-BE49-F238E27FC236}">
                  <a16:creationId xmlns:a16="http://schemas.microsoft.com/office/drawing/2014/main" id="{2705E032-B4CB-1816-8E28-E4B9EEF56411}"/>
                </a:ext>
              </a:extLst>
            </p:cNvPr>
            <p:cNvSpPr/>
            <p:nvPr/>
          </p:nvSpPr>
          <p:spPr>
            <a:xfrm rot="-1187598">
              <a:off x="7887380" y="3255810"/>
              <a:ext cx="1085398" cy="3975598"/>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5" name="Google Shape;42;p2">
              <a:extLst>
                <a:ext uri="{FF2B5EF4-FFF2-40B4-BE49-F238E27FC236}">
                  <a16:creationId xmlns:a16="http://schemas.microsoft.com/office/drawing/2014/main" id="{F39B40FC-A77E-2600-DEED-823A2AE8A916}"/>
                </a:ext>
              </a:extLst>
            </p:cNvPr>
            <p:cNvGrpSpPr/>
            <p:nvPr/>
          </p:nvGrpSpPr>
          <p:grpSpPr>
            <a:xfrm rot="1942817">
              <a:off x="9232819" y="3142389"/>
              <a:ext cx="1612692" cy="3734544"/>
              <a:chOff x="5307255" y="1547438"/>
              <a:chExt cx="1784043" cy="4131344"/>
            </a:xfrm>
          </p:grpSpPr>
          <p:sp>
            <p:nvSpPr>
              <p:cNvPr id="50" name="Google Shape;43;p2">
                <a:extLst>
                  <a:ext uri="{FF2B5EF4-FFF2-40B4-BE49-F238E27FC236}">
                    <a16:creationId xmlns:a16="http://schemas.microsoft.com/office/drawing/2014/main" id="{056FCA11-D446-F604-93DF-B93E4645DA62}"/>
                  </a:ext>
                </a:extLst>
              </p:cNvPr>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1" name="Google Shape;44;p2">
                <a:extLst>
                  <a:ext uri="{FF2B5EF4-FFF2-40B4-BE49-F238E27FC236}">
                    <a16:creationId xmlns:a16="http://schemas.microsoft.com/office/drawing/2014/main" id="{B58E4CD0-75EE-2E9A-DCE7-7DABBBC45E3C}"/>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2" name="Google Shape;45;p2">
                <a:extLst>
                  <a:ext uri="{FF2B5EF4-FFF2-40B4-BE49-F238E27FC236}">
                    <a16:creationId xmlns:a16="http://schemas.microsoft.com/office/drawing/2014/main" id="{E0A2512A-1082-83AA-2F54-2322A4D3AEF1}"/>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6" name="Google Shape;46;p2">
              <a:extLst>
                <a:ext uri="{FF2B5EF4-FFF2-40B4-BE49-F238E27FC236}">
                  <a16:creationId xmlns:a16="http://schemas.microsoft.com/office/drawing/2014/main" id="{B91F9BD9-3E5F-C7C3-D73C-4BFE7D3C9AB6}"/>
                </a:ext>
              </a:extLst>
            </p:cNvPr>
            <p:cNvGrpSpPr/>
            <p:nvPr/>
          </p:nvGrpSpPr>
          <p:grpSpPr>
            <a:xfrm>
              <a:off x="7037692" y="4736779"/>
              <a:ext cx="1591115" cy="2355223"/>
              <a:chOff x="3959902" y="4082354"/>
              <a:chExt cx="1760083" cy="2605335"/>
            </a:xfrm>
          </p:grpSpPr>
          <p:sp>
            <p:nvSpPr>
              <p:cNvPr id="48" name="Google Shape;47;p2">
                <a:extLst>
                  <a:ext uri="{FF2B5EF4-FFF2-40B4-BE49-F238E27FC236}">
                    <a16:creationId xmlns:a16="http://schemas.microsoft.com/office/drawing/2014/main" id="{AFBCE9AC-34A4-EB53-9877-6519B6A464E3}"/>
                  </a:ext>
                </a:extLst>
              </p:cNvPr>
              <p:cNvSpPr/>
              <p:nvPr/>
            </p:nvSpPr>
            <p:spPr>
              <a:xfrm rot="-675222" flipH="1">
                <a:off x="4467664" y="4369220"/>
                <a:ext cx="1043970" cy="2238117"/>
              </a:xfrm>
              <a:custGeom>
                <a:avLst/>
                <a:gdLst/>
                <a:ahLst/>
                <a:cxnLst/>
                <a:rect l="l" t="t" r="r" b="b"/>
                <a:pathLst>
                  <a:path w="1044793" h="2239882" extrusionOk="0">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9" name="Google Shape;48;p2">
                <a:extLst>
                  <a:ext uri="{FF2B5EF4-FFF2-40B4-BE49-F238E27FC236}">
                    <a16:creationId xmlns:a16="http://schemas.microsoft.com/office/drawing/2014/main" id="{A84ADA0B-3A30-9F87-36EB-03FF27177DD2}"/>
                  </a:ext>
                </a:extLst>
              </p:cNvPr>
              <p:cNvSpPr/>
              <p:nvPr/>
            </p:nvSpPr>
            <p:spPr>
              <a:xfrm rot="-1374346">
                <a:off x="4028299" y="4168843"/>
                <a:ext cx="537742" cy="460238"/>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7" name="Google Shape;49;p2">
              <a:extLst>
                <a:ext uri="{FF2B5EF4-FFF2-40B4-BE49-F238E27FC236}">
                  <a16:creationId xmlns:a16="http://schemas.microsoft.com/office/drawing/2014/main" id="{5C4CCA6A-824C-A3B6-CCF3-ECA57B3BA9AA}"/>
                </a:ext>
              </a:extLst>
            </p:cNvPr>
            <p:cNvGrpSpPr/>
            <p:nvPr/>
          </p:nvGrpSpPr>
          <p:grpSpPr>
            <a:xfrm>
              <a:off x="7163686" y="3569300"/>
              <a:ext cx="2050699" cy="3432167"/>
              <a:chOff x="4456559" y="1422328"/>
              <a:chExt cx="2268472" cy="3796644"/>
            </a:xfrm>
          </p:grpSpPr>
          <p:sp>
            <p:nvSpPr>
              <p:cNvPr id="46" name="Google Shape;50;p2">
                <a:extLst>
                  <a:ext uri="{FF2B5EF4-FFF2-40B4-BE49-F238E27FC236}">
                    <a16:creationId xmlns:a16="http://schemas.microsoft.com/office/drawing/2014/main" id="{E2AEA935-F9EB-F72B-C5D6-50F2F3F638C3}"/>
                  </a:ext>
                </a:extLst>
              </p:cNvPr>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7" name="Google Shape;51;p2">
                <a:extLst>
                  <a:ext uri="{FF2B5EF4-FFF2-40B4-BE49-F238E27FC236}">
                    <a16:creationId xmlns:a16="http://schemas.microsoft.com/office/drawing/2014/main" id="{C8445065-EE32-4C26-DBCC-814F25B56B4D}"/>
                  </a:ext>
                </a:extLst>
              </p:cNvPr>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8" name="Google Shape;52;p2">
              <a:extLst>
                <a:ext uri="{FF2B5EF4-FFF2-40B4-BE49-F238E27FC236}">
                  <a16:creationId xmlns:a16="http://schemas.microsoft.com/office/drawing/2014/main" id="{FE09E6A9-7EE0-454D-2712-5137C3C18105}"/>
                </a:ext>
              </a:extLst>
            </p:cNvPr>
            <p:cNvGrpSpPr/>
            <p:nvPr/>
          </p:nvGrpSpPr>
          <p:grpSpPr>
            <a:xfrm rot="834281">
              <a:off x="7734703" y="1353017"/>
              <a:ext cx="2355635" cy="5454993"/>
              <a:chOff x="5307255" y="1547438"/>
              <a:chExt cx="1784043" cy="4131344"/>
            </a:xfrm>
          </p:grpSpPr>
          <p:sp>
            <p:nvSpPr>
              <p:cNvPr id="43" name="Google Shape;53;p2">
                <a:extLst>
                  <a:ext uri="{FF2B5EF4-FFF2-40B4-BE49-F238E27FC236}">
                    <a16:creationId xmlns:a16="http://schemas.microsoft.com/office/drawing/2014/main" id="{36E2B444-0787-EF35-4BC8-6D821FA26D37}"/>
                  </a:ext>
                </a:extLst>
              </p:cNvPr>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4" name="Google Shape;54;p2">
                <a:extLst>
                  <a:ext uri="{FF2B5EF4-FFF2-40B4-BE49-F238E27FC236}">
                    <a16:creationId xmlns:a16="http://schemas.microsoft.com/office/drawing/2014/main" id="{D9A0ACFB-EDBB-8A82-DD16-4E2D3638157D}"/>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5" name="Google Shape;55;p2">
                <a:extLst>
                  <a:ext uri="{FF2B5EF4-FFF2-40B4-BE49-F238E27FC236}">
                    <a16:creationId xmlns:a16="http://schemas.microsoft.com/office/drawing/2014/main" id="{D14B922F-FEDF-788C-ECCD-ADDBDDE96C1B}"/>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9" name="Google Shape;56;p2">
              <a:extLst>
                <a:ext uri="{FF2B5EF4-FFF2-40B4-BE49-F238E27FC236}">
                  <a16:creationId xmlns:a16="http://schemas.microsoft.com/office/drawing/2014/main" id="{9A632034-AA17-4373-83B1-FCB3C5631D15}"/>
                </a:ext>
              </a:extLst>
            </p:cNvPr>
            <p:cNvGrpSpPr/>
            <p:nvPr/>
          </p:nvGrpSpPr>
          <p:grpSpPr>
            <a:xfrm rot="-834435" flipH="1">
              <a:off x="9165870" y="2277692"/>
              <a:ext cx="1979623" cy="4584254"/>
              <a:chOff x="5307255" y="1547438"/>
              <a:chExt cx="1784043" cy="4131344"/>
            </a:xfrm>
          </p:grpSpPr>
          <p:sp>
            <p:nvSpPr>
              <p:cNvPr id="40" name="Google Shape;57;p2">
                <a:extLst>
                  <a:ext uri="{FF2B5EF4-FFF2-40B4-BE49-F238E27FC236}">
                    <a16:creationId xmlns:a16="http://schemas.microsoft.com/office/drawing/2014/main" id="{498113DE-5963-8718-AC25-65A4F20782E4}"/>
                  </a:ext>
                </a:extLst>
              </p:cNvPr>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1" name="Google Shape;58;p2">
                <a:extLst>
                  <a:ext uri="{FF2B5EF4-FFF2-40B4-BE49-F238E27FC236}">
                    <a16:creationId xmlns:a16="http://schemas.microsoft.com/office/drawing/2014/main" id="{3B941090-549D-2C4A-5860-A0682E5CEC0A}"/>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2" name="Google Shape;59;p2">
                <a:extLst>
                  <a:ext uri="{FF2B5EF4-FFF2-40B4-BE49-F238E27FC236}">
                    <a16:creationId xmlns:a16="http://schemas.microsoft.com/office/drawing/2014/main" id="{A852EB4F-344B-A404-88F5-E9FCBC0B7615}"/>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0" name="Google Shape;60;p2">
              <a:extLst>
                <a:ext uri="{FF2B5EF4-FFF2-40B4-BE49-F238E27FC236}">
                  <a16:creationId xmlns:a16="http://schemas.microsoft.com/office/drawing/2014/main" id="{8A847A58-6332-CFF7-4CBA-E1CD032CC18A}"/>
                </a:ext>
              </a:extLst>
            </p:cNvPr>
            <p:cNvGrpSpPr/>
            <p:nvPr/>
          </p:nvGrpSpPr>
          <p:grpSpPr>
            <a:xfrm rot="440741">
              <a:off x="7949412" y="3577402"/>
              <a:ext cx="1465127" cy="3392826"/>
              <a:chOff x="5307255" y="1547438"/>
              <a:chExt cx="1784043" cy="4131344"/>
            </a:xfrm>
          </p:grpSpPr>
          <p:sp>
            <p:nvSpPr>
              <p:cNvPr id="37" name="Google Shape;61;p2">
                <a:extLst>
                  <a:ext uri="{FF2B5EF4-FFF2-40B4-BE49-F238E27FC236}">
                    <a16:creationId xmlns:a16="http://schemas.microsoft.com/office/drawing/2014/main" id="{A88A4B45-3594-6FA4-1527-0DAE47697136}"/>
                  </a:ext>
                </a:extLst>
              </p:cNvPr>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8" name="Google Shape;62;p2">
                <a:extLst>
                  <a:ext uri="{FF2B5EF4-FFF2-40B4-BE49-F238E27FC236}">
                    <a16:creationId xmlns:a16="http://schemas.microsoft.com/office/drawing/2014/main" id="{DC4A22C6-CC51-740A-30F5-24D716615FB2}"/>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9" name="Google Shape;63;p2">
                <a:extLst>
                  <a:ext uri="{FF2B5EF4-FFF2-40B4-BE49-F238E27FC236}">
                    <a16:creationId xmlns:a16="http://schemas.microsoft.com/office/drawing/2014/main" id="{110BF5AA-92AA-E8E1-A6BB-259D22B6D7FB}"/>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1" name="Google Shape;64;p2">
              <a:extLst>
                <a:ext uri="{FF2B5EF4-FFF2-40B4-BE49-F238E27FC236}">
                  <a16:creationId xmlns:a16="http://schemas.microsoft.com/office/drawing/2014/main" id="{E8320E15-EE15-BE94-314A-E7F078EF2CFA}"/>
                </a:ext>
              </a:extLst>
            </p:cNvPr>
            <p:cNvGrpSpPr/>
            <p:nvPr/>
          </p:nvGrpSpPr>
          <p:grpSpPr>
            <a:xfrm rot="440421">
              <a:off x="8468708" y="2741713"/>
              <a:ext cx="1768505" cy="4106792"/>
              <a:chOff x="5307255" y="1547438"/>
              <a:chExt cx="1786162" cy="4147796"/>
            </a:xfrm>
          </p:grpSpPr>
          <p:sp>
            <p:nvSpPr>
              <p:cNvPr id="34" name="Google Shape;65;p2">
                <a:extLst>
                  <a:ext uri="{FF2B5EF4-FFF2-40B4-BE49-F238E27FC236}">
                    <a16:creationId xmlns:a16="http://schemas.microsoft.com/office/drawing/2014/main" id="{E2EDAC8F-E15A-4FE2-560A-0E1237DBA2FD}"/>
                  </a:ext>
                </a:extLst>
              </p:cNvPr>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5" name="Google Shape;66;p2">
                <a:extLst>
                  <a:ext uri="{FF2B5EF4-FFF2-40B4-BE49-F238E27FC236}">
                    <a16:creationId xmlns:a16="http://schemas.microsoft.com/office/drawing/2014/main" id="{DB831C2F-6BA5-4FFE-C09F-F6A59C43C861}"/>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6" name="Google Shape;67;p2">
                <a:extLst>
                  <a:ext uri="{FF2B5EF4-FFF2-40B4-BE49-F238E27FC236}">
                    <a16:creationId xmlns:a16="http://schemas.microsoft.com/office/drawing/2014/main" id="{CF0A7EC2-46EE-1238-8091-233F3BD63A76}"/>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2" name="Google Shape;68;p2">
              <a:extLst>
                <a:ext uri="{FF2B5EF4-FFF2-40B4-BE49-F238E27FC236}">
                  <a16:creationId xmlns:a16="http://schemas.microsoft.com/office/drawing/2014/main" id="{77414100-03D4-CBE9-7D30-AF6CFF505801}"/>
                </a:ext>
              </a:extLst>
            </p:cNvPr>
            <p:cNvGrpSpPr/>
            <p:nvPr/>
          </p:nvGrpSpPr>
          <p:grpSpPr>
            <a:xfrm flipH="1">
              <a:off x="10587364" y="4300671"/>
              <a:ext cx="1622865" cy="2716119"/>
              <a:chOff x="4456559" y="1422328"/>
              <a:chExt cx="2268472" cy="3796644"/>
            </a:xfrm>
          </p:grpSpPr>
          <p:sp>
            <p:nvSpPr>
              <p:cNvPr id="32" name="Google Shape;69;p2">
                <a:extLst>
                  <a:ext uri="{FF2B5EF4-FFF2-40B4-BE49-F238E27FC236}">
                    <a16:creationId xmlns:a16="http://schemas.microsoft.com/office/drawing/2014/main" id="{779C6F1E-F8C0-EAC7-D968-3381F2372A8A}"/>
                  </a:ext>
                </a:extLst>
              </p:cNvPr>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3" name="Google Shape;70;p2">
                <a:extLst>
                  <a:ext uri="{FF2B5EF4-FFF2-40B4-BE49-F238E27FC236}">
                    <a16:creationId xmlns:a16="http://schemas.microsoft.com/office/drawing/2014/main" id="{FCA0434F-EC6A-595D-873C-A68F1B2EEFEC}"/>
                  </a:ext>
                </a:extLst>
              </p:cNvPr>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3" name="Google Shape;71;p2">
              <a:extLst>
                <a:ext uri="{FF2B5EF4-FFF2-40B4-BE49-F238E27FC236}">
                  <a16:creationId xmlns:a16="http://schemas.microsoft.com/office/drawing/2014/main" id="{3B4E09C5-0320-78A8-73CF-9ABE131DFAE7}"/>
                </a:ext>
              </a:extLst>
            </p:cNvPr>
            <p:cNvGrpSpPr/>
            <p:nvPr/>
          </p:nvGrpSpPr>
          <p:grpSpPr>
            <a:xfrm rot="761656">
              <a:off x="8791141" y="3713153"/>
              <a:ext cx="1758409" cy="3319301"/>
              <a:chOff x="6812776" y="643385"/>
              <a:chExt cx="1603353" cy="3026606"/>
            </a:xfrm>
          </p:grpSpPr>
          <p:sp>
            <p:nvSpPr>
              <p:cNvPr id="30" name="Google Shape;72;p2">
                <a:extLst>
                  <a:ext uri="{FF2B5EF4-FFF2-40B4-BE49-F238E27FC236}">
                    <a16:creationId xmlns:a16="http://schemas.microsoft.com/office/drawing/2014/main" id="{64049086-4F40-71B7-6497-174AE79C8116}"/>
                  </a:ext>
                </a:extLst>
              </p:cNvPr>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1" name="Google Shape;73;p2">
                <a:extLst>
                  <a:ext uri="{FF2B5EF4-FFF2-40B4-BE49-F238E27FC236}">
                    <a16:creationId xmlns:a16="http://schemas.microsoft.com/office/drawing/2014/main" id="{3125D147-0301-A427-F6BB-98933F76999F}"/>
                  </a:ext>
                </a:extLst>
              </p:cNvPr>
              <p:cNvSpPr/>
              <p:nvPr/>
            </p:nvSpPr>
            <p:spPr>
              <a:xfrm rot="8199617">
                <a:off x="6943415" y="691933"/>
                <a:ext cx="347957" cy="518430"/>
              </a:xfrm>
              <a:custGeom>
                <a:avLst/>
                <a:gdLst/>
                <a:ahLst/>
                <a:cxnLst/>
                <a:rect l="l" t="t" r="r" b="b"/>
                <a:pathLst>
                  <a:path w="1425735" h="2739746" extrusionOk="0">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4" name="Google Shape;74;p2">
              <a:extLst>
                <a:ext uri="{FF2B5EF4-FFF2-40B4-BE49-F238E27FC236}">
                  <a16:creationId xmlns:a16="http://schemas.microsoft.com/office/drawing/2014/main" id="{94257D60-0429-148B-19D5-BB7ECF3B2611}"/>
                </a:ext>
              </a:extLst>
            </p:cNvPr>
            <p:cNvGrpSpPr/>
            <p:nvPr/>
          </p:nvGrpSpPr>
          <p:grpSpPr>
            <a:xfrm rot="608095" flipH="1">
              <a:off x="11518157" y="3602726"/>
              <a:ext cx="879553" cy="885982"/>
              <a:chOff x="5307255" y="1547438"/>
              <a:chExt cx="1117486" cy="1125654"/>
            </a:xfrm>
          </p:grpSpPr>
          <p:sp>
            <p:nvSpPr>
              <p:cNvPr id="28" name="Google Shape;75;p2">
                <a:extLst>
                  <a:ext uri="{FF2B5EF4-FFF2-40B4-BE49-F238E27FC236}">
                    <a16:creationId xmlns:a16="http://schemas.microsoft.com/office/drawing/2014/main" id="{EF9295BE-AD9F-52A7-3E79-882420D3DA94}"/>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 name="Google Shape;76;p2">
                <a:extLst>
                  <a:ext uri="{FF2B5EF4-FFF2-40B4-BE49-F238E27FC236}">
                    <a16:creationId xmlns:a16="http://schemas.microsoft.com/office/drawing/2014/main" id="{C6204904-6A38-4E89-69D6-563C4BE37673}"/>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5" name="Google Shape;77;p2">
              <a:extLst>
                <a:ext uri="{FF2B5EF4-FFF2-40B4-BE49-F238E27FC236}">
                  <a16:creationId xmlns:a16="http://schemas.microsoft.com/office/drawing/2014/main" id="{6D90CDF8-7C09-B67A-D58A-DE46EC40E80A}"/>
                </a:ext>
              </a:extLst>
            </p:cNvPr>
            <p:cNvGrpSpPr/>
            <p:nvPr/>
          </p:nvGrpSpPr>
          <p:grpSpPr>
            <a:xfrm flipH="1">
              <a:off x="9952610" y="2916584"/>
              <a:ext cx="2218083" cy="4183238"/>
              <a:chOff x="6811613" y="643921"/>
              <a:chExt cx="1604516" cy="3026069"/>
            </a:xfrm>
          </p:grpSpPr>
          <p:sp>
            <p:nvSpPr>
              <p:cNvPr id="26" name="Google Shape;78;p2">
                <a:extLst>
                  <a:ext uri="{FF2B5EF4-FFF2-40B4-BE49-F238E27FC236}">
                    <a16:creationId xmlns:a16="http://schemas.microsoft.com/office/drawing/2014/main" id="{E2022521-1A1D-0B6C-1C70-38E207166152}"/>
                  </a:ext>
                </a:extLst>
              </p:cNvPr>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7" name="Google Shape;79;p2">
                <a:extLst>
                  <a:ext uri="{FF2B5EF4-FFF2-40B4-BE49-F238E27FC236}">
                    <a16:creationId xmlns:a16="http://schemas.microsoft.com/office/drawing/2014/main" id="{8962B6EE-4E92-8F13-320F-957AE9253CAE}"/>
                  </a:ext>
                </a:extLst>
              </p:cNvPr>
              <p:cNvSpPr/>
              <p:nvPr/>
            </p:nvSpPr>
            <p:spPr>
              <a:xfrm rot="8199617">
                <a:off x="6949089" y="675044"/>
                <a:ext cx="297059" cy="518130"/>
              </a:xfrm>
              <a:custGeom>
                <a:avLst/>
                <a:gdLst/>
                <a:ahLst/>
                <a:cxnLst/>
                <a:rect l="l" t="t" r="r" b="b"/>
                <a:pathLst>
                  <a:path w="1217184" h="2738163" extrusionOk="0">
                    <a:moveTo>
                      <a:pt x="0" y="2707888"/>
                    </a:moveTo>
                    <a:cubicBezTo>
                      <a:pt x="101432" y="2256573"/>
                      <a:pt x="-157119" y="33114"/>
                      <a:pt x="608592" y="0"/>
                    </a:cubicBezTo>
                    <a:cubicBezTo>
                      <a:pt x="1452777" y="188745"/>
                      <a:pt x="1014320" y="1805259"/>
                      <a:pt x="1217184" y="2707888"/>
                    </a:cubicBezTo>
                    <a:lnTo>
                      <a:pt x="1217184" y="2707888"/>
                    </a:lnTo>
                    <a:cubicBezTo>
                      <a:pt x="1156627" y="2711924"/>
                      <a:pt x="1162682" y="1741003"/>
                      <a:pt x="1035513" y="2719995"/>
                    </a:cubicBezTo>
                    <a:cubicBezTo>
                      <a:pt x="896233" y="2217378"/>
                      <a:pt x="926513" y="2144709"/>
                      <a:pt x="817511" y="2689716"/>
                    </a:cubicBezTo>
                    <a:cubicBezTo>
                      <a:pt x="683279" y="2214350"/>
                      <a:pt x="710528" y="2014514"/>
                      <a:pt x="557118" y="2738163"/>
                    </a:cubicBezTo>
                    <a:cubicBezTo>
                      <a:pt x="394625" y="2195175"/>
                      <a:pt x="462245" y="2052866"/>
                      <a:pt x="278558" y="2701828"/>
                    </a:cubicBezTo>
                    <a:cubicBezTo>
                      <a:pt x="147353" y="2006442"/>
                      <a:pt x="127169" y="2357670"/>
                      <a:pt x="0" y="2707888"/>
                    </a:cubicBezTo>
                    <a:lnTo>
                      <a:pt x="0" y="2707888"/>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Tree>
    <p:extLst>
      <p:ext uri="{BB962C8B-B14F-4D97-AF65-F5344CB8AC3E}">
        <p14:creationId xmlns:p14="http://schemas.microsoft.com/office/powerpoint/2010/main" val="101145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عنوان المقطع">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46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محتويان">
    <p:bg>
      <p:bgPr>
        <a:solidFill>
          <a:schemeClr val="accent5">
            <a:lumMod val="40000"/>
            <a:lumOff val="6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9061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محتويان">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7A9D87F7-ACC9-7840-2BBA-3B7604982D56}"/>
              </a:ext>
            </a:extLst>
          </p:cNvPr>
          <p:cNvSpPr>
            <a:spLocks/>
          </p:cNvSpPr>
          <p:nvPr userDrawn="1"/>
        </p:nvSpPr>
        <p:spPr>
          <a:xfrm>
            <a:off x="2405742" y="1898779"/>
            <a:ext cx="7380515" cy="3060441"/>
          </a:xfrm>
          <a:prstGeom prst="rect">
            <a:avLst/>
          </a:prstGeom>
          <a:solidFill>
            <a:srgbClr val="FFFFFF"/>
          </a:solidFill>
          <a:effectLst>
            <a:outerShdw blurRad="63500" sx="102000" sy="102000" algn="c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1" anchor="ctr"/>
          <a:lstStyle/>
          <a:p>
            <a:pPr algn="ctr"/>
            <a:endParaRPr lang="ar-SA" sz="2800" b="1" dirty="0">
              <a:solidFill>
                <a:sysClr val="windowText" lastClr="000000"/>
              </a:solidFill>
            </a:endParaRPr>
          </a:p>
        </p:txBody>
      </p:sp>
      <p:grpSp>
        <p:nvGrpSpPr>
          <p:cNvPr id="3" name="مجموعة 2">
            <a:extLst>
              <a:ext uri="{FF2B5EF4-FFF2-40B4-BE49-F238E27FC236}">
                <a16:creationId xmlns:a16="http://schemas.microsoft.com/office/drawing/2014/main" id="{2D0881E4-1974-7CAF-B044-943EA013DE2B}"/>
              </a:ext>
            </a:extLst>
          </p:cNvPr>
          <p:cNvGrpSpPr/>
          <p:nvPr userDrawn="1"/>
        </p:nvGrpSpPr>
        <p:grpSpPr>
          <a:xfrm rot="21148439" flipH="1">
            <a:off x="9330612" y="599254"/>
            <a:ext cx="1634193" cy="4749281"/>
            <a:chOff x="10358874" y="0"/>
            <a:chExt cx="1788717" cy="6856149"/>
          </a:xfrm>
        </p:grpSpPr>
        <p:sp>
          <p:nvSpPr>
            <p:cNvPr id="4" name="Google Shape;90;p4">
              <a:extLst>
                <a:ext uri="{FF2B5EF4-FFF2-40B4-BE49-F238E27FC236}">
                  <a16:creationId xmlns:a16="http://schemas.microsoft.com/office/drawing/2014/main" id="{8374FCF8-55B2-8B04-DC15-1E3CE4AD0299}"/>
                </a:ext>
              </a:extLst>
            </p:cNvPr>
            <p:cNvSpPr/>
            <p:nvPr/>
          </p:nvSpPr>
          <p:spPr>
            <a:xfrm rot="-209359">
              <a:off x="11012234" y="2721664"/>
              <a:ext cx="226355" cy="413448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 name="Google Shape;91;p4">
              <a:extLst>
                <a:ext uri="{FF2B5EF4-FFF2-40B4-BE49-F238E27FC236}">
                  <a16:creationId xmlns:a16="http://schemas.microsoft.com/office/drawing/2014/main" id="{FB1B419B-B71B-7AD1-5EDE-3F0850CF8131}"/>
                </a:ext>
              </a:extLst>
            </p:cNvPr>
            <p:cNvSpPr/>
            <p:nvPr/>
          </p:nvSpPr>
          <p:spPr>
            <a:xfrm flipH="1">
              <a:off x="11245346" y="1114236"/>
              <a:ext cx="230068" cy="537476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 name="Google Shape;93;p4">
              <a:extLst>
                <a:ext uri="{FF2B5EF4-FFF2-40B4-BE49-F238E27FC236}">
                  <a16:creationId xmlns:a16="http://schemas.microsoft.com/office/drawing/2014/main" id="{F2FA84E9-A64C-5918-2A3E-B080FD80CFD3}"/>
                </a:ext>
              </a:extLst>
            </p:cNvPr>
            <p:cNvSpPr/>
            <p:nvPr/>
          </p:nvSpPr>
          <p:spPr>
            <a:xfrm flipH="1">
              <a:off x="11145958" y="0"/>
              <a:ext cx="1001633" cy="548749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7" name="Google Shape;95;p4">
              <a:extLst>
                <a:ext uri="{FF2B5EF4-FFF2-40B4-BE49-F238E27FC236}">
                  <a16:creationId xmlns:a16="http://schemas.microsoft.com/office/drawing/2014/main" id="{DEAAB1A3-7F1F-AF22-108A-9A7F396EE51A}"/>
                </a:ext>
              </a:extLst>
            </p:cNvPr>
            <p:cNvGrpSpPr/>
            <p:nvPr/>
          </p:nvGrpSpPr>
          <p:grpSpPr>
            <a:xfrm rot="607849" flipH="1">
              <a:off x="10886905" y="344335"/>
              <a:ext cx="1207724" cy="1216551"/>
              <a:chOff x="5307255" y="1547438"/>
              <a:chExt cx="1117486" cy="1125654"/>
            </a:xfrm>
          </p:grpSpPr>
          <p:sp>
            <p:nvSpPr>
              <p:cNvPr id="32" name="Google Shape;96;p4">
                <a:extLst>
                  <a:ext uri="{FF2B5EF4-FFF2-40B4-BE49-F238E27FC236}">
                    <a16:creationId xmlns:a16="http://schemas.microsoft.com/office/drawing/2014/main" id="{E861F554-5E03-338D-8670-4170E3744721}"/>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3" name="Google Shape;97;p4">
                <a:extLst>
                  <a:ext uri="{FF2B5EF4-FFF2-40B4-BE49-F238E27FC236}">
                    <a16:creationId xmlns:a16="http://schemas.microsoft.com/office/drawing/2014/main" id="{209B9EA0-1986-81A0-684C-1B6E9373920B}"/>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8" name="Google Shape;98;p4">
              <a:extLst>
                <a:ext uri="{FF2B5EF4-FFF2-40B4-BE49-F238E27FC236}">
                  <a16:creationId xmlns:a16="http://schemas.microsoft.com/office/drawing/2014/main" id="{23979734-9F3F-644A-FC85-2A6206FEB3A5}"/>
                </a:ext>
              </a:extLst>
            </p:cNvPr>
            <p:cNvGrpSpPr/>
            <p:nvPr/>
          </p:nvGrpSpPr>
          <p:grpSpPr>
            <a:xfrm rot="608125" flipH="1">
              <a:off x="11077475" y="1722394"/>
              <a:ext cx="963332" cy="970373"/>
              <a:chOff x="5307255" y="1547438"/>
              <a:chExt cx="1117486" cy="1125654"/>
            </a:xfrm>
          </p:grpSpPr>
          <p:sp>
            <p:nvSpPr>
              <p:cNvPr id="30" name="Google Shape;99;p4">
                <a:extLst>
                  <a:ext uri="{FF2B5EF4-FFF2-40B4-BE49-F238E27FC236}">
                    <a16:creationId xmlns:a16="http://schemas.microsoft.com/office/drawing/2014/main" id="{446D4114-25D0-7304-9840-D8119E0B9189}"/>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1" name="Google Shape;100;p4">
                <a:extLst>
                  <a:ext uri="{FF2B5EF4-FFF2-40B4-BE49-F238E27FC236}">
                    <a16:creationId xmlns:a16="http://schemas.microsoft.com/office/drawing/2014/main" id="{C2C2B7D4-81DF-E6D0-73F7-5F77D577F9D7}"/>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9" name="Google Shape;101;p4">
              <a:extLst>
                <a:ext uri="{FF2B5EF4-FFF2-40B4-BE49-F238E27FC236}">
                  <a16:creationId xmlns:a16="http://schemas.microsoft.com/office/drawing/2014/main" id="{318ABCE3-CF55-8289-A118-1D36F524C03B}"/>
                </a:ext>
              </a:extLst>
            </p:cNvPr>
            <p:cNvGrpSpPr/>
            <p:nvPr/>
          </p:nvGrpSpPr>
          <p:grpSpPr>
            <a:xfrm rot="608125" flipH="1">
              <a:off x="10418421" y="1014894"/>
              <a:ext cx="963332" cy="970373"/>
              <a:chOff x="5307255" y="1547438"/>
              <a:chExt cx="1117486" cy="1125654"/>
            </a:xfrm>
          </p:grpSpPr>
          <p:sp>
            <p:nvSpPr>
              <p:cNvPr id="28" name="Google Shape;102;p4">
                <a:extLst>
                  <a:ext uri="{FF2B5EF4-FFF2-40B4-BE49-F238E27FC236}">
                    <a16:creationId xmlns:a16="http://schemas.microsoft.com/office/drawing/2014/main" id="{51A05769-A8F5-6A56-89DC-713D1377F342}"/>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 name="Google Shape;103;p4">
                <a:extLst>
                  <a:ext uri="{FF2B5EF4-FFF2-40B4-BE49-F238E27FC236}">
                    <a16:creationId xmlns:a16="http://schemas.microsoft.com/office/drawing/2014/main" id="{C7290986-1040-9AED-5243-DCFB5900A22F}"/>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0" name="Google Shape;104;p4">
              <a:extLst>
                <a:ext uri="{FF2B5EF4-FFF2-40B4-BE49-F238E27FC236}">
                  <a16:creationId xmlns:a16="http://schemas.microsoft.com/office/drawing/2014/main" id="{AA9429C2-0188-89FD-A039-5146A151E98B}"/>
                </a:ext>
              </a:extLst>
            </p:cNvPr>
            <p:cNvGrpSpPr/>
            <p:nvPr/>
          </p:nvGrpSpPr>
          <p:grpSpPr>
            <a:xfrm rot="608125" flipH="1">
              <a:off x="10358874" y="2245198"/>
              <a:ext cx="963332" cy="970373"/>
              <a:chOff x="5307255" y="1547438"/>
              <a:chExt cx="1117486" cy="1125654"/>
            </a:xfrm>
          </p:grpSpPr>
          <p:sp>
            <p:nvSpPr>
              <p:cNvPr id="26" name="Google Shape;105;p4">
                <a:extLst>
                  <a:ext uri="{FF2B5EF4-FFF2-40B4-BE49-F238E27FC236}">
                    <a16:creationId xmlns:a16="http://schemas.microsoft.com/office/drawing/2014/main" id="{B5EAD81A-702F-702C-E4DC-EAECB24C49C1}"/>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7" name="Google Shape;106;p4">
                <a:extLst>
                  <a:ext uri="{FF2B5EF4-FFF2-40B4-BE49-F238E27FC236}">
                    <a16:creationId xmlns:a16="http://schemas.microsoft.com/office/drawing/2014/main" id="{66891827-9318-F7D0-F3E6-9F0B86F70ADB}"/>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1" name="Google Shape;107;p4">
              <a:extLst>
                <a:ext uri="{FF2B5EF4-FFF2-40B4-BE49-F238E27FC236}">
                  <a16:creationId xmlns:a16="http://schemas.microsoft.com/office/drawing/2014/main" id="{97D7D27C-357E-604D-23F7-E81D861390BB}"/>
                </a:ext>
              </a:extLst>
            </p:cNvPr>
            <p:cNvGrpSpPr/>
            <p:nvPr/>
          </p:nvGrpSpPr>
          <p:grpSpPr>
            <a:xfrm rot="608127" flipH="1">
              <a:off x="11265674" y="2680595"/>
              <a:ext cx="835054" cy="841158"/>
              <a:chOff x="5307255" y="1547438"/>
              <a:chExt cx="1117486" cy="1125654"/>
            </a:xfrm>
          </p:grpSpPr>
          <p:sp>
            <p:nvSpPr>
              <p:cNvPr id="24" name="Google Shape;108;p4">
                <a:extLst>
                  <a:ext uri="{FF2B5EF4-FFF2-40B4-BE49-F238E27FC236}">
                    <a16:creationId xmlns:a16="http://schemas.microsoft.com/office/drawing/2014/main" id="{781B2FFF-90F3-8C26-739C-6C101BEF18A3}"/>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 name="Google Shape;109;p4">
                <a:extLst>
                  <a:ext uri="{FF2B5EF4-FFF2-40B4-BE49-F238E27FC236}">
                    <a16:creationId xmlns:a16="http://schemas.microsoft.com/office/drawing/2014/main" id="{D16D6B7F-0B34-0D74-AC8E-BF639E5771FC}"/>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2" name="Google Shape;110;p4">
              <a:extLst>
                <a:ext uri="{FF2B5EF4-FFF2-40B4-BE49-F238E27FC236}">
                  <a16:creationId xmlns:a16="http://schemas.microsoft.com/office/drawing/2014/main" id="{CA33C5B8-8FB3-F8EC-8762-810C170AF1FA}"/>
                </a:ext>
              </a:extLst>
            </p:cNvPr>
            <p:cNvGrpSpPr/>
            <p:nvPr/>
          </p:nvGrpSpPr>
          <p:grpSpPr>
            <a:xfrm rot="607931" flipH="1">
              <a:off x="10646248" y="3247822"/>
              <a:ext cx="1197398" cy="1206151"/>
              <a:chOff x="5307255" y="1547438"/>
              <a:chExt cx="1117486" cy="1125654"/>
            </a:xfrm>
          </p:grpSpPr>
          <p:sp>
            <p:nvSpPr>
              <p:cNvPr id="22" name="Google Shape;111;p4">
                <a:extLst>
                  <a:ext uri="{FF2B5EF4-FFF2-40B4-BE49-F238E27FC236}">
                    <a16:creationId xmlns:a16="http://schemas.microsoft.com/office/drawing/2014/main" id="{ACC133B0-B554-8792-F593-28E210E156A0}"/>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 name="Google Shape;112;p4">
                <a:extLst>
                  <a:ext uri="{FF2B5EF4-FFF2-40B4-BE49-F238E27FC236}">
                    <a16:creationId xmlns:a16="http://schemas.microsoft.com/office/drawing/2014/main" id="{F9B024EF-C5F2-2BA7-A7E8-E9A431503474}"/>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3" name="Google Shape;113;p4">
              <a:extLst>
                <a:ext uri="{FF2B5EF4-FFF2-40B4-BE49-F238E27FC236}">
                  <a16:creationId xmlns:a16="http://schemas.microsoft.com/office/drawing/2014/main" id="{D189CE3F-F6B9-6079-F189-473DB1C7F40E}"/>
                </a:ext>
              </a:extLst>
            </p:cNvPr>
            <p:cNvGrpSpPr/>
            <p:nvPr/>
          </p:nvGrpSpPr>
          <p:grpSpPr>
            <a:xfrm rot="607740" flipH="1">
              <a:off x="10459317" y="4348837"/>
              <a:ext cx="934706" cy="941538"/>
              <a:chOff x="5307255" y="1547438"/>
              <a:chExt cx="1117486" cy="1125654"/>
            </a:xfrm>
          </p:grpSpPr>
          <p:sp>
            <p:nvSpPr>
              <p:cNvPr id="20" name="Google Shape;114;p4">
                <a:extLst>
                  <a:ext uri="{FF2B5EF4-FFF2-40B4-BE49-F238E27FC236}">
                    <a16:creationId xmlns:a16="http://schemas.microsoft.com/office/drawing/2014/main" id="{A345081A-66E6-FCC9-69DF-86620F0F9F19}"/>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 name="Google Shape;115;p4">
                <a:extLst>
                  <a:ext uri="{FF2B5EF4-FFF2-40B4-BE49-F238E27FC236}">
                    <a16:creationId xmlns:a16="http://schemas.microsoft.com/office/drawing/2014/main" id="{C724CF45-063D-E4B7-C6CF-DC0986509C46}"/>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4" name="Google Shape;116;p4">
              <a:extLst>
                <a:ext uri="{FF2B5EF4-FFF2-40B4-BE49-F238E27FC236}">
                  <a16:creationId xmlns:a16="http://schemas.microsoft.com/office/drawing/2014/main" id="{44664D8F-41EC-0EFF-D199-E5B6FE2491B7}"/>
                </a:ext>
              </a:extLst>
            </p:cNvPr>
            <p:cNvGrpSpPr/>
            <p:nvPr/>
          </p:nvGrpSpPr>
          <p:grpSpPr>
            <a:xfrm rot="607931" flipH="1">
              <a:off x="10665425" y="5235077"/>
              <a:ext cx="1197398" cy="1206151"/>
              <a:chOff x="5307255" y="1547438"/>
              <a:chExt cx="1117486" cy="1125654"/>
            </a:xfrm>
          </p:grpSpPr>
          <p:sp>
            <p:nvSpPr>
              <p:cNvPr id="18" name="Google Shape;117;p4">
                <a:extLst>
                  <a:ext uri="{FF2B5EF4-FFF2-40B4-BE49-F238E27FC236}">
                    <a16:creationId xmlns:a16="http://schemas.microsoft.com/office/drawing/2014/main" id="{C308FCC9-515B-40C2-0310-0833E1257473}"/>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9" name="Google Shape;118;p4">
                <a:extLst>
                  <a:ext uri="{FF2B5EF4-FFF2-40B4-BE49-F238E27FC236}">
                    <a16:creationId xmlns:a16="http://schemas.microsoft.com/office/drawing/2014/main" id="{0081FE81-4AB7-34AE-E350-15F71C1FDBE4}"/>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5" name="Google Shape;119;p4">
              <a:extLst>
                <a:ext uri="{FF2B5EF4-FFF2-40B4-BE49-F238E27FC236}">
                  <a16:creationId xmlns:a16="http://schemas.microsoft.com/office/drawing/2014/main" id="{2AA52691-AADA-BA8F-2148-EFD5246EDF7C}"/>
                </a:ext>
              </a:extLst>
            </p:cNvPr>
            <p:cNvGrpSpPr/>
            <p:nvPr/>
          </p:nvGrpSpPr>
          <p:grpSpPr>
            <a:xfrm rot="608127" flipH="1">
              <a:off x="11254571" y="4262123"/>
              <a:ext cx="835054" cy="841158"/>
              <a:chOff x="5307255" y="1547438"/>
              <a:chExt cx="1117486" cy="1125654"/>
            </a:xfrm>
          </p:grpSpPr>
          <p:sp>
            <p:nvSpPr>
              <p:cNvPr id="16" name="Google Shape;120;p4">
                <a:extLst>
                  <a:ext uri="{FF2B5EF4-FFF2-40B4-BE49-F238E27FC236}">
                    <a16:creationId xmlns:a16="http://schemas.microsoft.com/office/drawing/2014/main" id="{D5AC935F-B049-1278-FBB8-121B2F5B7B99}"/>
                  </a:ext>
                </a:extLst>
              </p:cNvPr>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 name="Google Shape;121;p4">
                <a:extLst>
                  <a:ext uri="{FF2B5EF4-FFF2-40B4-BE49-F238E27FC236}">
                    <a16:creationId xmlns:a16="http://schemas.microsoft.com/office/drawing/2014/main" id="{42697C68-0D2D-1FC9-B521-595A7DB9726B}"/>
                  </a:ext>
                </a:extLst>
              </p:cNvPr>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Tree>
    <p:extLst>
      <p:ext uri="{BB962C8B-B14F-4D97-AF65-F5344CB8AC3E}">
        <p14:creationId xmlns:p14="http://schemas.microsoft.com/office/powerpoint/2010/main" val="3822553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مقارنة">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6326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صورة 2" descr="صورة تحتوي على شعار, التصميم, الخط, الطباعة&#10;&#10;تم إنشاء الوصف تلقائياً">
            <a:extLst>
              <a:ext uri="{FF2B5EF4-FFF2-40B4-BE49-F238E27FC236}">
                <a16:creationId xmlns:a16="http://schemas.microsoft.com/office/drawing/2014/main" id="{194A7468-9514-AE8C-4FCD-E6F2FF97C971}"/>
              </a:ext>
            </a:extLst>
          </p:cNvPr>
          <p:cNvPicPr>
            <a:picLocks noChangeAspect="1"/>
          </p:cNvPicPr>
          <p:nvPr userDrawn="1"/>
        </p:nvPicPr>
        <p:blipFill rotWithShape="1">
          <a:blip r:embed="rId24">
            <a:clrChange>
              <a:clrFrom>
                <a:srgbClr val="FFFFFF"/>
              </a:clrFrom>
              <a:clrTo>
                <a:srgbClr val="FFFFFF">
                  <a:alpha val="0"/>
                </a:srgbClr>
              </a:clrTo>
            </a:clrChange>
            <a:alphaModFix amt="70000"/>
            <a:duotone>
              <a:prstClr val="black"/>
              <a:schemeClr val="tx2">
                <a:tint val="45000"/>
                <a:satMod val="400000"/>
              </a:schemeClr>
            </a:duotone>
            <a:extLst>
              <a:ext uri="{28A0092B-C50C-407E-A947-70E740481C1C}">
                <a14:useLocalDpi xmlns:a14="http://schemas.microsoft.com/office/drawing/2010/main" val="0"/>
              </a:ext>
            </a:extLst>
          </a:blip>
          <a:srcRect l="34097" t="27449" r="33921" b="28442"/>
          <a:stretch/>
        </p:blipFill>
        <p:spPr>
          <a:xfrm>
            <a:off x="107443" y="5980580"/>
            <a:ext cx="720437" cy="796063"/>
          </a:xfrm>
          <a:prstGeom prst="rect">
            <a:avLst/>
          </a:prstGeom>
        </p:spPr>
      </p:pic>
    </p:spTree>
    <p:extLst>
      <p:ext uri="{BB962C8B-B14F-4D97-AF65-F5344CB8AC3E}">
        <p14:creationId xmlns:p14="http://schemas.microsoft.com/office/powerpoint/2010/main" val="258070218"/>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60" r:id="rId3"/>
    <p:sldLayoutId id="2147483650" r:id="rId4"/>
    <p:sldLayoutId id="2147483662" r:id="rId5"/>
    <p:sldLayoutId id="2147483651" r:id="rId6"/>
    <p:sldLayoutId id="2147483652" r:id="rId7"/>
    <p:sldLayoutId id="2147483664" r:id="rId8"/>
    <p:sldLayoutId id="2147483653" r:id="rId9"/>
    <p:sldLayoutId id="2147483654" r:id="rId10"/>
    <p:sldLayoutId id="2147483669" r:id="rId11"/>
    <p:sldLayoutId id="2147483663" r:id="rId12"/>
    <p:sldLayoutId id="2147483655" r:id="rId13"/>
    <p:sldLayoutId id="2147483668" r:id="rId14"/>
    <p:sldLayoutId id="2147483656" r:id="rId15"/>
    <p:sldLayoutId id="2147483661" r:id="rId16"/>
    <p:sldLayoutId id="2147483657" r:id="rId17"/>
    <p:sldLayoutId id="2147483666" r:id="rId18"/>
    <p:sldLayoutId id="2147483658" r:id="rId19"/>
    <p:sldLayoutId id="2147483667" r:id="rId20"/>
    <p:sldLayoutId id="2147483665" r:id="rId21"/>
    <p:sldLayoutId id="2147483659" r:id="rId22"/>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5.xml"/><Relationship Id="rId4" Type="http://schemas.openxmlformats.org/officeDocument/2006/relationships/image" Target="../media/image14.gif"/></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tmp"/><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tmp"/><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7.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6ED85D6F-FAFA-D324-08EC-472B8D889288}"/>
              </a:ext>
            </a:extLst>
          </p:cNvPr>
          <p:cNvSpPr/>
          <p:nvPr/>
        </p:nvSpPr>
        <p:spPr>
          <a:xfrm>
            <a:off x="3698935" y="1234344"/>
            <a:ext cx="5655310" cy="4598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bg2">
                    <a:lumMod val="50000"/>
                  </a:schemeClr>
                </a:solidFill>
              </a:rPr>
              <a:t>نشعر بالكمال الداخلي عندما نملك جمالنا وقوتنا الداخلية، ويمتلك كل منا معاييره الخاصة عما يسعده وكيفية عيشه لحياته. تكونت وتشكلت هذه المعايير من خلال خبراتنا التي اكتسبناها بأسلوب التجربة والاختبار، فقد خلقنا من أجل أن نتطور باستمرار ونعدل من تلك المعايير في أثناء تغيرنا وتطورنا. عندما تكون صادقاً مع معتقداتك ونفسك الحقيقية، ستكون كاملاً على الدوام. </a:t>
            </a:r>
          </a:p>
          <a:p>
            <a:pPr algn="ctr"/>
            <a:r>
              <a:rPr lang="ar-SA" sz="2400" b="1" dirty="0">
                <a:solidFill>
                  <a:schemeClr val="bg2">
                    <a:lumMod val="50000"/>
                  </a:schemeClr>
                </a:solidFill>
              </a:rPr>
              <a:t>ضع في اعتبارك اليوم أنك لست بحاجة إلى أي شخص آخر ليكملك، لأنك من تكمل نفسك</a:t>
            </a:r>
          </a:p>
        </p:txBody>
      </p:sp>
    </p:spTree>
    <p:extLst>
      <p:ext uri="{BB962C8B-B14F-4D97-AF65-F5344CB8AC3E}">
        <p14:creationId xmlns:p14="http://schemas.microsoft.com/office/powerpoint/2010/main" val="2163479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صورة تحتوي على طعام, غذاء رئيسي, فاكهة, أطعمة طبيعية&#10;&#10;تم إنشاء الوصف تلقائياً">
            <a:extLst>
              <a:ext uri="{FF2B5EF4-FFF2-40B4-BE49-F238E27FC236}">
                <a16:creationId xmlns:a16="http://schemas.microsoft.com/office/drawing/2014/main" id="{F6A64C8F-295E-845D-6C95-717E68352B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715" y="472363"/>
            <a:ext cx="5402749" cy="3017287"/>
          </a:xfrm>
          <a:prstGeom prst="rect">
            <a:avLst/>
          </a:prstGeom>
        </p:spPr>
      </p:pic>
      <p:pic>
        <p:nvPicPr>
          <p:cNvPr id="6" name="صورة 5" descr="صورة تحتوي على نص, ميزان, التصميم&#10;&#10;تم إنشاء الوصف تلقائياً">
            <a:extLst>
              <a:ext uri="{FF2B5EF4-FFF2-40B4-BE49-F238E27FC236}">
                <a16:creationId xmlns:a16="http://schemas.microsoft.com/office/drawing/2014/main" id="{2F906319-7BB4-BB3C-54DF-67704E119A0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31393" y="3909526"/>
            <a:ext cx="3004795" cy="2560085"/>
          </a:xfrm>
          <a:prstGeom prst="rect">
            <a:avLst/>
          </a:prstGeom>
        </p:spPr>
      </p:pic>
      <p:pic>
        <p:nvPicPr>
          <p:cNvPr id="8" name="صورة 7" descr="صورة تحتوي على التصميم&#10;&#10;تم إنشاء الوصف تلقائياً">
            <a:extLst>
              <a:ext uri="{FF2B5EF4-FFF2-40B4-BE49-F238E27FC236}">
                <a16:creationId xmlns:a16="http://schemas.microsoft.com/office/drawing/2014/main" id="{71B6AEF6-16EA-2E10-B1E9-EE4E40428B6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42918" y="3489650"/>
            <a:ext cx="2885492" cy="3278968"/>
          </a:xfrm>
          <a:prstGeom prst="rect">
            <a:avLst/>
          </a:prstGeom>
        </p:spPr>
      </p:pic>
      <p:sp>
        <p:nvSpPr>
          <p:cNvPr id="2" name="فقاعة الكلام: بيضاوية 1">
            <a:extLst>
              <a:ext uri="{FF2B5EF4-FFF2-40B4-BE49-F238E27FC236}">
                <a16:creationId xmlns:a16="http://schemas.microsoft.com/office/drawing/2014/main" id="{4CADDBC9-5E61-47C0-E980-808E425F528F}"/>
              </a:ext>
            </a:extLst>
          </p:cNvPr>
          <p:cNvSpPr/>
          <p:nvPr/>
        </p:nvSpPr>
        <p:spPr>
          <a:xfrm>
            <a:off x="6550089" y="304840"/>
            <a:ext cx="4425819" cy="3362517"/>
          </a:xfrm>
          <a:prstGeom prst="wedgeEllipseCallout">
            <a:avLst>
              <a:gd name="adj1" fmla="val 42177"/>
              <a:gd name="adj2" fmla="val 53323"/>
            </a:avLst>
          </a:prstGeom>
          <a:solidFill>
            <a:srgbClr val="FFFFFF"/>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3200" b="1" dirty="0">
                <a:solidFill>
                  <a:schemeClr val="tx2">
                    <a:lumMod val="50000"/>
                  </a:schemeClr>
                </a:solidFill>
                <a:effectLst/>
              </a:rPr>
              <a:t>ما علاقة الكربوهيدرات بالوزن؟</a:t>
            </a:r>
          </a:p>
        </p:txBody>
      </p:sp>
    </p:spTree>
    <p:extLst>
      <p:ext uri="{BB962C8B-B14F-4D97-AF65-F5344CB8AC3E}">
        <p14:creationId xmlns:p14="http://schemas.microsoft.com/office/powerpoint/2010/main" val="1846912318"/>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234C5A5C-3C7C-E5EA-BAC4-75D3FBC0D8C5}"/>
              </a:ext>
            </a:extLst>
          </p:cNvPr>
          <p:cNvSpPr>
            <a:spLocks/>
          </p:cNvSpPr>
          <p:nvPr/>
        </p:nvSpPr>
        <p:spPr>
          <a:xfrm>
            <a:off x="6757695" y="695131"/>
            <a:ext cx="4984103" cy="723122"/>
          </a:xfrm>
          <a:prstGeom prst="rect">
            <a:avLst/>
          </a:prstGeom>
          <a:solidFill>
            <a:srgbClr val="FFFFFF"/>
          </a:solidFill>
          <a:effectLst>
            <a:outerShdw blurRad="63500" sx="102000" sy="102000" algn="c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800" b="1" dirty="0">
                <a:solidFill>
                  <a:srgbClr val="FF0000"/>
                </a:solidFill>
              </a:rPr>
              <a:t>ما هي الكربوهيدرات؟</a:t>
            </a:r>
          </a:p>
        </p:txBody>
      </p:sp>
      <p:sp>
        <p:nvSpPr>
          <p:cNvPr id="3" name="مستطيل 2">
            <a:extLst>
              <a:ext uri="{FF2B5EF4-FFF2-40B4-BE49-F238E27FC236}">
                <a16:creationId xmlns:a16="http://schemas.microsoft.com/office/drawing/2014/main" id="{3FE336E6-BD82-B9FE-1AB5-02823BC38806}"/>
              </a:ext>
            </a:extLst>
          </p:cNvPr>
          <p:cNvSpPr>
            <a:spLocks/>
          </p:cNvSpPr>
          <p:nvPr/>
        </p:nvSpPr>
        <p:spPr>
          <a:xfrm>
            <a:off x="6363478" y="1696616"/>
            <a:ext cx="5506617" cy="3136641"/>
          </a:xfrm>
          <a:prstGeom prst="rect">
            <a:avLst/>
          </a:prstGeom>
          <a:solidFill>
            <a:srgbClr val="FFFFFF"/>
          </a:solidFill>
          <a:effectLst>
            <a:outerShdw blurRad="63500" sx="102000" sy="102000" algn="c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800" b="1" dirty="0">
                <a:solidFill>
                  <a:schemeClr val="tx2">
                    <a:lumMod val="50000"/>
                  </a:schemeClr>
                </a:solidFill>
                <a:latin typeface="Arial" panose="020B0604020202020204" pitchFamily="34" charset="0"/>
                <a:cs typeface="Arial" panose="020B0604020202020204" pitchFamily="34" charset="0"/>
              </a:rPr>
              <a:t>مركبات عضوية  تحتوي على عدة مجموعات من الهيدروكسيل ( </a:t>
            </a:r>
            <a:r>
              <a:rPr lang="en-US" sz="2800" b="1" dirty="0">
                <a:solidFill>
                  <a:schemeClr val="tx2">
                    <a:lumMod val="50000"/>
                  </a:schemeClr>
                </a:solidFill>
                <a:latin typeface="Arial" panose="020B0604020202020204" pitchFamily="34" charset="0"/>
                <a:cs typeface="Arial" panose="020B0604020202020204" pitchFamily="34" charset="0"/>
              </a:rPr>
              <a:t>ꟷOH</a:t>
            </a:r>
            <a:r>
              <a:rPr lang="ar-SA" sz="2800" b="1" dirty="0">
                <a:solidFill>
                  <a:schemeClr val="tx2">
                    <a:lumMod val="50000"/>
                  </a:schemeClr>
                </a:solidFill>
                <a:latin typeface="Arial" panose="020B0604020202020204" pitchFamily="34" charset="0"/>
                <a:cs typeface="Arial" panose="020B0604020202020204" pitchFamily="34" charset="0"/>
              </a:rPr>
              <a:t> ) بالإضافة إلى مجموعة الكربونيل الوظيفية (</a:t>
            </a:r>
            <a:r>
              <a:rPr lang="en-US" sz="2800" b="1" dirty="0">
                <a:solidFill>
                  <a:schemeClr val="tx2">
                    <a:lumMod val="50000"/>
                  </a:schemeClr>
                </a:solidFill>
                <a:latin typeface="Arial" panose="020B0604020202020204" pitchFamily="34" charset="0"/>
                <a:cs typeface="Arial" panose="020B0604020202020204" pitchFamily="34" charset="0"/>
              </a:rPr>
              <a:t>C═O</a:t>
            </a:r>
            <a:r>
              <a:rPr lang="ar-SA" sz="2800" b="1" dirty="0">
                <a:solidFill>
                  <a:schemeClr val="tx2">
                    <a:lumMod val="50000"/>
                  </a:schemeClr>
                </a:solidFill>
                <a:latin typeface="Arial" panose="020B0604020202020204" pitchFamily="34" charset="0"/>
                <a:cs typeface="Arial" panose="020B0604020202020204" pitchFamily="34" charset="0"/>
              </a:rPr>
              <a:t>) </a:t>
            </a:r>
          </a:p>
          <a:p>
            <a:pPr algn="ctr"/>
            <a:r>
              <a:rPr lang="ar-SA" sz="2800" b="1" dirty="0">
                <a:solidFill>
                  <a:schemeClr val="tx2">
                    <a:lumMod val="50000"/>
                  </a:schemeClr>
                </a:solidFill>
                <a:latin typeface="Arial" panose="020B0604020202020204" pitchFamily="34" charset="0"/>
                <a:cs typeface="Arial" panose="020B0604020202020204" pitchFamily="34" charset="0"/>
              </a:rPr>
              <a:t>تتراوح في قياسها بين وحدة بنائية واحدة إلى بوليمرات مكونة من مئات أو حتى آلاف وحدات البناء الأساسية. </a:t>
            </a:r>
          </a:p>
        </p:txBody>
      </p:sp>
      <p:sp>
        <p:nvSpPr>
          <p:cNvPr id="5" name="مستطيل 4">
            <a:extLst>
              <a:ext uri="{FF2B5EF4-FFF2-40B4-BE49-F238E27FC236}">
                <a16:creationId xmlns:a16="http://schemas.microsoft.com/office/drawing/2014/main" id="{C5445219-3035-8146-BCEE-C81FE0A8163A}"/>
              </a:ext>
            </a:extLst>
          </p:cNvPr>
          <p:cNvSpPr>
            <a:spLocks/>
          </p:cNvSpPr>
          <p:nvPr/>
        </p:nvSpPr>
        <p:spPr>
          <a:xfrm>
            <a:off x="6363477" y="5027646"/>
            <a:ext cx="5506617" cy="673360"/>
          </a:xfrm>
          <a:prstGeom prst="rect">
            <a:avLst/>
          </a:prstGeom>
          <a:solidFill>
            <a:srgbClr val="FFFFFF"/>
          </a:solidFill>
          <a:effectLst>
            <a:outerShdw blurRad="63500" sx="102000" sy="102000" algn="c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800" b="1" dirty="0">
                <a:solidFill>
                  <a:schemeClr val="tx2">
                    <a:lumMod val="50000"/>
                  </a:schemeClr>
                </a:solidFill>
                <a:latin typeface="Arial" panose="020B0604020202020204" pitchFamily="34" charset="0"/>
              </a:rPr>
              <a:t>الصيغة العامة لها </a:t>
            </a:r>
            <a:r>
              <a:rPr lang="en-US" sz="2800" b="1" dirty="0">
                <a:solidFill>
                  <a:schemeClr val="tx2">
                    <a:lumMod val="50000"/>
                  </a:schemeClr>
                </a:solidFill>
                <a:latin typeface="Arial" panose="020B0604020202020204" pitchFamily="34" charset="0"/>
              </a:rPr>
              <a:t>Cn(H</a:t>
            </a:r>
            <a:r>
              <a:rPr lang="en-US" sz="2800" b="1" baseline="-25000" dirty="0">
                <a:solidFill>
                  <a:schemeClr val="tx2">
                    <a:lumMod val="50000"/>
                  </a:schemeClr>
                </a:solidFill>
                <a:latin typeface="Arial" panose="020B0604020202020204" pitchFamily="34" charset="0"/>
              </a:rPr>
              <a:t>2</a:t>
            </a:r>
            <a:r>
              <a:rPr lang="en-US" sz="2800" b="1" dirty="0">
                <a:solidFill>
                  <a:schemeClr val="tx2">
                    <a:lumMod val="50000"/>
                  </a:schemeClr>
                </a:solidFill>
                <a:latin typeface="Arial" panose="020B0604020202020204" pitchFamily="34" charset="0"/>
              </a:rPr>
              <a:t>O)n</a:t>
            </a:r>
          </a:p>
        </p:txBody>
      </p:sp>
      <p:pic>
        <p:nvPicPr>
          <p:cNvPr id="7" name="صورة 6" descr="صورة تحتوي على لقطة شاشة, دبوس رسم&#10;&#10;تم إنشاء الوصف تلقائياً">
            <a:extLst>
              <a:ext uri="{FF2B5EF4-FFF2-40B4-BE49-F238E27FC236}">
                <a16:creationId xmlns:a16="http://schemas.microsoft.com/office/drawing/2014/main" id="{D49F62D5-3792-D928-50F4-90DE2D5AC6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535" y="1319309"/>
            <a:ext cx="5193215" cy="3891254"/>
          </a:xfrm>
          <a:prstGeom prst="rect">
            <a:avLst/>
          </a:prstGeom>
        </p:spPr>
      </p:pic>
      <p:sp>
        <p:nvSpPr>
          <p:cNvPr id="8" name="مستطيل 7">
            <a:extLst>
              <a:ext uri="{FF2B5EF4-FFF2-40B4-BE49-F238E27FC236}">
                <a16:creationId xmlns:a16="http://schemas.microsoft.com/office/drawing/2014/main" id="{CA5D8883-8A64-2E3D-239F-653FBF45195D}"/>
              </a:ext>
            </a:extLst>
          </p:cNvPr>
          <p:cNvSpPr/>
          <p:nvPr/>
        </p:nvSpPr>
        <p:spPr>
          <a:xfrm>
            <a:off x="167951" y="120281"/>
            <a:ext cx="1176627" cy="327589"/>
          </a:xfrm>
          <a:prstGeom prst="rect">
            <a:avLst/>
          </a:prstGeom>
          <a:solidFill>
            <a:schemeClr val="bg1">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dirty="0">
                <a:solidFill>
                  <a:sysClr val="windowText" lastClr="000000"/>
                </a:solidFill>
              </a:rPr>
              <a:t>الصفحة 108</a:t>
            </a:r>
          </a:p>
        </p:txBody>
      </p:sp>
      <p:sp>
        <p:nvSpPr>
          <p:cNvPr id="9" name="مستطيل 8">
            <a:extLst>
              <a:ext uri="{FF2B5EF4-FFF2-40B4-BE49-F238E27FC236}">
                <a16:creationId xmlns:a16="http://schemas.microsoft.com/office/drawing/2014/main" id="{AE268E8C-85BC-AE9C-F514-D24B71A97F3A}"/>
              </a:ext>
            </a:extLst>
          </p:cNvPr>
          <p:cNvSpPr>
            <a:spLocks/>
          </p:cNvSpPr>
          <p:nvPr/>
        </p:nvSpPr>
        <p:spPr>
          <a:xfrm>
            <a:off x="6363476" y="5895395"/>
            <a:ext cx="5506617" cy="673360"/>
          </a:xfrm>
          <a:prstGeom prst="rect">
            <a:avLst/>
          </a:prstGeom>
          <a:solidFill>
            <a:srgbClr val="FFFFFF"/>
          </a:solidFill>
          <a:effectLst>
            <a:outerShdw blurRad="63500" sx="102000" sy="102000" algn="c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800" b="1" dirty="0">
                <a:solidFill>
                  <a:schemeClr val="tx2">
                    <a:lumMod val="50000"/>
                  </a:schemeClr>
                </a:solidFill>
                <a:latin typeface="Arial" panose="020B0604020202020204" pitchFamily="34" charset="0"/>
              </a:rPr>
              <a:t>أهميتها: مصدر مهم لطاقة الجسم</a:t>
            </a:r>
          </a:p>
        </p:txBody>
      </p:sp>
    </p:spTree>
    <p:extLst>
      <p:ext uri="{BB962C8B-B14F-4D97-AF65-F5344CB8AC3E}">
        <p14:creationId xmlns:p14="http://schemas.microsoft.com/office/powerpoint/2010/main" val="1357873185"/>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B604AB6D-736B-BEF8-3730-DBAE7A7A1F76}"/>
              </a:ext>
            </a:extLst>
          </p:cNvPr>
          <p:cNvSpPr/>
          <p:nvPr/>
        </p:nvSpPr>
        <p:spPr>
          <a:xfrm>
            <a:off x="3839758" y="318897"/>
            <a:ext cx="4512483" cy="903966"/>
          </a:xfrm>
          <a:prstGeom prst="rect">
            <a:avLst/>
          </a:prstGeom>
          <a:ln/>
        </p:spPr>
        <p:style>
          <a:lnRef idx="0">
            <a:schemeClr val="dk1"/>
          </a:lnRef>
          <a:fillRef idx="3">
            <a:schemeClr val="dk1"/>
          </a:fillRef>
          <a:effectRef idx="3">
            <a:schemeClr val="dk1"/>
          </a:effectRef>
          <a:fontRef idx="minor">
            <a:schemeClr val="lt1"/>
          </a:fontRef>
        </p:style>
        <p:txBody>
          <a:bodyPr rtlCol="1" anchor="ctr"/>
          <a:lstStyle/>
          <a:p>
            <a:pPr algn="ctr"/>
            <a:r>
              <a:rPr lang="ar-SA" sz="4400" b="1" dirty="0">
                <a:solidFill>
                  <a:srgbClr val="FFFFFF"/>
                </a:solidFill>
              </a:rPr>
              <a:t>أنواع الكربوهيدرات</a:t>
            </a:r>
          </a:p>
        </p:txBody>
      </p:sp>
      <p:sp>
        <p:nvSpPr>
          <p:cNvPr id="4" name="مستطيل 3">
            <a:extLst>
              <a:ext uri="{FF2B5EF4-FFF2-40B4-BE49-F238E27FC236}">
                <a16:creationId xmlns:a16="http://schemas.microsoft.com/office/drawing/2014/main" id="{276A377A-9BA1-DBEB-734E-FCF584AA9483}"/>
              </a:ext>
            </a:extLst>
          </p:cNvPr>
          <p:cNvSpPr/>
          <p:nvPr/>
        </p:nvSpPr>
        <p:spPr>
          <a:xfrm>
            <a:off x="8479120" y="3890342"/>
            <a:ext cx="3057755" cy="1554494"/>
          </a:xfrm>
          <a:prstGeom prst="rect">
            <a:avLst/>
          </a:prstGeom>
          <a:ln w="57150">
            <a:solidFill>
              <a:srgbClr val="930700"/>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3200" b="1" dirty="0">
                <a:solidFill>
                  <a:schemeClr val="tx1"/>
                </a:solidFill>
              </a:rPr>
              <a:t>الجلوكوز</a:t>
            </a:r>
          </a:p>
          <a:p>
            <a:pPr algn="ctr"/>
            <a:r>
              <a:rPr lang="ar-SA" sz="3200" b="1" dirty="0" err="1">
                <a:solidFill>
                  <a:schemeClr val="tx1"/>
                </a:solidFill>
              </a:rPr>
              <a:t>الجلاكتوز</a:t>
            </a:r>
            <a:endParaRPr lang="ar-SA" sz="3200" b="1" dirty="0">
              <a:solidFill>
                <a:schemeClr val="tx1"/>
              </a:solidFill>
            </a:endParaRPr>
          </a:p>
          <a:p>
            <a:pPr algn="ctr"/>
            <a:r>
              <a:rPr lang="ar-SA" sz="3200" b="1" dirty="0">
                <a:solidFill>
                  <a:schemeClr val="tx1"/>
                </a:solidFill>
              </a:rPr>
              <a:t>الفركتوز</a:t>
            </a:r>
          </a:p>
        </p:txBody>
      </p:sp>
      <p:sp>
        <p:nvSpPr>
          <p:cNvPr id="11" name="مستطيل 10">
            <a:extLst>
              <a:ext uri="{FF2B5EF4-FFF2-40B4-BE49-F238E27FC236}">
                <a16:creationId xmlns:a16="http://schemas.microsoft.com/office/drawing/2014/main" id="{0AA235E4-136E-AF6C-2BDC-F9AC8C2C5BB5}"/>
              </a:ext>
            </a:extLst>
          </p:cNvPr>
          <p:cNvSpPr/>
          <p:nvPr/>
        </p:nvSpPr>
        <p:spPr>
          <a:xfrm>
            <a:off x="8479120" y="2525034"/>
            <a:ext cx="3057755" cy="903966"/>
          </a:xfrm>
          <a:prstGeom prst="rect">
            <a:avLst/>
          </a:prstGeom>
          <a:solidFill>
            <a:schemeClr val="accent3">
              <a:lumMod val="50000"/>
            </a:schemeClr>
          </a:solidFill>
          <a:ln w="57150">
            <a:noFill/>
          </a:ln>
          <a:effectLst>
            <a:outerShdw blurRad="50800" dist="38100" dir="16200000"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SA" sz="3200" b="1" dirty="0">
                <a:solidFill>
                  <a:srgbClr val="FFFFFF"/>
                </a:solidFill>
              </a:rPr>
              <a:t>سكريات أحادية</a:t>
            </a:r>
          </a:p>
        </p:txBody>
      </p:sp>
      <p:sp>
        <p:nvSpPr>
          <p:cNvPr id="12" name="مستطيل 11">
            <a:extLst>
              <a:ext uri="{FF2B5EF4-FFF2-40B4-BE49-F238E27FC236}">
                <a16:creationId xmlns:a16="http://schemas.microsoft.com/office/drawing/2014/main" id="{8C7A0982-AF1B-4FA7-059B-667C898240D5}"/>
              </a:ext>
            </a:extLst>
          </p:cNvPr>
          <p:cNvSpPr/>
          <p:nvPr/>
        </p:nvSpPr>
        <p:spPr>
          <a:xfrm>
            <a:off x="4567122" y="2515675"/>
            <a:ext cx="3057755" cy="903966"/>
          </a:xfrm>
          <a:prstGeom prst="rect">
            <a:avLst/>
          </a:prstGeom>
          <a:solidFill>
            <a:schemeClr val="accent3">
              <a:lumMod val="50000"/>
            </a:schemeClr>
          </a:solidFill>
          <a:ln w="57150">
            <a:noFill/>
          </a:ln>
          <a:effectLst>
            <a:outerShdw blurRad="50800" dist="38100" dir="16200000"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SA" sz="3200" b="1" dirty="0">
                <a:solidFill>
                  <a:srgbClr val="FFFFFF"/>
                </a:solidFill>
              </a:rPr>
              <a:t>سكريات ثنائية</a:t>
            </a:r>
          </a:p>
        </p:txBody>
      </p:sp>
      <p:sp>
        <p:nvSpPr>
          <p:cNvPr id="13" name="مستطيل 12">
            <a:extLst>
              <a:ext uri="{FF2B5EF4-FFF2-40B4-BE49-F238E27FC236}">
                <a16:creationId xmlns:a16="http://schemas.microsoft.com/office/drawing/2014/main" id="{735863F6-F646-68B9-91B1-2F7949D36A51}"/>
              </a:ext>
            </a:extLst>
          </p:cNvPr>
          <p:cNvSpPr/>
          <p:nvPr/>
        </p:nvSpPr>
        <p:spPr>
          <a:xfrm>
            <a:off x="655125" y="2484959"/>
            <a:ext cx="3057755" cy="903966"/>
          </a:xfrm>
          <a:prstGeom prst="rect">
            <a:avLst/>
          </a:prstGeom>
          <a:solidFill>
            <a:schemeClr val="accent3">
              <a:lumMod val="50000"/>
            </a:schemeClr>
          </a:solidFill>
          <a:ln w="57150">
            <a:noFill/>
          </a:ln>
          <a:effectLst>
            <a:outerShdw blurRad="50800" dist="38100" dir="16200000"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SA" sz="3200" b="1" dirty="0">
                <a:solidFill>
                  <a:srgbClr val="FFFFFF"/>
                </a:solidFill>
              </a:rPr>
              <a:t>سكريات عديدة</a:t>
            </a:r>
          </a:p>
        </p:txBody>
      </p:sp>
      <p:sp>
        <p:nvSpPr>
          <p:cNvPr id="14" name="مستطيل 13">
            <a:extLst>
              <a:ext uri="{FF2B5EF4-FFF2-40B4-BE49-F238E27FC236}">
                <a16:creationId xmlns:a16="http://schemas.microsoft.com/office/drawing/2014/main" id="{14204458-21D8-1994-E743-B133B61074EF}"/>
              </a:ext>
            </a:extLst>
          </p:cNvPr>
          <p:cNvSpPr/>
          <p:nvPr/>
        </p:nvSpPr>
        <p:spPr>
          <a:xfrm>
            <a:off x="4567119" y="3890342"/>
            <a:ext cx="3057755" cy="1554494"/>
          </a:xfrm>
          <a:prstGeom prst="rect">
            <a:avLst/>
          </a:prstGeom>
          <a:ln w="57150">
            <a:solidFill>
              <a:srgbClr val="930700"/>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3200" b="1" dirty="0">
                <a:solidFill>
                  <a:schemeClr val="tx1"/>
                </a:solidFill>
              </a:rPr>
              <a:t>السكروز</a:t>
            </a:r>
          </a:p>
          <a:p>
            <a:pPr algn="ctr"/>
            <a:r>
              <a:rPr lang="ar-SA" sz="3200" b="1" dirty="0">
                <a:solidFill>
                  <a:schemeClr val="tx1"/>
                </a:solidFill>
              </a:rPr>
              <a:t>اللاكتوز</a:t>
            </a:r>
          </a:p>
        </p:txBody>
      </p:sp>
      <p:sp>
        <p:nvSpPr>
          <p:cNvPr id="15" name="مستطيل 14">
            <a:extLst>
              <a:ext uri="{FF2B5EF4-FFF2-40B4-BE49-F238E27FC236}">
                <a16:creationId xmlns:a16="http://schemas.microsoft.com/office/drawing/2014/main" id="{B4994785-F5FD-12F7-D16F-86ED67392E71}"/>
              </a:ext>
            </a:extLst>
          </p:cNvPr>
          <p:cNvSpPr/>
          <p:nvPr/>
        </p:nvSpPr>
        <p:spPr>
          <a:xfrm>
            <a:off x="655125" y="3890342"/>
            <a:ext cx="3057755" cy="1554494"/>
          </a:xfrm>
          <a:prstGeom prst="rect">
            <a:avLst/>
          </a:prstGeom>
          <a:ln w="57150">
            <a:solidFill>
              <a:srgbClr val="930700"/>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3200" b="1" dirty="0">
                <a:solidFill>
                  <a:schemeClr val="tx1"/>
                </a:solidFill>
              </a:rPr>
              <a:t>الجلايكوجين</a:t>
            </a:r>
          </a:p>
          <a:p>
            <a:pPr algn="ctr"/>
            <a:r>
              <a:rPr lang="ar-SA" sz="3200" b="1" dirty="0">
                <a:solidFill>
                  <a:schemeClr val="tx1"/>
                </a:solidFill>
              </a:rPr>
              <a:t>النشا</a:t>
            </a:r>
          </a:p>
          <a:p>
            <a:pPr algn="ctr"/>
            <a:r>
              <a:rPr lang="ar-SA" sz="3200" b="1" dirty="0">
                <a:solidFill>
                  <a:schemeClr val="tx1"/>
                </a:solidFill>
              </a:rPr>
              <a:t>السليلوز</a:t>
            </a:r>
          </a:p>
        </p:txBody>
      </p:sp>
      <p:cxnSp>
        <p:nvCxnSpPr>
          <p:cNvPr id="16" name="رابط كسهم مستقيم 15">
            <a:extLst>
              <a:ext uri="{FF2B5EF4-FFF2-40B4-BE49-F238E27FC236}">
                <a16:creationId xmlns:a16="http://schemas.microsoft.com/office/drawing/2014/main" id="{8787FEB1-0967-E939-5A72-FBD1759B453D}"/>
              </a:ext>
            </a:extLst>
          </p:cNvPr>
          <p:cNvCxnSpPr>
            <a:cxnSpLocks/>
          </p:cNvCxnSpPr>
          <p:nvPr/>
        </p:nvCxnSpPr>
        <p:spPr>
          <a:xfrm>
            <a:off x="7109751" y="1263137"/>
            <a:ext cx="2771368" cy="114416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رابط كسهم مستقيم 16">
            <a:extLst>
              <a:ext uri="{FF2B5EF4-FFF2-40B4-BE49-F238E27FC236}">
                <a16:creationId xmlns:a16="http://schemas.microsoft.com/office/drawing/2014/main" id="{EE33743D-4B86-6697-DAC8-402984025959}"/>
              </a:ext>
            </a:extLst>
          </p:cNvPr>
          <p:cNvCxnSpPr>
            <a:cxnSpLocks/>
            <a:endCxn id="13" idx="0"/>
          </p:cNvCxnSpPr>
          <p:nvPr/>
        </p:nvCxnSpPr>
        <p:spPr>
          <a:xfrm flipH="1">
            <a:off x="2184003" y="1263137"/>
            <a:ext cx="2383116" cy="122182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رابط كسهم مستقيم 17">
            <a:extLst>
              <a:ext uri="{FF2B5EF4-FFF2-40B4-BE49-F238E27FC236}">
                <a16:creationId xmlns:a16="http://schemas.microsoft.com/office/drawing/2014/main" id="{ACE1D6DD-247A-CC9E-60EC-C81661A5FB82}"/>
              </a:ext>
            </a:extLst>
          </p:cNvPr>
          <p:cNvCxnSpPr>
            <a:cxnSpLocks/>
            <a:stCxn id="2" idx="2"/>
            <a:endCxn id="12" idx="0"/>
          </p:cNvCxnSpPr>
          <p:nvPr/>
        </p:nvCxnSpPr>
        <p:spPr>
          <a:xfrm>
            <a:off x="6096000" y="1222863"/>
            <a:ext cx="0" cy="129281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رابط كسهم مستقيم 18">
            <a:extLst>
              <a:ext uri="{FF2B5EF4-FFF2-40B4-BE49-F238E27FC236}">
                <a16:creationId xmlns:a16="http://schemas.microsoft.com/office/drawing/2014/main" id="{BEF1C5D2-F634-F9E5-6C27-A8B84BC93DB7}"/>
              </a:ext>
            </a:extLst>
          </p:cNvPr>
          <p:cNvCxnSpPr>
            <a:cxnSpLocks/>
          </p:cNvCxnSpPr>
          <p:nvPr/>
        </p:nvCxnSpPr>
        <p:spPr>
          <a:xfrm>
            <a:off x="10007997" y="3388925"/>
            <a:ext cx="0" cy="50141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رابط كسهم مستقيم 19">
            <a:extLst>
              <a:ext uri="{FF2B5EF4-FFF2-40B4-BE49-F238E27FC236}">
                <a16:creationId xmlns:a16="http://schemas.microsoft.com/office/drawing/2014/main" id="{A5CE6DA9-C490-731B-7AA6-22BE958C2FCE}"/>
              </a:ext>
            </a:extLst>
          </p:cNvPr>
          <p:cNvCxnSpPr>
            <a:cxnSpLocks/>
          </p:cNvCxnSpPr>
          <p:nvPr/>
        </p:nvCxnSpPr>
        <p:spPr>
          <a:xfrm>
            <a:off x="6095996" y="3419641"/>
            <a:ext cx="0" cy="50141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رابط كسهم مستقيم 20">
            <a:extLst>
              <a:ext uri="{FF2B5EF4-FFF2-40B4-BE49-F238E27FC236}">
                <a16:creationId xmlns:a16="http://schemas.microsoft.com/office/drawing/2014/main" id="{1E52AC95-27BE-54D4-B1D9-204173F2375F}"/>
              </a:ext>
            </a:extLst>
          </p:cNvPr>
          <p:cNvCxnSpPr>
            <a:cxnSpLocks/>
          </p:cNvCxnSpPr>
          <p:nvPr/>
        </p:nvCxnSpPr>
        <p:spPr>
          <a:xfrm>
            <a:off x="2183995" y="3450357"/>
            <a:ext cx="0" cy="50141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5377435"/>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دائرة, رسوم متحركة, أزرق كهربائي, أزرق&#10;&#10;تم إنشاء الوصف تلقائياً">
            <a:extLst>
              <a:ext uri="{FF2B5EF4-FFF2-40B4-BE49-F238E27FC236}">
                <a16:creationId xmlns:a16="http://schemas.microsoft.com/office/drawing/2014/main" id="{1022AD4A-65DC-A8A4-FF35-55B280664C68}"/>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75655" y="343372"/>
            <a:ext cx="4319879" cy="6171256"/>
          </a:xfrm>
          <a:prstGeom prst="rect">
            <a:avLst/>
          </a:prstGeom>
        </p:spPr>
      </p:pic>
      <p:sp>
        <p:nvSpPr>
          <p:cNvPr id="4" name="فقاعة الكلام: بيضاوية 3">
            <a:extLst>
              <a:ext uri="{FF2B5EF4-FFF2-40B4-BE49-F238E27FC236}">
                <a16:creationId xmlns:a16="http://schemas.microsoft.com/office/drawing/2014/main" id="{86D4CC74-897F-8217-B231-7A3C978A019C}"/>
              </a:ext>
            </a:extLst>
          </p:cNvPr>
          <p:cNvSpPr/>
          <p:nvPr/>
        </p:nvSpPr>
        <p:spPr>
          <a:xfrm>
            <a:off x="1903444" y="967314"/>
            <a:ext cx="4425819" cy="3362517"/>
          </a:xfrm>
          <a:prstGeom prst="wedgeEllipseCallout">
            <a:avLst>
              <a:gd name="adj1" fmla="val 42177"/>
              <a:gd name="adj2" fmla="val 53323"/>
            </a:avLst>
          </a:prstGeom>
          <a:solidFill>
            <a:srgbClr val="FFFFFF"/>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3200" b="1" dirty="0">
                <a:solidFill>
                  <a:schemeClr val="tx2">
                    <a:lumMod val="50000"/>
                  </a:schemeClr>
                </a:solidFill>
                <a:effectLst/>
              </a:rPr>
              <a:t>هيا لنتعرف على السكريات الحادية</a:t>
            </a:r>
          </a:p>
          <a:p>
            <a:pPr algn="ctr"/>
            <a:r>
              <a:rPr lang="ar-SA" sz="3200" b="1" dirty="0">
                <a:solidFill>
                  <a:schemeClr val="tx2">
                    <a:lumMod val="50000"/>
                  </a:schemeClr>
                </a:solidFill>
              </a:rPr>
              <a:t>صفحة 109</a:t>
            </a:r>
            <a:endParaRPr lang="ar-SA" sz="3200" b="1" dirty="0">
              <a:solidFill>
                <a:schemeClr val="tx2">
                  <a:lumMod val="50000"/>
                </a:schemeClr>
              </a:solidFill>
              <a:effectLst/>
            </a:endParaRPr>
          </a:p>
        </p:txBody>
      </p:sp>
    </p:spTree>
    <p:extLst>
      <p:ext uri="{BB962C8B-B14F-4D97-AF65-F5344CB8AC3E}">
        <p14:creationId xmlns:p14="http://schemas.microsoft.com/office/powerpoint/2010/main" val="2760139366"/>
      </p:ext>
    </p:extLst>
  </p:cSld>
  <p:clrMapOvr>
    <a:masterClrMapping/>
  </p:clrMapOvr>
  <p:transition spd="slow">
    <p:wheel spokes="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E251F014-31A6-B725-CA6F-735782708572}"/>
              </a:ext>
            </a:extLst>
          </p:cNvPr>
          <p:cNvSpPr>
            <a:spLocks/>
          </p:cNvSpPr>
          <p:nvPr/>
        </p:nvSpPr>
        <p:spPr>
          <a:xfrm>
            <a:off x="3255217" y="2494383"/>
            <a:ext cx="5681566" cy="1869234"/>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6600" b="1" dirty="0">
                <a:solidFill>
                  <a:srgbClr val="FFFFFF"/>
                </a:solidFill>
                <a:effectLst>
                  <a:glow rad="101600">
                    <a:srgbClr val="0000CC">
                      <a:alpha val="60000"/>
                    </a:srgbClr>
                  </a:glow>
                </a:effectLst>
                <a:latin typeface="Arial" panose="020B0604020202020204" pitchFamily="34" charset="0"/>
                <a:cs typeface="Arial" panose="020B0604020202020204" pitchFamily="34" charset="0"/>
              </a:rPr>
              <a:t>السكريات الأحادية</a:t>
            </a:r>
            <a:endParaRPr lang="ar-SA" sz="6600" b="1" dirty="0">
              <a:solidFill>
                <a:srgbClr val="FFFFFF"/>
              </a:solidFill>
              <a:effectLst>
                <a:glow rad="101600">
                  <a:srgbClr val="0000CC">
                    <a:alpha val="60000"/>
                  </a:srgbClr>
                </a:glow>
              </a:effectLst>
              <a:latin typeface="Arial" panose="020B0604020202020204" pitchFamily="34" charset="0"/>
            </a:endParaRPr>
          </a:p>
        </p:txBody>
      </p:sp>
    </p:spTree>
    <p:extLst>
      <p:ext uri="{BB962C8B-B14F-4D97-AF65-F5344CB8AC3E}">
        <p14:creationId xmlns:p14="http://schemas.microsoft.com/office/powerpoint/2010/main" val="1281472931"/>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a:extLst>
              <a:ext uri="{FF2B5EF4-FFF2-40B4-BE49-F238E27FC236}">
                <a16:creationId xmlns:a16="http://schemas.microsoft.com/office/drawing/2014/main" id="{F1598FC5-6FC1-5138-9DC3-65999A387F26}"/>
              </a:ext>
            </a:extLst>
          </p:cNvPr>
          <p:cNvSpPr>
            <a:spLocks/>
          </p:cNvSpPr>
          <p:nvPr/>
        </p:nvSpPr>
        <p:spPr>
          <a:xfrm>
            <a:off x="678801" y="1340497"/>
            <a:ext cx="10834398" cy="3772679"/>
          </a:xfrm>
          <a:prstGeom prst="rect">
            <a:avLst/>
          </a:prstGeom>
          <a:solidFill>
            <a:srgbClr val="FFFFFF"/>
          </a:solidFill>
          <a:effectLst>
            <a:outerShdw blurRad="63500" sx="102000" sy="102000" algn="c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1" anchor="ctr"/>
          <a:lstStyle/>
          <a:p>
            <a:pPr marL="457200" indent="-457200">
              <a:buFont typeface="Wingdings" panose="05000000000000000000" pitchFamily="2" charset="2"/>
              <a:buChar char="v"/>
            </a:pPr>
            <a:r>
              <a:rPr lang="ar-SA" sz="2800" b="1" dirty="0">
                <a:solidFill>
                  <a:schemeClr val="tx2">
                    <a:lumMod val="50000"/>
                  </a:schemeClr>
                </a:solidFill>
                <a:latin typeface="Arial" panose="020B0604020202020204" pitchFamily="34" charset="0"/>
                <a:cs typeface="Arial" panose="020B0604020202020204" pitchFamily="34" charset="0"/>
              </a:rPr>
              <a:t>السكريات الأحادية أبسط أنواع الكربوهيدرات</a:t>
            </a:r>
          </a:p>
          <a:p>
            <a:pPr marL="457200" indent="-457200">
              <a:buFont typeface="Wingdings" panose="05000000000000000000" pitchFamily="2" charset="2"/>
              <a:buChar char="v"/>
            </a:pPr>
            <a:r>
              <a:rPr lang="ar-SA" sz="2800" b="1" dirty="0">
                <a:solidFill>
                  <a:schemeClr val="tx2">
                    <a:lumMod val="50000"/>
                  </a:schemeClr>
                </a:solidFill>
                <a:latin typeface="Arial" panose="020B0604020202020204" pitchFamily="34" charset="0"/>
                <a:cs typeface="Arial" panose="020B0604020202020204" pitchFamily="34" charset="0"/>
              </a:rPr>
              <a:t>تسمى سكريات بسيطة </a:t>
            </a:r>
          </a:p>
          <a:p>
            <a:pPr marL="457200" indent="-457200">
              <a:buFont typeface="Wingdings" panose="05000000000000000000" pitchFamily="2" charset="2"/>
              <a:buChar char="v"/>
            </a:pPr>
            <a:r>
              <a:rPr lang="ar-SA" sz="2800" b="1" dirty="0">
                <a:solidFill>
                  <a:schemeClr val="tx2">
                    <a:lumMod val="50000"/>
                  </a:schemeClr>
                </a:solidFill>
                <a:latin typeface="Arial" panose="020B0604020202020204" pitchFamily="34" charset="0"/>
                <a:cs typeface="Arial" panose="020B0604020202020204" pitchFamily="34" charset="0"/>
              </a:rPr>
              <a:t>تحتوي أكثر السكريات الأحادية شيوعا 5 أو 6 ذرات كربون</a:t>
            </a:r>
          </a:p>
          <a:p>
            <a:pPr marL="457200" indent="-457200">
              <a:buFont typeface="Wingdings" panose="05000000000000000000" pitchFamily="2" charset="2"/>
              <a:buChar char="v"/>
            </a:pPr>
            <a:r>
              <a:rPr lang="ar-SA" sz="2800" b="1" dirty="0">
                <a:solidFill>
                  <a:schemeClr val="tx2">
                    <a:lumMod val="50000"/>
                  </a:schemeClr>
                </a:solidFill>
                <a:latin typeface="Arial" panose="020B0604020202020204" pitchFamily="34" charset="0"/>
                <a:cs typeface="Arial" panose="020B0604020202020204" pitchFamily="34" charset="0"/>
              </a:rPr>
              <a:t>إن وجود مجموعة الكربوني ( </a:t>
            </a:r>
            <a:r>
              <a:rPr lang="en-US" sz="2800" b="1" dirty="0">
                <a:solidFill>
                  <a:schemeClr val="tx2">
                    <a:lumMod val="50000"/>
                  </a:schemeClr>
                </a:solidFill>
                <a:latin typeface="Arial" panose="020B0604020202020204" pitchFamily="34" charset="0"/>
                <a:cs typeface="Arial" panose="020B0604020202020204" pitchFamily="34" charset="0"/>
              </a:rPr>
              <a:t>C═O</a:t>
            </a:r>
            <a:r>
              <a:rPr lang="ar-SA" sz="2800" b="1" dirty="0">
                <a:solidFill>
                  <a:schemeClr val="tx2">
                    <a:lumMod val="50000"/>
                  </a:schemeClr>
                </a:solidFill>
                <a:latin typeface="Arial" panose="020B0604020202020204" pitchFamily="34" charset="0"/>
                <a:cs typeface="Arial" panose="020B0604020202020204" pitchFamily="34" charset="0"/>
              </a:rPr>
              <a:t> )يجعل هذه المركبات إما ( </a:t>
            </a:r>
            <a:r>
              <a:rPr lang="ar-SA" sz="2800" b="1" dirty="0" err="1">
                <a:solidFill>
                  <a:schemeClr val="tx2">
                    <a:lumMod val="50000"/>
                  </a:schemeClr>
                </a:solidFill>
                <a:latin typeface="Arial" panose="020B0604020202020204" pitchFamily="34" charset="0"/>
                <a:cs typeface="Arial" panose="020B0604020202020204" pitchFamily="34" charset="0"/>
              </a:rPr>
              <a:t>ألدهايدات</a:t>
            </a:r>
            <a:r>
              <a:rPr lang="ar-SA" sz="2800" b="1" dirty="0">
                <a:solidFill>
                  <a:schemeClr val="tx2">
                    <a:lumMod val="50000"/>
                  </a:schemeClr>
                </a:solidFill>
                <a:latin typeface="Arial" panose="020B0604020202020204" pitchFamily="34" charset="0"/>
                <a:cs typeface="Arial" panose="020B0604020202020204" pitchFamily="34" charset="0"/>
              </a:rPr>
              <a:t> أو </a:t>
            </a:r>
            <a:r>
              <a:rPr lang="ar-SA" sz="2800" b="1" dirty="0" err="1">
                <a:solidFill>
                  <a:schemeClr val="tx2">
                    <a:lumMod val="50000"/>
                  </a:schemeClr>
                </a:solidFill>
                <a:latin typeface="Arial" panose="020B0604020202020204" pitchFamily="34" charset="0"/>
                <a:cs typeface="Arial" panose="020B0604020202020204" pitchFamily="34" charset="0"/>
              </a:rPr>
              <a:t>كيتونات</a:t>
            </a:r>
            <a:r>
              <a:rPr lang="ar-SA" sz="2800" b="1" dirty="0">
                <a:solidFill>
                  <a:schemeClr val="tx2">
                    <a:lumMod val="50000"/>
                  </a:schemeClr>
                </a:solidFill>
                <a:latin typeface="Arial" panose="020B0604020202020204" pitchFamily="34" charset="0"/>
                <a:cs typeface="Arial" panose="020B0604020202020204" pitchFamily="34" charset="0"/>
              </a:rPr>
              <a:t> )</a:t>
            </a:r>
          </a:p>
          <a:p>
            <a:pPr marL="457200" indent="-457200">
              <a:buFont typeface="Wingdings" panose="05000000000000000000" pitchFamily="2" charset="2"/>
              <a:buChar char="v"/>
            </a:pPr>
            <a:r>
              <a:rPr lang="ar-SA" sz="2800" b="1" dirty="0">
                <a:solidFill>
                  <a:schemeClr val="tx2">
                    <a:lumMod val="50000"/>
                  </a:schemeClr>
                </a:solidFill>
                <a:latin typeface="Arial" panose="020B0604020202020204" pitchFamily="34" charset="0"/>
                <a:cs typeface="Arial" panose="020B0604020202020204" pitchFamily="34" charset="0"/>
              </a:rPr>
              <a:t> توجد فيها مجموعات هيدروكسيد ( </a:t>
            </a:r>
            <a:r>
              <a:rPr lang="en-US" sz="2800" b="1" dirty="0">
                <a:solidFill>
                  <a:schemeClr val="tx2">
                    <a:lumMod val="50000"/>
                  </a:schemeClr>
                </a:solidFill>
                <a:latin typeface="Arial" panose="020B0604020202020204" pitchFamily="34" charset="0"/>
                <a:cs typeface="Arial" panose="020B0604020202020204" pitchFamily="34" charset="0"/>
              </a:rPr>
              <a:t>ꟷOH</a:t>
            </a:r>
            <a:r>
              <a:rPr lang="ar-SA" sz="2800" b="1" dirty="0">
                <a:solidFill>
                  <a:schemeClr val="tx2">
                    <a:lumMod val="50000"/>
                  </a:schemeClr>
                </a:solidFill>
                <a:latin typeface="Arial" panose="020B0604020202020204" pitchFamily="34" charset="0"/>
                <a:cs typeface="Arial" panose="020B0604020202020204" pitchFamily="34" charset="0"/>
              </a:rPr>
              <a:t> )على معظم ذرات الكربون</a:t>
            </a:r>
          </a:p>
          <a:p>
            <a:pPr marL="457200" indent="-457200">
              <a:buFont typeface="Wingdings" panose="05000000000000000000" pitchFamily="2" charset="2"/>
              <a:buChar char="v"/>
            </a:pPr>
            <a:r>
              <a:rPr lang="ar-SA" sz="2800" b="1" dirty="0">
                <a:solidFill>
                  <a:schemeClr val="tx2">
                    <a:lumMod val="50000"/>
                  </a:schemeClr>
                </a:solidFill>
                <a:latin typeface="Arial" panose="020B0604020202020204" pitchFamily="34" charset="0"/>
              </a:rPr>
              <a:t>قابلة للذوبان في الماء ودرجة انصهارها عالية , لأنها تحتوي على مجموعات قطبية (الهيدروكسيل)</a:t>
            </a:r>
          </a:p>
        </p:txBody>
      </p:sp>
      <p:sp>
        <p:nvSpPr>
          <p:cNvPr id="6" name="مستطيل 5">
            <a:extLst>
              <a:ext uri="{FF2B5EF4-FFF2-40B4-BE49-F238E27FC236}">
                <a16:creationId xmlns:a16="http://schemas.microsoft.com/office/drawing/2014/main" id="{CA7B21D6-DF12-C9BF-12D9-6B3F70161DC3}"/>
              </a:ext>
            </a:extLst>
          </p:cNvPr>
          <p:cNvSpPr/>
          <p:nvPr/>
        </p:nvSpPr>
        <p:spPr>
          <a:xfrm>
            <a:off x="167951" y="120281"/>
            <a:ext cx="1176627" cy="327589"/>
          </a:xfrm>
          <a:prstGeom prst="rect">
            <a:avLst/>
          </a:prstGeom>
          <a:solidFill>
            <a:schemeClr val="bg1">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dirty="0">
                <a:solidFill>
                  <a:sysClr val="windowText" lastClr="000000"/>
                </a:solidFill>
              </a:rPr>
              <a:t>الصفحة 108</a:t>
            </a:r>
          </a:p>
        </p:txBody>
      </p:sp>
    </p:spTree>
    <p:extLst>
      <p:ext uri="{BB962C8B-B14F-4D97-AF65-F5344CB8AC3E}">
        <p14:creationId xmlns:p14="http://schemas.microsoft.com/office/powerpoint/2010/main" val="1507448098"/>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صورة تحتوي على التصميم&#10;&#10;تم إنشاء الوصف تلقائياً">
            <a:extLst>
              <a:ext uri="{FF2B5EF4-FFF2-40B4-BE49-F238E27FC236}">
                <a16:creationId xmlns:a16="http://schemas.microsoft.com/office/drawing/2014/main" id="{39E96A06-4F7F-CD7F-8E47-F359B0846A30}"/>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42918" y="3489650"/>
            <a:ext cx="2885492" cy="3278968"/>
          </a:xfrm>
          <a:prstGeom prst="rect">
            <a:avLst/>
          </a:prstGeom>
        </p:spPr>
      </p:pic>
      <p:sp>
        <p:nvSpPr>
          <p:cNvPr id="3" name="فقاعة الكلام: بيضاوية 2">
            <a:extLst>
              <a:ext uri="{FF2B5EF4-FFF2-40B4-BE49-F238E27FC236}">
                <a16:creationId xmlns:a16="http://schemas.microsoft.com/office/drawing/2014/main" id="{516A2BB1-3D26-30CB-6AE3-4FF4C430FD28}"/>
              </a:ext>
            </a:extLst>
          </p:cNvPr>
          <p:cNvSpPr/>
          <p:nvPr/>
        </p:nvSpPr>
        <p:spPr>
          <a:xfrm>
            <a:off x="6550089" y="304840"/>
            <a:ext cx="4425819" cy="3362517"/>
          </a:xfrm>
          <a:prstGeom prst="wedgeEllipseCallout">
            <a:avLst>
              <a:gd name="adj1" fmla="val 42177"/>
              <a:gd name="adj2" fmla="val 53323"/>
            </a:avLst>
          </a:prstGeom>
          <a:solidFill>
            <a:srgbClr val="FFFFFF"/>
          </a:solidFill>
          <a:ln>
            <a:noFill/>
          </a:ln>
          <a:effectLst>
            <a:outerShdw blurRad="50800" dist="38100" dir="16200000"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1" anchor="ctr"/>
          <a:lstStyle/>
          <a:p>
            <a:pPr algn="ctr"/>
            <a:r>
              <a:rPr lang="ar-SA" sz="3200" b="1" dirty="0">
                <a:solidFill>
                  <a:schemeClr val="tx2">
                    <a:lumMod val="50000"/>
                  </a:schemeClr>
                </a:solidFill>
                <a:effectLst/>
              </a:rPr>
              <a:t>ما هو تأثير تعدد المجموعات القطبية؟</a:t>
            </a:r>
          </a:p>
        </p:txBody>
      </p:sp>
      <p:sp>
        <p:nvSpPr>
          <p:cNvPr id="4" name="فقاعة الكلام: بيضاوية 3">
            <a:extLst>
              <a:ext uri="{FF2B5EF4-FFF2-40B4-BE49-F238E27FC236}">
                <a16:creationId xmlns:a16="http://schemas.microsoft.com/office/drawing/2014/main" id="{8900E1D6-251B-61C0-41D3-C9B32E3B1CF5}"/>
              </a:ext>
            </a:extLst>
          </p:cNvPr>
          <p:cNvSpPr/>
          <p:nvPr/>
        </p:nvSpPr>
        <p:spPr>
          <a:xfrm>
            <a:off x="1670181" y="1808391"/>
            <a:ext cx="4425819" cy="3362517"/>
          </a:xfrm>
          <a:prstGeom prst="wedgeEllipseCallout">
            <a:avLst>
              <a:gd name="adj1" fmla="val -42574"/>
              <a:gd name="adj2" fmla="val 57763"/>
            </a:avLst>
          </a:prstGeom>
          <a:solidFill>
            <a:srgbClr val="FFFFFF"/>
          </a:solidFill>
          <a:ln>
            <a:noFill/>
          </a:ln>
          <a:effectLst>
            <a:outerShdw blurRad="50800" dist="38100" dir="16200000"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1" anchor="ctr"/>
          <a:lstStyle/>
          <a:p>
            <a:pPr algn="ctr"/>
            <a:r>
              <a:rPr lang="ar-SA" sz="2800" b="1" dirty="0">
                <a:solidFill>
                  <a:schemeClr val="tx2">
                    <a:lumMod val="50000"/>
                  </a:schemeClr>
                </a:solidFill>
                <a:effectLst/>
              </a:rPr>
              <a:t>يؤدي وجود العديد من المجموعات القطبية إلى</a:t>
            </a:r>
          </a:p>
          <a:p>
            <a:pPr algn="ctr"/>
            <a:r>
              <a:rPr lang="ar-SA" sz="2800" b="1" dirty="0">
                <a:solidFill>
                  <a:schemeClr val="tx2">
                    <a:lumMod val="50000"/>
                  </a:schemeClr>
                </a:solidFill>
                <a:effectLst/>
              </a:rPr>
              <a:t>قابلية الذوبان في الماء </a:t>
            </a:r>
          </a:p>
          <a:p>
            <a:pPr algn="ctr"/>
            <a:r>
              <a:rPr lang="ar-SA" sz="2800" b="1" dirty="0">
                <a:solidFill>
                  <a:schemeClr val="tx2">
                    <a:lumMod val="50000"/>
                  </a:schemeClr>
                </a:solidFill>
                <a:effectLst/>
              </a:rPr>
              <a:t>ارتفاع درجات الانصهار</a:t>
            </a:r>
          </a:p>
        </p:txBody>
      </p:sp>
    </p:spTree>
    <p:extLst>
      <p:ext uri="{BB962C8B-B14F-4D97-AF65-F5344CB8AC3E}">
        <p14:creationId xmlns:p14="http://schemas.microsoft.com/office/powerpoint/2010/main" val="2125005437"/>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a:extLst>
              <a:ext uri="{FF2B5EF4-FFF2-40B4-BE49-F238E27FC236}">
                <a16:creationId xmlns:a16="http://schemas.microsoft.com/office/drawing/2014/main" id="{F1598FC5-6FC1-5138-9DC3-65999A387F26}"/>
              </a:ext>
            </a:extLst>
          </p:cNvPr>
          <p:cNvSpPr>
            <a:spLocks/>
          </p:cNvSpPr>
          <p:nvPr/>
        </p:nvSpPr>
        <p:spPr>
          <a:xfrm>
            <a:off x="678800" y="767919"/>
            <a:ext cx="10834398" cy="1002088"/>
          </a:xfrm>
          <a:prstGeom prst="rect">
            <a:avLst/>
          </a:prstGeom>
          <a:solidFill>
            <a:srgbClr val="FFFFFF"/>
          </a:solidFill>
          <a:ln>
            <a:solidFill>
              <a:schemeClr val="tx2">
                <a:lumMod val="50000"/>
              </a:schemeClr>
            </a:solidFill>
          </a:ln>
          <a:effectLst/>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000" b="1" dirty="0">
                <a:solidFill>
                  <a:schemeClr val="tx2">
                    <a:lumMod val="50000"/>
                  </a:schemeClr>
                </a:solidFill>
                <a:latin typeface="Arial" panose="020B0604020202020204" pitchFamily="34" charset="0"/>
                <a:cs typeface="Arial" panose="020B0604020202020204" pitchFamily="34" charset="0"/>
              </a:rPr>
              <a:t>الشكل 3-9 </a:t>
            </a:r>
          </a:p>
          <a:p>
            <a:pPr algn="ctr"/>
            <a:r>
              <a:rPr lang="ar-SA" sz="2000" b="1" dirty="0">
                <a:solidFill>
                  <a:schemeClr val="tx2">
                    <a:lumMod val="50000"/>
                  </a:schemeClr>
                </a:solidFill>
                <a:latin typeface="Arial" panose="020B0604020202020204" pitchFamily="34" charset="0"/>
                <a:cs typeface="Arial" panose="020B0604020202020204" pitchFamily="34" charset="0"/>
              </a:rPr>
              <a:t>الجلوكوز، </a:t>
            </a:r>
            <a:r>
              <a:rPr lang="ar-SA" sz="2000" b="1" dirty="0" err="1">
                <a:solidFill>
                  <a:schemeClr val="tx2">
                    <a:lumMod val="50000"/>
                  </a:schemeClr>
                </a:solidFill>
                <a:latin typeface="Arial" panose="020B0604020202020204" pitchFamily="34" charset="0"/>
                <a:cs typeface="Arial" panose="020B0604020202020204" pitchFamily="34" charset="0"/>
              </a:rPr>
              <a:t>والجلاكتوز</a:t>
            </a:r>
            <a:r>
              <a:rPr lang="ar-SA" sz="2000" b="1" dirty="0">
                <a:solidFill>
                  <a:schemeClr val="tx2">
                    <a:lumMod val="50000"/>
                  </a:schemeClr>
                </a:solidFill>
                <a:latin typeface="Arial" panose="020B0604020202020204" pitchFamily="34" charset="0"/>
                <a:cs typeface="Arial" panose="020B0604020202020204" pitchFamily="34" charset="0"/>
              </a:rPr>
              <a:t>، والفركتوز سكريات أحادية. وتكون في المحاليل المائية في حالة اتزان بين الشكل الحلقي وشكل السلسلة المفتوح</a:t>
            </a:r>
            <a:endParaRPr lang="ar-SA" sz="2000" b="1" dirty="0">
              <a:solidFill>
                <a:schemeClr val="tx2">
                  <a:lumMod val="50000"/>
                </a:schemeClr>
              </a:solidFill>
              <a:latin typeface="Arial" panose="020B0604020202020204" pitchFamily="34" charset="0"/>
            </a:endParaRPr>
          </a:p>
        </p:txBody>
      </p:sp>
      <p:sp>
        <p:nvSpPr>
          <p:cNvPr id="6" name="مستطيل 5">
            <a:extLst>
              <a:ext uri="{FF2B5EF4-FFF2-40B4-BE49-F238E27FC236}">
                <a16:creationId xmlns:a16="http://schemas.microsoft.com/office/drawing/2014/main" id="{CA7B21D6-DF12-C9BF-12D9-6B3F70161DC3}"/>
              </a:ext>
            </a:extLst>
          </p:cNvPr>
          <p:cNvSpPr/>
          <p:nvPr/>
        </p:nvSpPr>
        <p:spPr>
          <a:xfrm>
            <a:off x="167951" y="120281"/>
            <a:ext cx="1176627" cy="327589"/>
          </a:xfrm>
          <a:prstGeom prst="rect">
            <a:avLst/>
          </a:prstGeom>
          <a:solidFill>
            <a:schemeClr val="bg1">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dirty="0">
                <a:solidFill>
                  <a:sysClr val="windowText" lastClr="000000"/>
                </a:solidFill>
              </a:rPr>
              <a:t>الصفحة 108</a:t>
            </a:r>
          </a:p>
        </p:txBody>
      </p:sp>
      <p:pic>
        <p:nvPicPr>
          <p:cNvPr id="4" name="صورة 3" descr="صورة تحتوي على نص, الخط, خط, لقطة شاشة&#10;&#10;تم إنشاء الوصف تلقائياً">
            <a:extLst>
              <a:ext uri="{FF2B5EF4-FFF2-40B4-BE49-F238E27FC236}">
                <a16:creationId xmlns:a16="http://schemas.microsoft.com/office/drawing/2014/main" id="{1E7F8CCA-9F24-33D4-DBBD-A457074FB852}"/>
              </a:ext>
            </a:extLst>
          </p:cNvPr>
          <p:cNvPicPr>
            <a:picLocks noChangeAspect="1"/>
          </p:cNvPicPr>
          <p:nvPr/>
        </p:nvPicPr>
        <p:blipFill rotWithShape="1">
          <a:blip r:embed="rId2">
            <a:extLst>
              <a:ext uri="{28A0092B-C50C-407E-A947-70E740481C1C}">
                <a14:useLocalDpi xmlns:a14="http://schemas.microsoft.com/office/drawing/2010/main" val="0"/>
              </a:ext>
            </a:extLst>
          </a:blip>
          <a:srcRect l="3021" t="9227" r="22819" b="21007"/>
          <a:stretch/>
        </p:blipFill>
        <p:spPr>
          <a:xfrm>
            <a:off x="640835" y="1903445"/>
            <a:ext cx="10910329" cy="3685592"/>
          </a:xfrm>
          <a:prstGeom prst="rect">
            <a:avLst/>
          </a:prstGeom>
        </p:spPr>
      </p:pic>
    </p:spTree>
    <p:extLst>
      <p:ext uri="{BB962C8B-B14F-4D97-AF65-F5344CB8AC3E}">
        <p14:creationId xmlns:p14="http://schemas.microsoft.com/office/powerpoint/2010/main" val="32124273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a:extLst>
              <a:ext uri="{FF2B5EF4-FFF2-40B4-BE49-F238E27FC236}">
                <a16:creationId xmlns:a16="http://schemas.microsoft.com/office/drawing/2014/main" id="{F1598FC5-6FC1-5138-9DC3-65999A387F26}"/>
              </a:ext>
            </a:extLst>
          </p:cNvPr>
          <p:cNvSpPr>
            <a:spLocks/>
          </p:cNvSpPr>
          <p:nvPr/>
        </p:nvSpPr>
        <p:spPr>
          <a:xfrm>
            <a:off x="8031323" y="590939"/>
            <a:ext cx="1753379" cy="553616"/>
          </a:xfrm>
          <a:prstGeom prst="rect">
            <a:avLst/>
          </a:prstGeom>
          <a:solidFill>
            <a:srgbClr val="FFFFFF"/>
          </a:solidFill>
          <a:effectLst>
            <a:outerShdw blurRad="63500" sx="102000" sy="102000" algn="c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800" b="1" dirty="0">
                <a:solidFill>
                  <a:schemeClr val="tx2">
                    <a:lumMod val="50000"/>
                  </a:schemeClr>
                </a:solidFill>
                <a:latin typeface="Arial" panose="020B0604020202020204" pitchFamily="34" charset="0"/>
                <a:cs typeface="Arial" panose="020B0604020202020204" pitchFamily="34" charset="0"/>
              </a:rPr>
              <a:t>الجلوكوز </a:t>
            </a:r>
          </a:p>
        </p:txBody>
      </p:sp>
      <p:sp>
        <p:nvSpPr>
          <p:cNvPr id="6" name="مستطيل 5">
            <a:extLst>
              <a:ext uri="{FF2B5EF4-FFF2-40B4-BE49-F238E27FC236}">
                <a16:creationId xmlns:a16="http://schemas.microsoft.com/office/drawing/2014/main" id="{CA7B21D6-DF12-C9BF-12D9-6B3F70161DC3}"/>
              </a:ext>
            </a:extLst>
          </p:cNvPr>
          <p:cNvSpPr/>
          <p:nvPr/>
        </p:nvSpPr>
        <p:spPr>
          <a:xfrm>
            <a:off x="167951" y="120281"/>
            <a:ext cx="1176627" cy="327589"/>
          </a:xfrm>
          <a:prstGeom prst="rect">
            <a:avLst/>
          </a:prstGeom>
          <a:solidFill>
            <a:schemeClr val="bg1">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dirty="0">
                <a:solidFill>
                  <a:sysClr val="windowText" lastClr="000000"/>
                </a:solidFill>
              </a:rPr>
              <a:t>الصفحة 109</a:t>
            </a:r>
          </a:p>
        </p:txBody>
      </p:sp>
      <p:sp>
        <p:nvSpPr>
          <p:cNvPr id="2" name="مستطيل 1">
            <a:extLst>
              <a:ext uri="{FF2B5EF4-FFF2-40B4-BE49-F238E27FC236}">
                <a16:creationId xmlns:a16="http://schemas.microsoft.com/office/drawing/2014/main" id="{513D5398-6F5E-95A2-D217-3E3E6554EBAC}"/>
              </a:ext>
            </a:extLst>
          </p:cNvPr>
          <p:cNvSpPr>
            <a:spLocks/>
          </p:cNvSpPr>
          <p:nvPr/>
        </p:nvSpPr>
        <p:spPr>
          <a:xfrm>
            <a:off x="5798490" y="1626635"/>
            <a:ext cx="5973633" cy="3131977"/>
          </a:xfrm>
          <a:prstGeom prst="rect">
            <a:avLst/>
          </a:prstGeom>
          <a:solidFill>
            <a:schemeClr val="bg1">
              <a:lumMod val="60000"/>
              <a:lumOff val="40000"/>
            </a:schemeClr>
          </a:solidFill>
          <a:effectLst>
            <a:outerShdw blurRad="63500" sx="102000" sy="102000" algn="c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1" anchor="ctr"/>
          <a:lstStyle/>
          <a:p>
            <a:pPr marL="457200" indent="-457200">
              <a:buFont typeface="Wingdings" panose="05000000000000000000" pitchFamily="2" charset="2"/>
              <a:buChar char="v"/>
            </a:pPr>
            <a:r>
              <a:rPr lang="ar-SA" sz="2800" b="1" dirty="0">
                <a:solidFill>
                  <a:schemeClr val="tx2">
                    <a:lumMod val="50000"/>
                  </a:schemeClr>
                </a:solidFill>
                <a:latin typeface="Arial" panose="020B0604020202020204" pitchFamily="34" charset="0"/>
                <a:cs typeface="Arial" panose="020B0604020202020204" pitchFamily="34" charset="0"/>
              </a:rPr>
              <a:t>سكر سداسي الكربون (يتكون من 6 ذرات)</a:t>
            </a:r>
          </a:p>
          <a:p>
            <a:pPr marL="457200" indent="-457200">
              <a:buFont typeface="Wingdings" panose="05000000000000000000" pitchFamily="2" charset="2"/>
              <a:buChar char="v"/>
            </a:pPr>
            <a:r>
              <a:rPr lang="ar-SA" sz="2800" b="1" dirty="0">
                <a:solidFill>
                  <a:schemeClr val="tx2">
                    <a:lumMod val="50000"/>
                  </a:schemeClr>
                </a:solidFill>
                <a:latin typeface="Arial" panose="020B0604020202020204" pitchFamily="34" charset="0"/>
                <a:cs typeface="Arial" panose="020B0604020202020204" pitchFamily="34" charset="0"/>
              </a:rPr>
              <a:t>له تركيب </a:t>
            </a:r>
            <a:r>
              <a:rPr lang="ar-SA" sz="2800" b="1" dirty="0" err="1">
                <a:solidFill>
                  <a:schemeClr val="tx2">
                    <a:lumMod val="50000"/>
                  </a:schemeClr>
                </a:solidFill>
                <a:latin typeface="Arial" panose="020B0604020202020204" pitchFamily="34" charset="0"/>
                <a:cs typeface="Arial" panose="020B0604020202020204" pitchFamily="34" charset="0"/>
              </a:rPr>
              <a:t>ألدهيد</a:t>
            </a:r>
            <a:endParaRPr lang="ar-SA" sz="2800" b="1" dirty="0">
              <a:solidFill>
                <a:schemeClr val="tx2">
                  <a:lumMod val="50000"/>
                </a:schemeClr>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v"/>
            </a:pPr>
            <a:r>
              <a:rPr lang="ar-SA" sz="2800" b="1" dirty="0">
                <a:solidFill>
                  <a:schemeClr val="tx2">
                    <a:lumMod val="50000"/>
                  </a:schemeClr>
                </a:solidFill>
                <a:latin typeface="Arial" panose="020B0604020202020204" pitchFamily="34" charset="0"/>
                <a:cs typeface="Arial" panose="020B0604020202020204" pitchFamily="34" charset="0"/>
              </a:rPr>
              <a:t>يوجد بتركيز عال في الدم؛ لأنه يعمل بوصفه مصدرا رئيسا للطاقة الفورية للجسم</a:t>
            </a:r>
          </a:p>
          <a:p>
            <a:pPr marL="457200" indent="-457200">
              <a:buFont typeface="Wingdings" panose="05000000000000000000" pitchFamily="2" charset="2"/>
              <a:buChar char="v"/>
            </a:pPr>
            <a:r>
              <a:rPr lang="ar-SA" sz="2800" b="1" dirty="0">
                <a:solidFill>
                  <a:schemeClr val="tx2">
                    <a:lumMod val="50000"/>
                  </a:schemeClr>
                </a:solidFill>
                <a:latin typeface="Arial" panose="020B0604020202020204" pitchFamily="34" charset="0"/>
                <a:cs typeface="Arial" panose="020B0604020202020204" pitchFamily="34" charset="0"/>
              </a:rPr>
              <a:t>يطلق عليه سكر الدم</a:t>
            </a:r>
          </a:p>
        </p:txBody>
      </p:sp>
      <p:pic>
        <p:nvPicPr>
          <p:cNvPr id="4" name="صورة 3" descr="صورة تحتوي على نص, الخط, خط, لقطة شاشة&#10;&#10;تم إنشاء الوصف تلقائياً">
            <a:extLst>
              <a:ext uri="{FF2B5EF4-FFF2-40B4-BE49-F238E27FC236}">
                <a16:creationId xmlns:a16="http://schemas.microsoft.com/office/drawing/2014/main" id="{B16CA295-580C-8550-B449-CB93FD7C5BB2}"/>
              </a:ext>
            </a:extLst>
          </p:cNvPr>
          <p:cNvPicPr>
            <a:picLocks noChangeAspect="1"/>
          </p:cNvPicPr>
          <p:nvPr/>
        </p:nvPicPr>
        <p:blipFill rotWithShape="1">
          <a:blip r:embed="rId2">
            <a:extLst>
              <a:ext uri="{28A0092B-C50C-407E-A947-70E740481C1C}">
                <a14:useLocalDpi xmlns:a14="http://schemas.microsoft.com/office/drawing/2010/main" val="0"/>
              </a:ext>
            </a:extLst>
          </a:blip>
          <a:srcRect l="50608" t="9227" r="22819" b="21007"/>
          <a:stretch/>
        </p:blipFill>
        <p:spPr>
          <a:xfrm>
            <a:off x="419877" y="878398"/>
            <a:ext cx="4693298" cy="4424621"/>
          </a:xfrm>
          <a:prstGeom prst="rect">
            <a:avLst/>
          </a:prstGeom>
        </p:spPr>
      </p:pic>
      <p:sp>
        <p:nvSpPr>
          <p:cNvPr id="5" name="مستطيل 4">
            <a:extLst>
              <a:ext uri="{FF2B5EF4-FFF2-40B4-BE49-F238E27FC236}">
                <a16:creationId xmlns:a16="http://schemas.microsoft.com/office/drawing/2014/main" id="{4FA9D087-B6B3-6F58-7C4E-62BA88E7EAD4}"/>
              </a:ext>
            </a:extLst>
          </p:cNvPr>
          <p:cNvSpPr/>
          <p:nvPr/>
        </p:nvSpPr>
        <p:spPr>
          <a:xfrm>
            <a:off x="167951" y="82958"/>
            <a:ext cx="1176627" cy="327589"/>
          </a:xfrm>
          <a:prstGeom prst="rect">
            <a:avLst/>
          </a:prstGeom>
          <a:solidFill>
            <a:schemeClr val="bg1">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dirty="0">
                <a:solidFill>
                  <a:sysClr val="windowText" lastClr="000000"/>
                </a:solidFill>
              </a:rPr>
              <a:t>الصفحة 109</a:t>
            </a:r>
          </a:p>
        </p:txBody>
      </p:sp>
      <p:sp>
        <p:nvSpPr>
          <p:cNvPr id="7" name="مستطيل 6">
            <a:extLst>
              <a:ext uri="{FF2B5EF4-FFF2-40B4-BE49-F238E27FC236}">
                <a16:creationId xmlns:a16="http://schemas.microsoft.com/office/drawing/2014/main" id="{01493880-841F-A30A-88E5-E252864F234E}"/>
              </a:ext>
            </a:extLst>
          </p:cNvPr>
          <p:cNvSpPr>
            <a:spLocks/>
          </p:cNvSpPr>
          <p:nvPr/>
        </p:nvSpPr>
        <p:spPr>
          <a:xfrm>
            <a:off x="5798490" y="1589312"/>
            <a:ext cx="5973633" cy="3131977"/>
          </a:xfrm>
          <a:prstGeom prst="rect">
            <a:avLst/>
          </a:prstGeom>
          <a:solidFill>
            <a:srgbClr val="FFFFFF"/>
          </a:solidFill>
          <a:effectLst>
            <a:outerShdw blurRad="63500" sx="102000" sy="102000" algn="c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1" anchor="ctr"/>
          <a:lstStyle/>
          <a:p>
            <a:pPr marL="457200" indent="-457200">
              <a:buFont typeface="Wingdings" panose="05000000000000000000" pitchFamily="2" charset="2"/>
              <a:buChar char="v"/>
            </a:pPr>
            <a:r>
              <a:rPr lang="ar-SA" sz="2800" b="1" dirty="0">
                <a:solidFill>
                  <a:schemeClr val="tx2">
                    <a:lumMod val="50000"/>
                  </a:schemeClr>
                </a:solidFill>
                <a:latin typeface="Arial" panose="020B0604020202020204" pitchFamily="34" charset="0"/>
                <a:cs typeface="Arial" panose="020B0604020202020204" pitchFamily="34" charset="0"/>
              </a:rPr>
              <a:t>سكر سداسي الكربون (يتكون من 6 ذرات)</a:t>
            </a:r>
          </a:p>
          <a:p>
            <a:pPr marL="457200" indent="-457200">
              <a:buFont typeface="Wingdings" panose="05000000000000000000" pitchFamily="2" charset="2"/>
              <a:buChar char="v"/>
            </a:pPr>
            <a:r>
              <a:rPr lang="ar-SA" sz="2800" b="1" dirty="0">
                <a:solidFill>
                  <a:schemeClr val="tx2">
                    <a:lumMod val="50000"/>
                  </a:schemeClr>
                </a:solidFill>
                <a:latin typeface="Arial" panose="020B0604020202020204" pitchFamily="34" charset="0"/>
                <a:cs typeface="Arial" panose="020B0604020202020204" pitchFamily="34" charset="0"/>
              </a:rPr>
              <a:t>له تركيب </a:t>
            </a:r>
            <a:r>
              <a:rPr lang="ar-SA" sz="2800" b="1" dirty="0" err="1">
                <a:solidFill>
                  <a:schemeClr val="tx2">
                    <a:lumMod val="50000"/>
                  </a:schemeClr>
                </a:solidFill>
                <a:latin typeface="Arial" panose="020B0604020202020204" pitchFamily="34" charset="0"/>
                <a:cs typeface="Arial" panose="020B0604020202020204" pitchFamily="34" charset="0"/>
              </a:rPr>
              <a:t>ألدهيد</a:t>
            </a:r>
            <a:endParaRPr lang="ar-SA" sz="2800" b="1" dirty="0">
              <a:solidFill>
                <a:schemeClr val="tx2">
                  <a:lumMod val="50000"/>
                </a:schemeClr>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v"/>
            </a:pPr>
            <a:r>
              <a:rPr lang="ar-SA" sz="2800" b="1" dirty="0">
                <a:solidFill>
                  <a:schemeClr val="tx2">
                    <a:lumMod val="50000"/>
                  </a:schemeClr>
                </a:solidFill>
                <a:latin typeface="Arial" panose="020B0604020202020204" pitchFamily="34" charset="0"/>
                <a:cs typeface="Arial" panose="020B0604020202020204" pitchFamily="34" charset="0"/>
              </a:rPr>
              <a:t>يوجد بتركيز عال في الدم؛ لأنه يعمل بوصفه مصدرا رئيسا للطاقة الفورية للجسم</a:t>
            </a:r>
          </a:p>
          <a:p>
            <a:pPr marL="457200" indent="-457200">
              <a:buFont typeface="Wingdings" panose="05000000000000000000" pitchFamily="2" charset="2"/>
              <a:buChar char="v"/>
            </a:pPr>
            <a:r>
              <a:rPr lang="ar-SA" sz="2800" b="1" dirty="0">
                <a:solidFill>
                  <a:schemeClr val="tx2">
                    <a:lumMod val="50000"/>
                  </a:schemeClr>
                </a:solidFill>
                <a:latin typeface="Arial" panose="020B0604020202020204" pitchFamily="34" charset="0"/>
                <a:cs typeface="Arial" panose="020B0604020202020204" pitchFamily="34" charset="0"/>
              </a:rPr>
              <a:t>يطلق عليه سكر الدم</a:t>
            </a:r>
          </a:p>
        </p:txBody>
      </p:sp>
    </p:spTree>
    <p:extLst>
      <p:ext uri="{BB962C8B-B14F-4D97-AF65-F5344CB8AC3E}">
        <p14:creationId xmlns:p14="http://schemas.microsoft.com/office/powerpoint/2010/main" val="2353506911"/>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1000"/>
                                        <p:tgtEl>
                                          <p:spTgt spid="2">
                                            <p:bg/>
                                          </p:spTgt>
                                        </p:tgtEl>
                                      </p:cBhvr>
                                    </p:animEffect>
                                    <p:anim calcmode="lin" valueType="num">
                                      <p:cBhvr>
                                        <p:cTn id="8" dur="1000" fill="hold"/>
                                        <p:tgtEl>
                                          <p:spTgt spid="2">
                                            <p:bg/>
                                          </p:spTgt>
                                        </p:tgtEl>
                                        <p:attrNameLst>
                                          <p:attrName>ppt_x</p:attrName>
                                        </p:attrNameLst>
                                      </p:cBhvr>
                                      <p:tavLst>
                                        <p:tav tm="0">
                                          <p:val>
                                            <p:strVal val="#ppt_x"/>
                                          </p:val>
                                        </p:tav>
                                        <p:tav tm="100000">
                                          <p:val>
                                            <p:strVal val="#ppt_x"/>
                                          </p:val>
                                        </p:tav>
                                      </p:tavLst>
                                    </p:anim>
                                    <p:anim calcmode="lin" valueType="num">
                                      <p:cBhvr>
                                        <p:cTn id="9" dur="1000" fill="hold"/>
                                        <p:tgtEl>
                                          <p:spTgt spid="2">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fade">
                                      <p:cBhvr>
                                        <p:cTn id="35" dur="1000"/>
                                        <p:tgtEl>
                                          <p:spTgt spid="2">
                                            <p:txEl>
                                              <p:pRg st="3" end="3"/>
                                            </p:txEl>
                                          </p:spTgt>
                                        </p:tgtEl>
                                      </p:cBhvr>
                                    </p:animEffect>
                                    <p:anim calcmode="lin" valueType="num">
                                      <p:cBhvr>
                                        <p:cTn id="3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Effect transition="in" filter="fade">
                                      <p:cBhvr>
                                        <p:cTn id="42" dur="1000"/>
                                        <p:tgtEl>
                                          <p:spTgt spid="7">
                                            <p:bg/>
                                          </p:spTgt>
                                        </p:tgtEl>
                                      </p:cBhvr>
                                    </p:animEffect>
                                    <p:anim calcmode="lin" valueType="num">
                                      <p:cBhvr>
                                        <p:cTn id="43" dur="1000" fill="hold"/>
                                        <p:tgtEl>
                                          <p:spTgt spid="7">
                                            <p:bg/>
                                          </p:spTgt>
                                        </p:tgtEl>
                                        <p:attrNameLst>
                                          <p:attrName>ppt_x</p:attrName>
                                        </p:attrNameLst>
                                      </p:cBhvr>
                                      <p:tavLst>
                                        <p:tav tm="0">
                                          <p:val>
                                            <p:strVal val="#ppt_x"/>
                                          </p:val>
                                        </p:tav>
                                        <p:tav tm="100000">
                                          <p:val>
                                            <p:strVal val="#ppt_x"/>
                                          </p:val>
                                        </p:tav>
                                      </p:tavLst>
                                    </p:anim>
                                    <p:anim calcmode="lin" valueType="num">
                                      <p:cBhvr>
                                        <p:cTn id="44"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
                                            <p:txEl>
                                              <p:pRg st="0" end="0"/>
                                            </p:txEl>
                                          </p:spTgt>
                                        </p:tgtEl>
                                        <p:attrNameLst>
                                          <p:attrName>style.visibility</p:attrName>
                                        </p:attrNameLst>
                                      </p:cBhvr>
                                      <p:to>
                                        <p:strVal val="visible"/>
                                      </p:to>
                                    </p:set>
                                    <p:animEffect transition="in" filter="fade">
                                      <p:cBhvr>
                                        <p:cTn id="49" dur="1000"/>
                                        <p:tgtEl>
                                          <p:spTgt spid="7">
                                            <p:txEl>
                                              <p:pRg st="0" end="0"/>
                                            </p:txEl>
                                          </p:spTgt>
                                        </p:tgtEl>
                                      </p:cBhvr>
                                    </p:animEffect>
                                    <p:anim calcmode="lin" valueType="num">
                                      <p:cBhvr>
                                        <p:cTn id="5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7">
                                            <p:txEl>
                                              <p:pRg st="1" end="1"/>
                                            </p:txEl>
                                          </p:spTgt>
                                        </p:tgtEl>
                                        <p:attrNameLst>
                                          <p:attrName>style.visibility</p:attrName>
                                        </p:attrNameLst>
                                      </p:cBhvr>
                                      <p:to>
                                        <p:strVal val="visible"/>
                                      </p:to>
                                    </p:set>
                                    <p:animEffect transition="in" filter="fade">
                                      <p:cBhvr>
                                        <p:cTn id="56" dur="1000"/>
                                        <p:tgtEl>
                                          <p:spTgt spid="7">
                                            <p:txEl>
                                              <p:pRg st="1" end="1"/>
                                            </p:txEl>
                                          </p:spTgt>
                                        </p:tgtEl>
                                      </p:cBhvr>
                                    </p:animEffect>
                                    <p:anim calcmode="lin" valueType="num">
                                      <p:cBhvr>
                                        <p:cTn id="57"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58"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7">
                                            <p:txEl>
                                              <p:pRg st="2" end="2"/>
                                            </p:txEl>
                                          </p:spTgt>
                                        </p:tgtEl>
                                        <p:attrNameLst>
                                          <p:attrName>style.visibility</p:attrName>
                                        </p:attrNameLst>
                                      </p:cBhvr>
                                      <p:to>
                                        <p:strVal val="visible"/>
                                      </p:to>
                                    </p:set>
                                    <p:animEffect transition="in" filter="fade">
                                      <p:cBhvr>
                                        <p:cTn id="63" dur="1000"/>
                                        <p:tgtEl>
                                          <p:spTgt spid="7">
                                            <p:txEl>
                                              <p:pRg st="2" end="2"/>
                                            </p:txEl>
                                          </p:spTgt>
                                        </p:tgtEl>
                                      </p:cBhvr>
                                    </p:animEffect>
                                    <p:anim calcmode="lin" valueType="num">
                                      <p:cBhvr>
                                        <p:cTn id="64"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65"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7">
                                            <p:txEl>
                                              <p:pRg st="3" end="3"/>
                                            </p:txEl>
                                          </p:spTgt>
                                        </p:tgtEl>
                                        <p:attrNameLst>
                                          <p:attrName>style.visibility</p:attrName>
                                        </p:attrNameLst>
                                      </p:cBhvr>
                                      <p:to>
                                        <p:strVal val="visible"/>
                                      </p:to>
                                    </p:set>
                                    <p:animEffect transition="in" filter="fade">
                                      <p:cBhvr>
                                        <p:cTn id="70" dur="1000"/>
                                        <p:tgtEl>
                                          <p:spTgt spid="7">
                                            <p:txEl>
                                              <p:pRg st="3" end="3"/>
                                            </p:txEl>
                                          </p:spTgt>
                                        </p:tgtEl>
                                      </p:cBhvr>
                                    </p:animEffect>
                                    <p:anim calcmode="lin" valueType="num">
                                      <p:cBhvr>
                                        <p:cTn id="71"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72"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7"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a:extLst>
              <a:ext uri="{FF2B5EF4-FFF2-40B4-BE49-F238E27FC236}">
                <a16:creationId xmlns:a16="http://schemas.microsoft.com/office/drawing/2014/main" id="{F1598FC5-6FC1-5138-9DC3-65999A387F26}"/>
              </a:ext>
            </a:extLst>
          </p:cNvPr>
          <p:cNvSpPr>
            <a:spLocks/>
          </p:cNvSpPr>
          <p:nvPr/>
        </p:nvSpPr>
        <p:spPr>
          <a:xfrm>
            <a:off x="8031323" y="590939"/>
            <a:ext cx="1753379" cy="553616"/>
          </a:xfrm>
          <a:prstGeom prst="rect">
            <a:avLst/>
          </a:prstGeom>
          <a:solidFill>
            <a:srgbClr val="FFFFFF"/>
          </a:solidFill>
          <a:effectLst>
            <a:outerShdw blurRad="63500" sx="102000" sy="102000" algn="c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800" b="1" dirty="0" err="1">
                <a:solidFill>
                  <a:srgbClr val="000000"/>
                </a:solidFill>
                <a:latin typeface="ae_AlMateen" panose="02060803050605020204" pitchFamily="18" charset="-78"/>
              </a:rPr>
              <a:t>الجلاكتوز</a:t>
            </a:r>
            <a:endParaRPr lang="ar-SA" sz="2800" b="1" dirty="0">
              <a:solidFill>
                <a:schemeClr val="tx2">
                  <a:lumMod val="50000"/>
                </a:schemeClr>
              </a:solidFill>
              <a:latin typeface="Arial" panose="020B0604020202020204" pitchFamily="34" charset="0"/>
              <a:cs typeface="Arial" panose="020B0604020202020204" pitchFamily="34" charset="0"/>
            </a:endParaRPr>
          </a:p>
        </p:txBody>
      </p:sp>
      <p:sp>
        <p:nvSpPr>
          <p:cNvPr id="6" name="مستطيل 5">
            <a:extLst>
              <a:ext uri="{FF2B5EF4-FFF2-40B4-BE49-F238E27FC236}">
                <a16:creationId xmlns:a16="http://schemas.microsoft.com/office/drawing/2014/main" id="{CA7B21D6-DF12-C9BF-12D9-6B3F70161DC3}"/>
              </a:ext>
            </a:extLst>
          </p:cNvPr>
          <p:cNvSpPr/>
          <p:nvPr/>
        </p:nvSpPr>
        <p:spPr>
          <a:xfrm>
            <a:off x="167951" y="120281"/>
            <a:ext cx="1176627" cy="327589"/>
          </a:xfrm>
          <a:prstGeom prst="rect">
            <a:avLst/>
          </a:prstGeom>
          <a:solidFill>
            <a:schemeClr val="bg1">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dirty="0">
                <a:solidFill>
                  <a:sysClr val="windowText" lastClr="000000"/>
                </a:solidFill>
              </a:rPr>
              <a:t>الصفحة 109</a:t>
            </a:r>
          </a:p>
        </p:txBody>
      </p:sp>
      <p:sp>
        <p:nvSpPr>
          <p:cNvPr id="2" name="مستطيل 1">
            <a:extLst>
              <a:ext uri="{FF2B5EF4-FFF2-40B4-BE49-F238E27FC236}">
                <a16:creationId xmlns:a16="http://schemas.microsoft.com/office/drawing/2014/main" id="{513D5398-6F5E-95A2-D217-3E3E6554EBAC}"/>
              </a:ext>
            </a:extLst>
          </p:cNvPr>
          <p:cNvSpPr>
            <a:spLocks/>
          </p:cNvSpPr>
          <p:nvPr/>
        </p:nvSpPr>
        <p:spPr>
          <a:xfrm>
            <a:off x="5798490" y="1626635"/>
            <a:ext cx="5973633" cy="3131977"/>
          </a:xfrm>
          <a:prstGeom prst="rect">
            <a:avLst/>
          </a:prstGeom>
          <a:solidFill>
            <a:srgbClr val="FFFFFF"/>
          </a:solidFill>
          <a:effectLst>
            <a:outerShdw blurRad="63500" sx="102000" sy="102000" algn="c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1" anchor="ctr"/>
          <a:lstStyle/>
          <a:p>
            <a:pPr marL="457200" indent="-457200">
              <a:buFont typeface="Wingdings" panose="05000000000000000000" pitchFamily="2" charset="2"/>
              <a:buChar char="v"/>
            </a:pPr>
            <a:r>
              <a:rPr lang="ar-SA" sz="2800" b="1" dirty="0">
                <a:solidFill>
                  <a:schemeClr val="tx2">
                    <a:lumMod val="50000"/>
                  </a:schemeClr>
                </a:solidFill>
                <a:latin typeface="Arial" panose="020B0604020202020204" pitchFamily="34" charset="0"/>
              </a:rPr>
              <a:t>يتكون من 6 ذرات من الكربون </a:t>
            </a:r>
          </a:p>
          <a:p>
            <a:pPr marL="457200" indent="-457200">
              <a:buFont typeface="Wingdings" panose="05000000000000000000" pitchFamily="2" charset="2"/>
              <a:buChar char="v"/>
            </a:pPr>
            <a:r>
              <a:rPr lang="ar-SA" sz="2800" b="1" dirty="0" err="1">
                <a:solidFill>
                  <a:schemeClr val="tx2">
                    <a:lumMod val="50000"/>
                  </a:schemeClr>
                </a:solidFill>
                <a:latin typeface="Arial" panose="020B0604020202020204" pitchFamily="34" charset="0"/>
              </a:rPr>
              <a:t>ألدهدي</a:t>
            </a:r>
            <a:endParaRPr lang="ar-SA" sz="2800" b="1" dirty="0">
              <a:solidFill>
                <a:schemeClr val="tx2">
                  <a:lumMod val="50000"/>
                </a:schemeClr>
              </a:solidFill>
              <a:latin typeface="Arial" panose="020B0604020202020204" pitchFamily="34" charset="0"/>
            </a:endParaRPr>
          </a:p>
          <a:p>
            <a:pPr marL="457200" indent="-457200">
              <a:buFont typeface="Wingdings" panose="05000000000000000000" pitchFamily="2" charset="2"/>
              <a:buChar char="v"/>
            </a:pPr>
            <a:r>
              <a:rPr lang="ar-SA" sz="2800" b="1" dirty="0">
                <a:solidFill>
                  <a:schemeClr val="tx2">
                    <a:lumMod val="50000"/>
                  </a:schemeClr>
                </a:solidFill>
                <a:latin typeface="Arial" panose="020B0604020202020204" pitchFamily="34" charset="0"/>
              </a:rPr>
              <a:t>متشكل هندسي للجلوكوز (يختلف عن الجلوكوز في اتجاه الهيدروكسيل وذرات الهيدروجين في الفراغ)</a:t>
            </a:r>
          </a:p>
        </p:txBody>
      </p:sp>
      <p:pic>
        <p:nvPicPr>
          <p:cNvPr id="4" name="صورة 3" descr="صورة تحتوي على نص, الخط, خط, لقطة شاشة&#10;&#10;تم إنشاء الوصف تلقائياً">
            <a:extLst>
              <a:ext uri="{FF2B5EF4-FFF2-40B4-BE49-F238E27FC236}">
                <a16:creationId xmlns:a16="http://schemas.microsoft.com/office/drawing/2014/main" id="{B16CA295-580C-8550-B449-CB93FD7C5BB2}"/>
              </a:ext>
            </a:extLst>
          </p:cNvPr>
          <p:cNvPicPr>
            <a:picLocks noChangeAspect="1"/>
          </p:cNvPicPr>
          <p:nvPr/>
        </p:nvPicPr>
        <p:blipFill rotWithShape="1">
          <a:blip r:embed="rId2">
            <a:extLst>
              <a:ext uri="{28A0092B-C50C-407E-A947-70E740481C1C}">
                <a14:useLocalDpi xmlns:a14="http://schemas.microsoft.com/office/drawing/2010/main" val="0"/>
              </a:ext>
            </a:extLst>
          </a:blip>
          <a:srcRect l="25594" t="9227" r="48067" b="21007"/>
          <a:stretch/>
        </p:blipFill>
        <p:spPr>
          <a:xfrm>
            <a:off x="549196" y="1212978"/>
            <a:ext cx="4162764" cy="3959290"/>
          </a:xfrm>
          <a:prstGeom prst="rect">
            <a:avLst/>
          </a:prstGeom>
        </p:spPr>
      </p:pic>
    </p:spTree>
    <p:extLst>
      <p:ext uri="{BB962C8B-B14F-4D97-AF65-F5344CB8AC3E}">
        <p14:creationId xmlns:p14="http://schemas.microsoft.com/office/powerpoint/2010/main" val="1873112254"/>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1000"/>
                                        <p:tgtEl>
                                          <p:spTgt spid="2">
                                            <p:bg/>
                                          </p:spTgt>
                                        </p:tgtEl>
                                      </p:cBhvr>
                                    </p:animEffect>
                                    <p:anim calcmode="lin" valueType="num">
                                      <p:cBhvr>
                                        <p:cTn id="8" dur="1000" fill="hold"/>
                                        <p:tgtEl>
                                          <p:spTgt spid="2">
                                            <p:bg/>
                                          </p:spTgt>
                                        </p:tgtEl>
                                        <p:attrNameLst>
                                          <p:attrName>ppt_x</p:attrName>
                                        </p:attrNameLst>
                                      </p:cBhvr>
                                      <p:tavLst>
                                        <p:tav tm="0">
                                          <p:val>
                                            <p:strVal val="#ppt_x"/>
                                          </p:val>
                                        </p:tav>
                                        <p:tav tm="100000">
                                          <p:val>
                                            <p:strVal val="#ppt_x"/>
                                          </p:val>
                                        </p:tav>
                                      </p:tavLst>
                                    </p:anim>
                                    <p:anim calcmode="lin" valueType="num">
                                      <p:cBhvr>
                                        <p:cTn id="9" dur="1000" fill="hold"/>
                                        <p:tgtEl>
                                          <p:spTgt spid="2">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35E7FB31-44D1-2D8E-FDB6-50ECE4BC5C57}"/>
              </a:ext>
            </a:extLst>
          </p:cNvPr>
          <p:cNvSpPr/>
          <p:nvPr/>
        </p:nvSpPr>
        <p:spPr>
          <a:xfrm>
            <a:off x="1878841" y="908829"/>
            <a:ext cx="8688001" cy="2440861"/>
          </a:xfrm>
          <a:prstGeom prst="rect">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ar-SA"/>
          </a:p>
        </p:txBody>
      </p:sp>
      <p:pic>
        <p:nvPicPr>
          <p:cNvPr id="3" name="صورة 2" descr="صورة تحتوي على رسم, زهرة, قصاصة فنية, قلب&#10;&#10;تم إنشاء الوصف تلقائياً">
            <a:extLst>
              <a:ext uri="{FF2B5EF4-FFF2-40B4-BE49-F238E27FC236}">
                <a16:creationId xmlns:a16="http://schemas.microsoft.com/office/drawing/2014/main" id="{C3159E6E-719C-7406-FEC8-4910C9E9B75D}"/>
              </a:ext>
            </a:extLst>
          </p:cNvPr>
          <p:cNvPicPr>
            <a:picLocks noChangeAspect="1"/>
          </p:cNvPicPr>
          <p:nvPr/>
        </p:nvPicPr>
        <p:blipFill rotWithShape="1">
          <a:blip r:embed="rId2">
            <a:extLst>
              <a:ext uri="{28A0092B-C50C-407E-A947-70E740481C1C}">
                <a14:useLocalDpi xmlns:a14="http://schemas.microsoft.com/office/drawing/2010/main" val="0"/>
              </a:ext>
            </a:extLst>
          </a:blip>
          <a:srcRect l="11209" r="10654"/>
          <a:stretch/>
        </p:blipFill>
        <p:spPr>
          <a:xfrm>
            <a:off x="5300395" y="1334575"/>
            <a:ext cx="1390651" cy="1779755"/>
          </a:xfrm>
          <a:prstGeom prst="rect">
            <a:avLst/>
          </a:prstGeom>
        </p:spPr>
      </p:pic>
      <p:pic>
        <p:nvPicPr>
          <p:cNvPr id="4" name="صورة 3" descr="صورة تحتوي على زهرة, الوردة, عيد الحب, ورود الحديقة&#10;&#10;تم إنشاء الوصف تلقائياً">
            <a:extLst>
              <a:ext uri="{FF2B5EF4-FFF2-40B4-BE49-F238E27FC236}">
                <a16:creationId xmlns:a16="http://schemas.microsoft.com/office/drawing/2014/main" id="{2D983893-8F97-04DE-E769-E48E4D725984}"/>
              </a:ext>
            </a:extLst>
          </p:cNvPr>
          <p:cNvPicPr>
            <a:picLocks noChangeAspect="1"/>
          </p:cNvPicPr>
          <p:nvPr/>
        </p:nvPicPr>
        <p:blipFill rotWithShape="1">
          <a:blip r:embed="rId3">
            <a:extLst>
              <a:ext uri="{28A0092B-C50C-407E-A947-70E740481C1C}">
                <a14:useLocalDpi xmlns:a14="http://schemas.microsoft.com/office/drawing/2010/main" val="0"/>
              </a:ext>
            </a:extLst>
          </a:blip>
          <a:srcRect l="13256" r="14823"/>
          <a:stretch/>
        </p:blipFill>
        <p:spPr>
          <a:xfrm>
            <a:off x="8789631" y="1424797"/>
            <a:ext cx="1280589" cy="1780545"/>
          </a:xfrm>
          <a:prstGeom prst="rect">
            <a:avLst/>
          </a:prstGeom>
        </p:spPr>
      </p:pic>
      <p:pic>
        <p:nvPicPr>
          <p:cNvPr id="5" name="صورة 4" descr="صورة تحتوي على مزهرية, الوردة, بتلة, زهرة&#10;&#10;تم إنشاء الوصف تلقائياً">
            <a:extLst>
              <a:ext uri="{FF2B5EF4-FFF2-40B4-BE49-F238E27FC236}">
                <a16:creationId xmlns:a16="http://schemas.microsoft.com/office/drawing/2014/main" id="{2F03023D-E223-6C35-59D5-760897506283}"/>
              </a:ext>
            </a:extLst>
          </p:cNvPr>
          <p:cNvPicPr>
            <a:picLocks noChangeAspect="1"/>
          </p:cNvPicPr>
          <p:nvPr/>
        </p:nvPicPr>
        <p:blipFill rotWithShape="1">
          <a:blip r:embed="rId4">
            <a:extLst>
              <a:ext uri="{28A0092B-C50C-407E-A947-70E740481C1C}">
                <a14:useLocalDpi xmlns:a14="http://schemas.microsoft.com/office/drawing/2010/main" val="0"/>
              </a:ext>
            </a:extLst>
          </a:blip>
          <a:srcRect l="20326" t="9758" r="20052" b="7644"/>
          <a:stretch/>
        </p:blipFill>
        <p:spPr>
          <a:xfrm>
            <a:off x="3676994" y="1461873"/>
            <a:ext cx="1127573" cy="1562101"/>
          </a:xfrm>
          <a:prstGeom prst="rect">
            <a:avLst/>
          </a:prstGeom>
        </p:spPr>
      </p:pic>
      <p:pic>
        <p:nvPicPr>
          <p:cNvPr id="6" name="صورة 5" descr="صورة تحتوي على زهرة, الوردة, رسم, عيد الحب&#10;&#10;تم إنشاء الوصف تلقائياً">
            <a:extLst>
              <a:ext uri="{FF2B5EF4-FFF2-40B4-BE49-F238E27FC236}">
                <a16:creationId xmlns:a16="http://schemas.microsoft.com/office/drawing/2014/main" id="{921F16C7-0C0D-D484-C1A5-86D9A5785383}"/>
              </a:ext>
            </a:extLst>
          </p:cNvPr>
          <p:cNvPicPr>
            <a:picLocks noChangeAspect="1"/>
          </p:cNvPicPr>
          <p:nvPr/>
        </p:nvPicPr>
        <p:blipFill rotWithShape="1">
          <a:blip r:embed="rId5">
            <a:extLst>
              <a:ext uri="{28A0092B-C50C-407E-A947-70E740481C1C}">
                <a14:useLocalDpi xmlns:a14="http://schemas.microsoft.com/office/drawing/2010/main" val="0"/>
              </a:ext>
            </a:extLst>
          </a:blip>
          <a:srcRect l="16949" t="1641" r="10158"/>
          <a:stretch/>
        </p:blipFill>
        <p:spPr>
          <a:xfrm rot="20714655">
            <a:off x="2074757" y="1373597"/>
            <a:ext cx="1261135" cy="1701713"/>
          </a:xfrm>
          <a:prstGeom prst="rect">
            <a:avLst/>
          </a:prstGeom>
        </p:spPr>
      </p:pic>
      <p:pic>
        <p:nvPicPr>
          <p:cNvPr id="7" name="صورة 6" descr="صورة تحتوي على زهرة, رسم, توضيح&#10;&#10;تم إنشاء الوصف تلقائياً">
            <a:extLst>
              <a:ext uri="{FF2B5EF4-FFF2-40B4-BE49-F238E27FC236}">
                <a16:creationId xmlns:a16="http://schemas.microsoft.com/office/drawing/2014/main" id="{CE00AE75-9D19-02BF-9789-3B6B44F61A37}"/>
              </a:ext>
            </a:extLst>
          </p:cNvPr>
          <p:cNvPicPr>
            <a:picLocks noChangeAspect="1"/>
          </p:cNvPicPr>
          <p:nvPr/>
        </p:nvPicPr>
        <p:blipFill rotWithShape="1">
          <a:blip r:embed="rId6">
            <a:extLst>
              <a:ext uri="{28A0092B-C50C-407E-A947-70E740481C1C}">
                <a14:useLocalDpi xmlns:a14="http://schemas.microsoft.com/office/drawing/2010/main" val="0"/>
              </a:ext>
            </a:extLst>
          </a:blip>
          <a:srcRect l="7761" t="15845" r="10828" b="13952"/>
          <a:stretch/>
        </p:blipFill>
        <p:spPr>
          <a:xfrm>
            <a:off x="7022754" y="1480924"/>
            <a:ext cx="1436878" cy="1543050"/>
          </a:xfrm>
          <a:prstGeom prst="rect">
            <a:avLst/>
          </a:prstGeom>
        </p:spPr>
      </p:pic>
      <p:sp>
        <p:nvSpPr>
          <p:cNvPr id="8" name="دائرة 1">
            <a:extLst>
              <a:ext uri="{FF2B5EF4-FFF2-40B4-BE49-F238E27FC236}">
                <a16:creationId xmlns:a16="http://schemas.microsoft.com/office/drawing/2014/main" id="{6AB2A40F-93D2-5CD3-AD3B-4A0F40001B4A}"/>
              </a:ext>
            </a:extLst>
          </p:cNvPr>
          <p:cNvSpPr/>
          <p:nvPr/>
        </p:nvSpPr>
        <p:spPr>
          <a:xfrm>
            <a:off x="9762382" y="2786632"/>
            <a:ext cx="306355" cy="3276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دائرة 2">
            <a:extLst>
              <a:ext uri="{FF2B5EF4-FFF2-40B4-BE49-F238E27FC236}">
                <a16:creationId xmlns:a16="http://schemas.microsoft.com/office/drawing/2014/main" id="{F84688E5-82C5-2178-32CF-B7E2FA67FB90}"/>
              </a:ext>
            </a:extLst>
          </p:cNvPr>
          <p:cNvSpPr/>
          <p:nvPr/>
        </p:nvSpPr>
        <p:spPr>
          <a:xfrm>
            <a:off x="8128150" y="2786632"/>
            <a:ext cx="306355" cy="3276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دائرة 3">
            <a:extLst>
              <a:ext uri="{FF2B5EF4-FFF2-40B4-BE49-F238E27FC236}">
                <a16:creationId xmlns:a16="http://schemas.microsoft.com/office/drawing/2014/main" id="{B1FAB210-0999-9796-02E2-28DD259B5C2D}"/>
              </a:ext>
            </a:extLst>
          </p:cNvPr>
          <p:cNvSpPr/>
          <p:nvPr/>
        </p:nvSpPr>
        <p:spPr>
          <a:xfrm>
            <a:off x="6493918" y="2786632"/>
            <a:ext cx="306355" cy="3276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دائرة 4">
            <a:extLst>
              <a:ext uri="{FF2B5EF4-FFF2-40B4-BE49-F238E27FC236}">
                <a16:creationId xmlns:a16="http://schemas.microsoft.com/office/drawing/2014/main" id="{1FD1BA60-175E-6017-BBF8-D15F62947DA9}"/>
              </a:ext>
            </a:extLst>
          </p:cNvPr>
          <p:cNvSpPr/>
          <p:nvPr/>
        </p:nvSpPr>
        <p:spPr>
          <a:xfrm>
            <a:off x="4859686" y="2786632"/>
            <a:ext cx="306355" cy="3276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دائرة 5">
            <a:extLst>
              <a:ext uri="{FF2B5EF4-FFF2-40B4-BE49-F238E27FC236}">
                <a16:creationId xmlns:a16="http://schemas.microsoft.com/office/drawing/2014/main" id="{7F56EC2A-F634-C44C-426B-C4D53A53032D}"/>
              </a:ext>
            </a:extLst>
          </p:cNvPr>
          <p:cNvSpPr/>
          <p:nvPr/>
        </p:nvSpPr>
        <p:spPr>
          <a:xfrm>
            <a:off x="3225454" y="2786632"/>
            <a:ext cx="306355" cy="3276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1">
            <a:extLst>
              <a:ext uri="{FF2B5EF4-FFF2-40B4-BE49-F238E27FC236}">
                <a16:creationId xmlns:a16="http://schemas.microsoft.com/office/drawing/2014/main" id="{C5165A4A-1BE7-13A8-7E72-1E65261CAA8A}"/>
              </a:ext>
            </a:extLst>
          </p:cNvPr>
          <p:cNvSpPr/>
          <p:nvPr/>
        </p:nvSpPr>
        <p:spPr>
          <a:xfrm>
            <a:off x="9670128" y="1148722"/>
            <a:ext cx="755218" cy="615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ysClr val="windowText" lastClr="000000"/>
                </a:solidFill>
              </a:rPr>
              <a:t>1</a:t>
            </a:r>
          </a:p>
        </p:txBody>
      </p:sp>
      <p:sp>
        <p:nvSpPr>
          <p:cNvPr id="14" name="2">
            <a:extLst>
              <a:ext uri="{FF2B5EF4-FFF2-40B4-BE49-F238E27FC236}">
                <a16:creationId xmlns:a16="http://schemas.microsoft.com/office/drawing/2014/main" id="{3F3260E9-2525-C31E-B5C2-30DA337B272B}"/>
              </a:ext>
            </a:extLst>
          </p:cNvPr>
          <p:cNvSpPr/>
          <p:nvPr/>
        </p:nvSpPr>
        <p:spPr>
          <a:xfrm>
            <a:off x="8288700" y="1193278"/>
            <a:ext cx="687364" cy="615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ysClr val="windowText" lastClr="000000"/>
                </a:solidFill>
              </a:rPr>
              <a:t>2</a:t>
            </a:r>
          </a:p>
        </p:txBody>
      </p:sp>
      <p:sp>
        <p:nvSpPr>
          <p:cNvPr id="15" name="3">
            <a:extLst>
              <a:ext uri="{FF2B5EF4-FFF2-40B4-BE49-F238E27FC236}">
                <a16:creationId xmlns:a16="http://schemas.microsoft.com/office/drawing/2014/main" id="{18BAAD8B-5A90-BB50-442A-1B142C6AC102}"/>
              </a:ext>
            </a:extLst>
          </p:cNvPr>
          <p:cNvSpPr/>
          <p:nvPr/>
        </p:nvSpPr>
        <p:spPr>
          <a:xfrm>
            <a:off x="6531012" y="1082958"/>
            <a:ext cx="687364" cy="615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ysClr val="windowText" lastClr="000000"/>
                </a:solidFill>
              </a:rPr>
              <a:t>3</a:t>
            </a:r>
          </a:p>
        </p:txBody>
      </p:sp>
      <p:sp>
        <p:nvSpPr>
          <p:cNvPr id="16" name="4">
            <a:extLst>
              <a:ext uri="{FF2B5EF4-FFF2-40B4-BE49-F238E27FC236}">
                <a16:creationId xmlns:a16="http://schemas.microsoft.com/office/drawing/2014/main" id="{F467DF87-B814-2EF3-6BD8-1DC43DDC785D}"/>
              </a:ext>
            </a:extLst>
          </p:cNvPr>
          <p:cNvSpPr/>
          <p:nvPr/>
        </p:nvSpPr>
        <p:spPr>
          <a:xfrm>
            <a:off x="4649848" y="1245881"/>
            <a:ext cx="678160" cy="541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ysClr val="windowText" lastClr="000000"/>
                </a:solidFill>
              </a:rPr>
              <a:t>4</a:t>
            </a:r>
          </a:p>
        </p:txBody>
      </p:sp>
      <p:sp>
        <p:nvSpPr>
          <p:cNvPr id="17" name="5">
            <a:extLst>
              <a:ext uri="{FF2B5EF4-FFF2-40B4-BE49-F238E27FC236}">
                <a16:creationId xmlns:a16="http://schemas.microsoft.com/office/drawing/2014/main" id="{6B663772-320B-387B-D1E1-135B277FB98C}"/>
              </a:ext>
            </a:extLst>
          </p:cNvPr>
          <p:cNvSpPr/>
          <p:nvPr/>
        </p:nvSpPr>
        <p:spPr>
          <a:xfrm>
            <a:off x="3082527" y="1236339"/>
            <a:ext cx="580373" cy="541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ysClr val="windowText" lastClr="000000"/>
                </a:solidFill>
              </a:rPr>
              <a:t>5</a:t>
            </a:r>
          </a:p>
        </p:txBody>
      </p:sp>
      <p:sp>
        <p:nvSpPr>
          <p:cNvPr id="18" name="مستطيل 17">
            <a:extLst>
              <a:ext uri="{FF2B5EF4-FFF2-40B4-BE49-F238E27FC236}">
                <a16:creationId xmlns:a16="http://schemas.microsoft.com/office/drawing/2014/main" id="{1A7E6818-542E-0816-0D10-EF46B2804608}"/>
              </a:ext>
            </a:extLst>
          </p:cNvPr>
          <p:cNvSpPr/>
          <p:nvPr/>
        </p:nvSpPr>
        <p:spPr>
          <a:xfrm>
            <a:off x="5121536" y="170808"/>
            <a:ext cx="2744763" cy="502661"/>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2400" b="1" dirty="0">
                <a:solidFill>
                  <a:sysClr val="windowText" lastClr="000000"/>
                </a:solidFill>
              </a:rPr>
              <a:t>تقويم الدرس السابق</a:t>
            </a:r>
          </a:p>
        </p:txBody>
      </p:sp>
      <p:sp>
        <p:nvSpPr>
          <p:cNvPr id="19" name="تمرير: رأسي 18">
            <a:extLst>
              <a:ext uri="{FF2B5EF4-FFF2-40B4-BE49-F238E27FC236}">
                <a16:creationId xmlns:a16="http://schemas.microsoft.com/office/drawing/2014/main" id="{EB722085-7258-7588-6D4C-13FDA9A494FD}"/>
              </a:ext>
            </a:extLst>
          </p:cNvPr>
          <p:cNvSpPr/>
          <p:nvPr/>
        </p:nvSpPr>
        <p:spPr>
          <a:xfrm>
            <a:off x="9173876" y="3509486"/>
            <a:ext cx="2052735" cy="2083513"/>
          </a:xfrm>
          <a:prstGeom prst="verticalScroll">
            <a:avLst>
              <a:gd name="adj" fmla="val 6929"/>
            </a:avLst>
          </a:prstGeom>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ysClr val="windowText" lastClr="000000"/>
                </a:solidFill>
              </a:rPr>
              <a:t>هنا</a:t>
            </a:r>
          </a:p>
        </p:txBody>
      </p:sp>
      <p:sp>
        <p:nvSpPr>
          <p:cNvPr id="20" name="تمرير: رأسي 19">
            <a:extLst>
              <a:ext uri="{FF2B5EF4-FFF2-40B4-BE49-F238E27FC236}">
                <a16:creationId xmlns:a16="http://schemas.microsoft.com/office/drawing/2014/main" id="{35CFFA62-75C0-51F2-2E09-DB6C9BA0B374}"/>
              </a:ext>
            </a:extLst>
          </p:cNvPr>
          <p:cNvSpPr/>
          <p:nvPr/>
        </p:nvSpPr>
        <p:spPr>
          <a:xfrm>
            <a:off x="7153686" y="3520398"/>
            <a:ext cx="2052735" cy="2083513"/>
          </a:xfrm>
          <a:prstGeom prst="verticalScroll">
            <a:avLst>
              <a:gd name="adj" fmla="val 6929"/>
            </a:avLst>
          </a:prstGeom>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ysClr val="windowText" lastClr="000000"/>
                </a:solidFill>
              </a:rPr>
              <a:t>هنا</a:t>
            </a:r>
          </a:p>
        </p:txBody>
      </p:sp>
      <p:sp>
        <p:nvSpPr>
          <p:cNvPr id="21" name="تمرير: رأسي 20">
            <a:extLst>
              <a:ext uri="{FF2B5EF4-FFF2-40B4-BE49-F238E27FC236}">
                <a16:creationId xmlns:a16="http://schemas.microsoft.com/office/drawing/2014/main" id="{E3E13A29-A6F4-93E2-DA32-48E69226584F}"/>
              </a:ext>
            </a:extLst>
          </p:cNvPr>
          <p:cNvSpPr/>
          <p:nvPr/>
        </p:nvSpPr>
        <p:spPr>
          <a:xfrm>
            <a:off x="5133496" y="3531310"/>
            <a:ext cx="2052735" cy="2083513"/>
          </a:xfrm>
          <a:prstGeom prst="verticalScroll">
            <a:avLst>
              <a:gd name="adj" fmla="val 6929"/>
            </a:avLst>
          </a:prstGeom>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ysClr val="windowText" lastClr="000000"/>
                </a:solidFill>
              </a:rPr>
              <a:t>هنا</a:t>
            </a:r>
          </a:p>
        </p:txBody>
      </p:sp>
      <p:sp>
        <p:nvSpPr>
          <p:cNvPr id="22" name="تمرير: رأسي 21">
            <a:extLst>
              <a:ext uri="{FF2B5EF4-FFF2-40B4-BE49-F238E27FC236}">
                <a16:creationId xmlns:a16="http://schemas.microsoft.com/office/drawing/2014/main" id="{3CB315AB-E2E1-9171-FFF7-3681D4682387}"/>
              </a:ext>
            </a:extLst>
          </p:cNvPr>
          <p:cNvSpPr/>
          <p:nvPr/>
        </p:nvSpPr>
        <p:spPr>
          <a:xfrm>
            <a:off x="3113306" y="3542222"/>
            <a:ext cx="2052735" cy="2083513"/>
          </a:xfrm>
          <a:prstGeom prst="verticalScroll">
            <a:avLst>
              <a:gd name="adj" fmla="val 6929"/>
            </a:avLst>
          </a:prstGeom>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ysClr val="windowText" lastClr="000000"/>
                </a:solidFill>
              </a:rPr>
              <a:t>هنا</a:t>
            </a:r>
          </a:p>
        </p:txBody>
      </p:sp>
      <p:sp>
        <p:nvSpPr>
          <p:cNvPr id="23" name="تمرير: رأسي 22">
            <a:extLst>
              <a:ext uri="{FF2B5EF4-FFF2-40B4-BE49-F238E27FC236}">
                <a16:creationId xmlns:a16="http://schemas.microsoft.com/office/drawing/2014/main" id="{81081B66-F170-2369-E2EA-25D3F7B9FC6D}"/>
              </a:ext>
            </a:extLst>
          </p:cNvPr>
          <p:cNvSpPr/>
          <p:nvPr/>
        </p:nvSpPr>
        <p:spPr>
          <a:xfrm>
            <a:off x="1093116" y="3553134"/>
            <a:ext cx="2052735" cy="2083513"/>
          </a:xfrm>
          <a:prstGeom prst="verticalScroll">
            <a:avLst>
              <a:gd name="adj" fmla="val 6929"/>
            </a:avLst>
          </a:prstGeom>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ysClr val="windowText" lastClr="000000"/>
                </a:solidFill>
              </a:rPr>
              <a:t>هنا</a:t>
            </a:r>
          </a:p>
        </p:txBody>
      </p:sp>
    </p:spTree>
    <p:extLst>
      <p:ext uri="{BB962C8B-B14F-4D97-AF65-F5344CB8AC3E}">
        <p14:creationId xmlns:p14="http://schemas.microsoft.com/office/powerpoint/2010/main" val="46027963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xit" presetSubtype="0" fill="hold" grpId="1" nodeType="clickEffect">
                                  <p:stCondLst>
                                    <p:cond delay="0"/>
                                  </p:stCondLst>
                                  <p:childTnLst>
                                    <p:animEffect transition="out" filter="fade">
                                      <p:cBhvr>
                                        <p:cTn id="13" dur="1000"/>
                                        <p:tgtEl>
                                          <p:spTgt spid="19"/>
                                        </p:tgtEl>
                                      </p:cBhvr>
                                    </p:animEffect>
                                    <p:anim calcmode="lin" valueType="num">
                                      <p:cBhvr>
                                        <p:cTn id="14" dur="1000"/>
                                        <p:tgtEl>
                                          <p:spTgt spid="19"/>
                                        </p:tgtEl>
                                        <p:attrNameLst>
                                          <p:attrName>ppt_x</p:attrName>
                                        </p:attrNameLst>
                                      </p:cBhvr>
                                      <p:tavLst>
                                        <p:tav tm="0">
                                          <p:val>
                                            <p:strVal val="ppt_x"/>
                                          </p:val>
                                        </p:tav>
                                        <p:tav tm="100000">
                                          <p:val>
                                            <p:strVal val="ppt_x"/>
                                          </p:val>
                                        </p:tav>
                                      </p:tavLst>
                                    </p:anim>
                                    <p:anim calcmode="lin" valueType="num">
                                      <p:cBhvr>
                                        <p:cTn id="15" dur="1000"/>
                                        <p:tgtEl>
                                          <p:spTgt spid="19"/>
                                        </p:tgtEl>
                                        <p:attrNameLst>
                                          <p:attrName>ppt_y</p:attrName>
                                        </p:attrNameLst>
                                      </p:cBhvr>
                                      <p:tavLst>
                                        <p:tav tm="0">
                                          <p:val>
                                            <p:strVal val="ppt_y"/>
                                          </p:val>
                                        </p:tav>
                                        <p:tav tm="100000">
                                          <p:val>
                                            <p:strVal val="ppt_y-.1"/>
                                          </p:val>
                                        </p:tav>
                                      </p:tavLst>
                                    </p:anim>
                                    <p:set>
                                      <p:cBhvr>
                                        <p:cTn id="16"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xit" presetSubtype="0" fill="hold" grpId="1" nodeType="clickEffect">
                                  <p:stCondLst>
                                    <p:cond delay="0"/>
                                  </p:stCondLst>
                                  <p:childTnLst>
                                    <p:animEffect transition="out" filter="fade">
                                      <p:cBhvr>
                                        <p:cTn id="28" dur="1000"/>
                                        <p:tgtEl>
                                          <p:spTgt spid="20"/>
                                        </p:tgtEl>
                                      </p:cBhvr>
                                    </p:animEffect>
                                    <p:anim calcmode="lin" valueType="num">
                                      <p:cBhvr>
                                        <p:cTn id="29" dur="1000"/>
                                        <p:tgtEl>
                                          <p:spTgt spid="20"/>
                                        </p:tgtEl>
                                        <p:attrNameLst>
                                          <p:attrName>ppt_x</p:attrName>
                                        </p:attrNameLst>
                                      </p:cBhvr>
                                      <p:tavLst>
                                        <p:tav tm="0">
                                          <p:val>
                                            <p:strVal val="ppt_x"/>
                                          </p:val>
                                        </p:tav>
                                        <p:tav tm="100000">
                                          <p:val>
                                            <p:strVal val="ppt_x"/>
                                          </p:val>
                                        </p:tav>
                                      </p:tavLst>
                                    </p:anim>
                                    <p:anim calcmode="lin" valueType="num">
                                      <p:cBhvr>
                                        <p:cTn id="30" dur="1000"/>
                                        <p:tgtEl>
                                          <p:spTgt spid="20"/>
                                        </p:tgtEl>
                                        <p:attrNameLst>
                                          <p:attrName>ppt_y</p:attrName>
                                        </p:attrNameLst>
                                      </p:cBhvr>
                                      <p:tavLst>
                                        <p:tav tm="0">
                                          <p:val>
                                            <p:strVal val="ppt_y"/>
                                          </p:val>
                                        </p:tav>
                                        <p:tav tm="100000">
                                          <p:val>
                                            <p:strVal val="ppt_y-.1"/>
                                          </p:val>
                                        </p:tav>
                                      </p:tavLst>
                                    </p:anim>
                                    <p:set>
                                      <p:cBhvr>
                                        <p:cTn id="31"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xit" presetSubtype="0" fill="hold" grpId="1" nodeType="clickEffect">
                                  <p:stCondLst>
                                    <p:cond delay="0"/>
                                  </p:stCondLst>
                                  <p:childTnLst>
                                    <p:animEffect transition="out" filter="fade">
                                      <p:cBhvr>
                                        <p:cTn id="43" dur="1000"/>
                                        <p:tgtEl>
                                          <p:spTgt spid="21"/>
                                        </p:tgtEl>
                                      </p:cBhvr>
                                    </p:animEffect>
                                    <p:anim calcmode="lin" valueType="num">
                                      <p:cBhvr>
                                        <p:cTn id="44" dur="1000"/>
                                        <p:tgtEl>
                                          <p:spTgt spid="21"/>
                                        </p:tgtEl>
                                        <p:attrNameLst>
                                          <p:attrName>ppt_x</p:attrName>
                                        </p:attrNameLst>
                                      </p:cBhvr>
                                      <p:tavLst>
                                        <p:tav tm="0">
                                          <p:val>
                                            <p:strVal val="ppt_x"/>
                                          </p:val>
                                        </p:tav>
                                        <p:tav tm="100000">
                                          <p:val>
                                            <p:strVal val="ppt_x"/>
                                          </p:val>
                                        </p:tav>
                                      </p:tavLst>
                                    </p:anim>
                                    <p:anim calcmode="lin" valueType="num">
                                      <p:cBhvr>
                                        <p:cTn id="45" dur="1000"/>
                                        <p:tgtEl>
                                          <p:spTgt spid="21"/>
                                        </p:tgtEl>
                                        <p:attrNameLst>
                                          <p:attrName>ppt_y</p:attrName>
                                        </p:attrNameLst>
                                      </p:cBhvr>
                                      <p:tavLst>
                                        <p:tav tm="0">
                                          <p:val>
                                            <p:strVal val="ppt_y"/>
                                          </p:val>
                                        </p:tav>
                                        <p:tav tm="100000">
                                          <p:val>
                                            <p:strVal val="ppt_y-.1"/>
                                          </p:val>
                                        </p:tav>
                                      </p:tavLst>
                                    </p:anim>
                                    <p:set>
                                      <p:cBhvr>
                                        <p:cTn id="46"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7" restart="whenNotActive" fill="hold" evtFilter="cancelBubble" nodeType="interactiveSeq">
                <p:stCondLst>
                  <p:cond evt="onClick" delay="0">
                    <p:tgtEl>
                      <p:spTgt spid="11"/>
                    </p:tgtEl>
                  </p:cond>
                </p:stCondLst>
                <p:endSync evt="end" delay="0">
                  <p:rtn val="all"/>
                </p:endSync>
                <p:childTnLst>
                  <p:par>
                    <p:cTn id="48" fill="hold">
                      <p:stCondLst>
                        <p:cond delay="0"/>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1000"/>
                                        <p:tgtEl>
                                          <p:spTgt spid="22"/>
                                        </p:tgtEl>
                                      </p:cBhvr>
                                    </p:animEffect>
                                    <p:anim calcmode="lin" valueType="num">
                                      <p:cBhvr>
                                        <p:cTn id="53" dur="1000" fill="hold"/>
                                        <p:tgtEl>
                                          <p:spTgt spid="22"/>
                                        </p:tgtEl>
                                        <p:attrNameLst>
                                          <p:attrName>ppt_x</p:attrName>
                                        </p:attrNameLst>
                                      </p:cBhvr>
                                      <p:tavLst>
                                        <p:tav tm="0">
                                          <p:val>
                                            <p:strVal val="#ppt_x"/>
                                          </p:val>
                                        </p:tav>
                                        <p:tav tm="100000">
                                          <p:val>
                                            <p:strVal val="#ppt_x"/>
                                          </p:val>
                                        </p:tav>
                                      </p:tavLst>
                                    </p:anim>
                                    <p:anim calcmode="lin" valueType="num">
                                      <p:cBhvr>
                                        <p:cTn id="5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7" presetClass="exit" presetSubtype="0" fill="hold" grpId="1" nodeType="clickEffect">
                                  <p:stCondLst>
                                    <p:cond delay="0"/>
                                  </p:stCondLst>
                                  <p:childTnLst>
                                    <p:animEffect transition="out" filter="fade">
                                      <p:cBhvr>
                                        <p:cTn id="58" dur="1000"/>
                                        <p:tgtEl>
                                          <p:spTgt spid="22"/>
                                        </p:tgtEl>
                                      </p:cBhvr>
                                    </p:animEffect>
                                    <p:anim calcmode="lin" valueType="num">
                                      <p:cBhvr>
                                        <p:cTn id="59" dur="1000"/>
                                        <p:tgtEl>
                                          <p:spTgt spid="22"/>
                                        </p:tgtEl>
                                        <p:attrNameLst>
                                          <p:attrName>ppt_x</p:attrName>
                                        </p:attrNameLst>
                                      </p:cBhvr>
                                      <p:tavLst>
                                        <p:tav tm="0">
                                          <p:val>
                                            <p:strVal val="ppt_x"/>
                                          </p:val>
                                        </p:tav>
                                        <p:tav tm="100000">
                                          <p:val>
                                            <p:strVal val="ppt_x"/>
                                          </p:val>
                                        </p:tav>
                                      </p:tavLst>
                                    </p:anim>
                                    <p:anim calcmode="lin" valueType="num">
                                      <p:cBhvr>
                                        <p:cTn id="60" dur="1000"/>
                                        <p:tgtEl>
                                          <p:spTgt spid="22"/>
                                        </p:tgtEl>
                                        <p:attrNameLst>
                                          <p:attrName>ppt_y</p:attrName>
                                        </p:attrNameLst>
                                      </p:cBhvr>
                                      <p:tavLst>
                                        <p:tav tm="0">
                                          <p:val>
                                            <p:strVal val="ppt_y"/>
                                          </p:val>
                                        </p:tav>
                                        <p:tav tm="100000">
                                          <p:val>
                                            <p:strVal val="ppt_y-.1"/>
                                          </p:val>
                                        </p:tav>
                                      </p:tavLst>
                                    </p:anim>
                                    <p:set>
                                      <p:cBhvr>
                                        <p:cTn id="61"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62" restart="whenNotActive" fill="hold" evtFilter="cancelBubble" nodeType="interactiveSeq">
                <p:stCondLst>
                  <p:cond evt="onClick" delay="0">
                    <p:tgtEl>
                      <p:spTgt spid="12"/>
                    </p:tgtEl>
                  </p:cond>
                </p:stCondLst>
                <p:endSync evt="end" delay="0">
                  <p:rtn val="all"/>
                </p:endSync>
                <p:childTnLst>
                  <p:par>
                    <p:cTn id="63" fill="hold">
                      <p:stCondLst>
                        <p:cond delay="0"/>
                      </p:stCondLst>
                      <p:childTnLst>
                        <p:par>
                          <p:cTn id="64" fill="hold">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1000"/>
                                        <p:tgtEl>
                                          <p:spTgt spid="23"/>
                                        </p:tgtEl>
                                      </p:cBhvr>
                                    </p:animEffect>
                                    <p:anim calcmode="lin" valueType="num">
                                      <p:cBhvr>
                                        <p:cTn id="68" dur="1000" fill="hold"/>
                                        <p:tgtEl>
                                          <p:spTgt spid="23"/>
                                        </p:tgtEl>
                                        <p:attrNameLst>
                                          <p:attrName>ppt_x</p:attrName>
                                        </p:attrNameLst>
                                      </p:cBhvr>
                                      <p:tavLst>
                                        <p:tav tm="0">
                                          <p:val>
                                            <p:strVal val="#ppt_x"/>
                                          </p:val>
                                        </p:tav>
                                        <p:tav tm="100000">
                                          <p:val>
                                            <p:strVal val="#ppt_x"/>
                                          </p:val>
                                        </p:tav>
                                      </p:tavLst>
                                    </p:anim>
                                    <p:anim calcmode="lin" valueType="num">
                                      <p:cBhvr>
                                        <p:cTn id="6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7" presetClass="exit" presetSubtype="0" fill="hold" grpId="1" nodeType="clickEffect">
                                  <p:stCondLst>
                                    <p:cond delay="0"/>
                                  </p:stCondLst>
                                  <p:childTnLst>
                                    <p:animEffect transition="out" filter="fade">
                                      <p:cBhvr>
                                        <p:cTn id="73" dur="1000"/>
                                        <p:tgtEl>
                                          <p:spTgt spid="23"/>
                                        </p:tgtEl>
                                      </p:cBhvr>
                                    </p:animEffect>
                                    <p:anim calcmode="lin" valueType="num">
                                      <p:cBhvr>
                                        <p:cTn id="74" dur="1000"/>
                                        <p:tgtEl>
                                          <p:spTgt spid="23"/>
                                        </p:tgtEl>
                                        <p:attrNameLst>
                                          <p:attrName>ppt_x</p:attrName>
                                        </p:attrNameLst>
                                      </p:cBhvr>
                                      <p:tavLst>
                                        <p:tav tm="0">
                                          <p:val>
                                            <p:strVal val="ppt_x"/>
                                          </p:val>
                                        </p:tav>
                                        <p:tav tm="100000">
                                          <p:val>
                                            <p:strVal val="ppt_x"/>
                                          </p:val>
                                        </p:tav>
                                      </p:tavLst>
                                    </p:anim>
                                    <p:anim calcmode="lin" valueType="num">
                                      <p:cBhvr>
                                        <p:cTn id="75" dur="1000"/>
                                        <p:tgtEl>
                                          <p:spTgt spid="23"/>
                                        </p:tgtEl>
                                        <p:attrNameLst>
                                          <p:attrName>ppt_y</p:attrName>
                                        </p:attrNameLst>
                                      </p:cBhvr>
                                      <p:tavLst>
                                        <p:tav tm="0">
                                          <p:val>
                                            <p:strVal val="ppt_y"/>
                                          </p:val>
                                        </p:tav>
                                        <p:tav tm="100000">
                                          <p:val>
                                            <p:strVal val="ppt_y-.1"/>
                                          </p:val>
                                        </p:tav>
                                      </p:tavLst>
                                    </p:anim>
                                    <p:set>
                                      <p:cBhvr>
                                        <p:cTn id="76"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77" restart="whenNotActive" fill="hold" evtFilter="cancelBubble" nodeType="interactiveSeq">
                <p:stCondLst>
                  <p:cond evt="onClick" delay="0">
                    <p:tgtEl>
                      <p:spTgt spid="13"/>
                    </p:tgtEl>
                  </p:cond>
                </p:stCondLst>
                <p:endSync evt="end" delay="0">
                  <p:rtn val="all"/>
                </p:endSync>
                <p:childTnLst>
                  <p:par>
                    <p:cTn id="78" fill="hold">
                      <p:stCondLst>
                        <p:cond delay="0"/>
                      </p:stCondLst>
                      <p:childTnLst>
                        <p:par>
                          <p:cTn id="79" fill="hold">
                            <p:stCondLst>
                              <p:cond delay="0"/>
                            </p:stCondLst>
                            <p:childTnLst>
                              <p:par>
                                <p:cTn id="80" presetID="6" presetClass="exit" presetSubtype="32" fill="hold" nodeType="clickEffect">
                                  <p:stCondLst>
                                    <p:cond delay="0"/>
                                  </p:stCondLst>
                                  <p:childTnLst>
                                    <p:animEffect transition="out" filter="circle(out)">
                                      <p:cBhvr>
                                        <p:cTn id="81" dur="2000"/>
                                        <p:tgtEl>
                                          <p:spTgt spid="4"/>
                                        </p:tgtEl>
                                      </p:cBhvr>
                                    </p:animEffect>
                                    <p:set>
                                      <p:cBhvr>
                                        <p:cTn id="82" dur="1" fill="hold">
                                          <p:stCondLst>
                                            <p:cond delay="1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3" restart="whenNotActive" fill="hold" evtFilter="cancelBubble" nodeType="interactiveSeq">
                <p:stCondLst>
                  <p:cond evt="onClick" delay="0">
                    <p:tgtEl>
                      <p:spTgt spid="14"/>
                    </p:tgtEl>
                  </p:cond>
                </p:stCondLst>
                <p:endSync evt="end" delay="0">
                  <p:rtn val="all"/>
                </p:endSync>
                <p:childTnLst>
                  <p:par>
                    <p:cTn id="84" fill="hold">
                      <p:stCondLst>
                        <p:cond delay="0"/>
                      </p:stCondLst>
                      <p:childTnLst>
                        <p:par>
                          <p:cTn id="85" fill="hold">
                            <p:stCondLst>
                              <p:cond delay="0"/>
                            </p:stCondLst>
                            <p:childTnLst>
                              <p:par>
                                <p:cTn id="86" presetID="6" presetClass="exit" presetSubtype="32" fill="hold" nodeType="clickEffect">
                                  <p:stCondLst>
                                    <p:cond delay="0"/>
                                  </p:stCondLst>
                                  <p:childTnLst>
                                    <p:animEffect transition="out" filter="circle(out)">
                                      <p:cBhvr>
                                        <p:cTn id="87" dur="2000"/>
                                        <p:tgtEl>
                                          <p:spTgt spid="7"/>
                                        </p:tgtEl>
                                      </p:cBhvr>
                                    </p:animEffect>
                                    <p:set>
                                      <p:cBhvr>
                                        <p:cTn id="88"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9" restart="whenNotActive" fill="hold" evtFilter="cancelBubble" nodeType="interactiveSeq">
                <p:stCondLst>
                  <p:cond evt="onClick" delay="0">
                    <p:tgtEl>
                      <p:spTgt spid="15"/>
                    </p:tgtEl>
                  </p:cond>
                </p:stCondLst>
                <p:endSync evt="end" delay="0">
                  <p:rtn val="all"/>
                </p:endSync>
                <p:childTnLst>
                  <p:par>
                    <p:cTn id="90" fill="hold">
                      <p:stCondLst>
                        <p:cond delay="0"/>
                      </p:stCondLst>
                      <p:childTnLst>
                        <p:par>
                          <p:cTn id="91" fill="hold">
                            <p:stCondLst>
                              <p:cond delay="0"/>
                            </p:stCondLst>
                            <p:childTnLst>
                              <p:par>
                                <p:cTn id="92" presetID="6" presetClass="exit" presetSubtype="32" fill="hold" nodeType="clickEffect">
                                  <p:stCondLst>
                                    <p:cond delay="0"/>
                                  </p:stCondLst>
                                  <p:childTnLst>
                                    <p:animEffect transition="out" filter="circle(out)">
                                      <p:cBhvr>
                                        <p:cTn id="93" dur="2000"/>
                                        <p:tgtEl>
                                          <p:spTgt spid="3"/>
                                        </p:tgtEl>
                                      </p:cBhvr>
                                    </p:animEffect>
                                    <p:set>
                                      <p:cBhvr>
                                        <p:cTn id="94" dur="1" fill="hold">
                                          <p:stCondLst>
                                            <p:cond delay="1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95" restart="whenNotActive" fill="hold" evtFilter="cancelBubble" nodeType="interactiveSeq">
                <p:stCondLst>
                  <p:cond evt="onClick" delay="0">
                    <p:tgtEl>
                      <p:spTgt spid="16"/>
                    </p:tgtEl>
                  </p:cond>
                </p:stCondLst>
                <p:endSync evt="end" delay="0">
                  <p:rtn val="all"/>
                </p:endSync>
                <p:childTnLst>
                  <p:par>
                    <p:cTn id="96" fill="hold">
                      <p:stCondLst>
                        <p:cond delay="0"/>
                      </p:stCondLst>
                      <p:childTnLst>
                        <p:par>
                          <p:cTn id="97" fill="hold">
                            <p:stCondLst>
                              <p:cond delay="0"/>
                            </p:stCondLst>
                            <p:childTnLst>
                              <p:par>
                                <p:cTn id="98" presetID="6" presetClass="exit" presetSubtype="32" fill="hold" nodeType="clickEffect">
                                  <p:stCondLst>
                                    <p:cond delay="0"/>
                                  </p:stCondLst>
                                  <p:childTnLst>
                                    <p:animEffect transition="out" filter="circle(out)">
                                      <p:cBhvr>
                                        <p:cTn id="99" dur="2000"/>
                                        <p:tgtEl>
                                          <p:spTgt spid="5"/>
                                        </p:tgtEl>
                                      </p:cBhvr>
                                    </p:animEffect>
                                    <p:set>
                                      <p:cBhvr>
                                        <p:cTn id="100" dur="1" fill="hold">
                                          <p:stCondLst>
                                            <p:cond delay="1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01" restart="whenNotActive" fill="hold" evtFilter="cancelBubble" nodeType="interactiveSeq">
                <p:stCondLst>
                  <p:cond evt="onClick" delay="0">
                    <p:tgtEl>
                      <p:spTgt spid="17"/>
                    </p:tgtEl>
                  </p:cond>
                </p:stCondLst>
                <p:endSync evt="end" delay="0">
                  <p:rtn val="all"/>
                </p:endSync>
                <p:childTnLst>
                  <p:par>
                    <p:cTn id="102" fill="hold">
                      <p:stCondLst>
                        <p:cond delay="0"/>
                      </p:stCondLst>
                      <p:childTnLst>
                        <p:par>
                          <p:cTn id="103" fill="hold">
                            <p:stCondLst>
                              <p:cond delay="0"/>
                            </p:stCondLst>
                            <p:childTnLst>
                              <p:par>
                                <p:cTn id="104" presetID="6" presetClass="exit" presetSubtype="32" fill="hold" nodeType="clickEffect">
                                  <p:stCondLst>
                                    <p:cond delay="0"/>
                                  </p:stCondLst>
                                  <p:childTnLst>
                                    <p:animEffect transition="out" filter="circle(out)">
                                      <p:cBhvr>
                                        <p:cTn id="105" dur="2000"/>
                                        <p:tgtEl>
                                          <p:spTgt spid="6"/>
                                        </p:tgtEl>
                                      </p:cBhvr>
                                    </p:animEffect>
                                    <p:set>
                                      <p:cBhvr>
                                        <p:cTn id="106" dur="1" fill="hold">
                                          <p:stCondLst>
                                            <p:cond delay="1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a:extLst>
              <a:ext uri="{FF2B5EF4-FFF2-40B4-BE49-F238E27FC236}">
                <a16:creationId xmlns:a16="http://schemas.microsoft.com/office/drawing/2014/main" id="{F1598FC5-6FC1-5138-9DC3-65999A387F26}"/>
              </a:ext>
            </a:extLst>
          </p:cNvPr>
          <p:cNvSpPr>
            <a:spLocks/>
          </p:cNvSpPr>
          <p:nvPr/>
        </p:nvSpPr>
        <p:spPr>
          <a:xfrm>
            <a:off x="7807388" y="650034"/>
            <a:ext cx="1753379" cy="553616"/>
          </a:xfrm>
          <a:prstGeom prst="rect">
            <a:avLst/>
          </a:prstGeom>
          <a:solidFill>
            <a:srgbClr val="FFFFFF"/>
          </a:solidFill>
          <a:effectLst>
            <a:outerShdw blurRad="63500" sx="102000" sy="102000" algn="c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800" b="1" dirty="0">
                <a:solidFill>
                  <a:srgbClr val="000000"/>
                </a:solidFill>
                <a:latin typeface="ae_AlMateen" panose="02060803050605020204" pitchFamily="18" charset="-78"/>
              </a:rPr>
              <a:t>الفركتوز</a:t>
            </a:r>
          </a:p>
        </p:txBody>
      </p:sp>
      <p:sp>
        <p:nvSpPr>
          <p:cNvPr id="6" name="مستطيل 5">
            <a:extLst>
              <a:ext uri="{FF2B5EF4-FFF2-40B4-BE49-F238E27FC236}">
                <a16:creationId xmlns:a16="http://schemas.microsoft.com/office/drawing/2014/main" id="{CA7B21D6-DF12-C9BF-12D9-6B3F70161DC3}"/>
              </a:ext>
            </a:extLst>
          </p:cNvPr>
          <p:cNvSpPr/>
          <p:nvPr/>
        </p:nvSpPr>
        <p:spPr>
          <a:xfrm>
            <a:off x="167951" y="120281"/>
            <a:ext cx="1176627" cy="327589"/>
          </a:xfrm>
          <a:prstGeom prst="rect">
            <a:avLst/>
          </a:prstGeom>
          <a:solidFill>
            <a:schemeClr val="bg1">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dirty="0">
                <a:solidFill>
                  <a:sysClr val="windowText" lastClr="000000"/>
                </a:solidFill>
              </a:rPr>
              <a:t>الصفحة 109</a:t>
            </a:r>
          </a:p>
        </p:txBody>
      </p:sp>
      <p:sp>
        <p:nvSpPr>
          <p:cNvPr id="2" name="مستطيل 1">
            <a:extLst>
              <a:ext uri="{FF2B5EF4-FFF2-40B4-BE49-F238E27FC236}">
                <a16:creationId xmlns:a16="http://schemas.microsoft.com/office/drawing/2014/main" id="{513D5398-6F5E-95A2-D217-3E3E6554EBAC}"/>
              </a:ext>
            </a:extLst>
          </p:cNvPr>
          <p:cNvSpPr>
            <a:spLocks/>
          </p:cNvSpPr>
          <p:nvPr/>
        </p:nvSpPr>
        <p:spPr>
          <a:xfrm>
            <a:off x="5798490" y="1626635"/>
            <a:ext cx="5973633" cy="3131977"/>
          </a:xfrm>
          <a:prstGeom prst="rect">
            <a:avLst/>
          </a:prstGeom>
          <a:solidFill>
            <a:srgbClr val="FFFFFF"/>
          </a:solidFill>
          <a:effectLst>
            <a:outerShdw blurRad="63500" sx="102000" sy="102000" algn="c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1" anchor="ctr"/>
          <a:lstStyle/>
          <a:p>
            <a:pPr marL="457200" indent="-457200">
              <a:buFont typeface="Wingdings" panose="05000000000000000000" pitchFamily="2" charset="2"/>
              <a:buChar char="v"/>
            </a:pPr>
            <a:r>
              <a:rPr lang="ar-SA" sz="2800" b="1" dirty="0">
                <a:solidFill>
                  <a:schemeClr val="tx2">
                    <a:lumMod val="50000"/>
                  </a:schemeClr>
                </a:solidFill>
                <a:latin typeface="Arial" panose="020B0604020202020204" pitchFamily="34" charset="0"/>
              </a:rPr>
              <a:t>يتكون من 6 ذرات من الكربون </a:t>
            </a:r>
          </a:p>
          <a:p>
            <a:pPr marL="457200" indent="-457200">
              <a:buFont typeface="Wingdings" panose="05000000000000000000" pitchFamily="2" charset="2"/>
              <a:buChar char="v"/>
            </a:pPr>
            <a:r>
              <a:rPr lang="ar-SA" sz="2800" b="1" dirty="0">
                <a:solidFill>
                  <a:schemeClr val="tx2">
                    <a:lumMod val="50000"/>
                  </a:schemeClr>
                </a:solidFill>
                <a:latin typeface="Arial" panose="020B0604020202020204" pitchFamily="34" charset="0"/>
              </a:rPr>
              <a:t>كيتوني</a:t>
            </a:r>
          </a:p>
          <a:p>
            <a:pPr marL="457200" indent="-457200">
              <a:buFont typeface="Wingdings" panose="05000000000000000000" pitchFamily="2" charset="2"/>
              <a:buChar char="v"/>
            </a:pPr>
            <a:r>
              <a:rPr lang="ar-SA" sz="2800" b="1" dirty="0">
                <a:solidFill>
                  <a:schemeClr val="tx2">
                    <a:lumMod val="50000"/>
                  </a:schemeClr>
                </a:solidFill>
                <a:latin typeface="Arial" panose="020B0604020202020204" pitchFamily="34" charset="0"/>
              </a:rPr>
              <a:t>يطلق عليه سكر الفاكهة لأنه موجود في معظم الفاكهة </a:t>
            </a:r>
          </a:p>
          <a:p>
            <a:pPr marL="457200" indent="-457200">
              <a:buFont typeface="Wingdings" panose="05000000000000000000" pitchFamily="2" charset="2"/>
              <a:buChar char="v"/>
            </a:pPr>
            <a:r>
              <a:rPr lang="ar-SA" sz="2800" b="1" dirty="0">
                <a:solidFill>
                  <a:schemeClr val="tx2">
                    <a:lumMod val="50000"/>
                  </a:schemeClr>
                </a:solidFill>
                <a:latin typeface="Arial" panose="020B0604020202020204" pitchFamily="34" charset="0"/>
              </a:rPr>
              <a:t>متشكل بنائي للجلوكوز </a:t>
            </a:r>
          </a:p>
        </p:txBody>
      </p:sp>
      <p:pic>
        <p:nvPicPr>
          <p:cNvPr id="4" name="صورة 3" descr="صورة تحتوي على نص, الخط, خط, لقطة شاشة&#10;&#10;تم إنشاء الوصف تلقائياً">
            <a:extLst>
              <a:ext uri="{FF2B5EF4-FFF2-40B4-BE49-F238E27FC236}">
                <a16:creationId xmlns:a16="http://schemas.microsoft.com/office/drawing/2014/main" id="{B16CA295-580C-8550-B449-CB93FD7C5BB2}"/>
              </a:ext>
            </a:extLst>
          </p:cNvPr>
          <p:cNvPicPr>
            <a:picLocks noChangeAspect="1"/>
          </p:cNvPicPr>
          <p:nvPr/>
        </p:nvPicPr>
        <p:blipFill rotWithShape="1">
          <a:blip r:embed="rId2">
            <a:extLst>
              <a:ext uri="{28A0092B-C50C-407E-A947-70E740481C1C}">
                <a14:useLocalDpi xmlns:a14="http://schemas.microsoft.com/office/drawing/2010/main" val="0"/>
              </a:ext>
            </a:extLst>
          </a:blip>
          <a:srcRect l="2832" t="11666" r="73956" b="21007"/>
          <a:stretch/>
        </p:blipFill>
        <p:spPr>
          <a:xfrm>
            <a:off x="419877" y="1212981"/>
            <a:ext cx="3950805" cy="4114799"/>
          </a:xfrm>
          <a:prstGeom prst="rect">
            <a:avLst/>
          </a:prstGeom>
        </p:spPr>
      </p:pic>
    </p:spTree>
    <p:extLst>
      <p:ext uri="{BB962C8B-B14F-4D97-AF65-F5344CB8AC3E}">
        <p14:creationId xmlns:p14="http://schemas.microsoft.com/office/powerpoint/2010/main" val="1501499090"/>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1000"/>
                                        <p:tgtEl>
                                          <p:spTgt spid="2">
                                            <p:bg/>
                                          </p:spTgt>
                                        </p:tgtEl>
                                      </p:cBhvr>
                                    </p:animEffect>
                                    <p:anim calcmode="lin" valueType="num">
                                      <p:cBhvr>
                                        <p:cTn id="8" dur="1000" fill="hold"/>
                                        <p:tgtEl>
                                          <p:spTgt spid="2">
                                            <p:bg/>
                                          </p:spTgt>
                                        </p:tgtEl>
                                        <p:attrNameLst>
                                          <p:attrName>ppt_x</p:attrName>
                                        </p:attrNameLst>
                                      </p:cBhvr>
                                      <p:tavLst>
                                        <p:tav tm="0">
                                          <p:val>
                                            <p:strVal val="#ppt_x"/>
                                          </p:val>
                                        </p:tav>
                                        <p:tav tm="100000">
                                          <p:val>
                                            <p:strVal val="#ppt_x"/>
                                          </p:val>
                                        </p:tav>
                                      </p:tavLst>
                                    </p:anim>
                                    <p:anim calcmode="lin" valueType="num">
                                      <p:cBhvr>
                                        <p:cTn id="9" dur="1000" fill="hold"/>
                                        <p:tgtEl>
                                          <p:spTgt spid="2">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fade">
                                      <p:cBhvr>
                                        <p:cTn id="35" dur="1000"/>
                                        <p:tgtEl>
                                          <p:spTgt spid="2">
                                            <p:txEl>
                                              <p:pRg st="3" end="3"/>
                                            </p:txEl>
                                          </p:spTgt>
                                        </p:tgtEl>
                                      </p:cBhvr>
                                    </p:animEffect>
                                    <p:anim calcmode="lin" valueType="num">
                                      <p:cBhvr>
                                        <p:cTn id="3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صورة تحتوي على دائرة, رسوم متحركة, أزرق كهربائي, أزرق&#10;&#10;تم إنشاء الوصف تلقائياً">
            <a:extLst>
              <a:ext uri="{FF2B5EF4-FFF2-40B4-BE49-F238E27FC236}">
                <a16:creationId xmlns:a16="http://schemas.microsoft.com/office/drawing/2014/main" id="{A240CC7A-017D-05CE-DD89-C5A2F65DDB09}"/>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75655" y="343372"/>
            <a:ext cx="4319879" cy="6171256"/>
          </a:xfrm>
          <a:prstGeom prst="rect">
            <a:avLst/>
          </a:prstGeom>
        </p:spPr>
      </p:pic>
      <p:sp>
        <p:nvSpPr>
          <p:cNvPr id="3" name="فقاعة الكلام: مستطيلة 2">
            <a:extLst>
              <a:ext uri="{FF2B5EF4-FFF2-40B4-BE49-F238E27FC236}">
                <a16:creationId xmlns:a16="http://schemas.microsoft.com/office/drawing/2014/main" id="{40E090F3-ABFF-0140-B33F-CF26A10C50E7}"/>
              </a:ext>
            </a:extLst>
          </p:cNvPr>
          <p:cNvSpPr/>
          <p:nvPr/>
        </p:nvSpPr>
        <p:spPr>
          <a:xfrm>
            <a:off x="800101" y="1443564"/>
            <a:ext cx="6286500" cy="3362517"/>
          </a:xfrm>
          <a:prstGeom prst="wedgeRectCallout">
            <a:avLst>
              <a:gd name="adj1" fmla="val -55833"/>
              <a:gd name="adj2" fmla="val 32757"/>
            </a:avLst>
          </a:prstGeom>
          <a:solidFill>
            <a:srgbClr val="FFFFFF"/>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2800" b="1" dirty="0">
                <a:solidFill>
                  <a:schemeClr val="tx2">
                    <a:lumMod val="50000"/>
                  </a:schemeClr>
                </a:solidFill>
                <a:effectLst/>
              </a:rPr>
              <a:t>توجد السكريات الأحادية في المحاليل في حالة اتزان بين الشكل المفتوح والحلقي</a:t>
            </a:r>
          </a:p>
          <a:p>
            <a:pPr algn="ctr"/>
            <a:r>
              <a:rPr lang="ar-SA" sz="2800" b="1" dirty="0">
                <a:solidFill>
                  <a:schemeClr val="tx2">
                    <a:lumMod val="50000"/>
                  </a:schemeClr>
                </a:solidFill>
                <a:effectLst/>
              </a:rPr>
              <a:t>الشكل الحلقي هو السائد والأكثر استقراراً</a:t>
            </a:r>
          </a:p>
          <a:p>
            <a:pPr algn="ctr"/>
            <a:r>
              <a:rPr lang="ar-SA" sz="2800" b="1" dirty="0">
                <a:solidFill>
                  <a:schemeClr val="tx2">
                    <a:lumMod val="50000"/>
                  </a:schemeClr>
                </a:solidFill>
                <a:effectLst/>
              </a:rPr>
              <a:t>الشكل الحلقي تتحول فيه مجموعة الكربونيل إلى هيدروكسيل</a:t>
            </a:r>
          </a:p>
        </p:txBody>
      </p:sp>
    </p:spTree>
    <p:extLst>
      <p:ext uri="{BB962C8B-B14F-4D97-AF65-F5344CB8AC3E}">
        <p14:creationId xmlns:p14="http://schemas.microsoft.com/office/powerpoint/2010/main" val="4234617064"/>
      </p:ext>
    </p:extLst>
  </p:cSld>
  <p:clrMapOvr>
    <a:masterClrMapping/>
  </p:clrMapOvr>
  <p:transition spd="slow">
    <p:wheel spokes="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FE9BEF55-C364-5F8E-6E8C-125067FAA3D5}"/>
              </a:ext>
            </a:extLst>
          </p:cNvPr>
          <p:cNvSpPr>
            <a:spLocks/>
          </p:cNvSpPr>
          <p:nvPr/>
        </p:nvSpPr>
        <p:spPr>
          <a:xfrm>
            <a:off x="3255217" y="2494383"/>
            <a:ext cx="5681566" cy="1869234"/>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6600" b="1" dirty="0">
                <a:solidFill>
                  <a:srgbClr val="FFFFFF"/>
                </a:solidFill>
                <a:effectLst>
                  <a:glow rad="101600">
                    <a:srgbClr val="0000CC">
                      <a:alpha val="60000"/>
                    </a:srgbClr>
                  </a:glow>
                </a:effectLst>
                <a:latin typeface="Arial" panose="020B0604020202020204" pitchFamily="34" charset="0"/>
                <a:cs typeface="Arial" panose="020B0604020202020204" pitchFamily="34" charset="0"/>
              </a:rPr>
              <a:t>السكريات الثنائية</a:t>
            </a:r>
          </a:p>
        </p:txBody>
      </p:sp>
    </p:spTree>
    <p:extLst>
      <p:ext uri="{BB962C8B-B14F-4D97-AF65-F5344CB8AC3E}">
        <p14:creationId xmlns:p14="http://schemas.microsoft.com/office/powerpoint/2010/main" val="1344160213"/>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C630AA97-043C-AFCF-AED7-DFF1A474E137}"/>
              </a:ext>
            </a:extLst>
          </p:cNvPr>
          <p:cNvSpPr/>
          <p:nvPr/>
        </p:nvSpPr>
        <p:spPr>
          <a:xfrm>
            <a:off x="167951" y="82958"/>
            <a:ext cx="1176627" cy="327589"/>
          </a:xfrm>
          <a:prstGeom prst="rect">
            <a:avLst/>
          </a:prstGeom>
          <a:solidFill>
            <a:schemeClr val="bg1">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dirty="0">
                <a:solidFill>
                  <a:sysClr val="windowText" lastClr="000000"/>
                </a:solidFill>
              </a:rPr>
              <a:t>الصفحة 109</a:t>
            </a:r>
          </a:p>
        </p:txBody>
      </p:sp>
      <p:sp>
        <p:nvSpPr>
          <p:cNvPr id="3" name="مستطيل 2">
            <a:extLst>
              <a:ext uri="{FF2B5EF4-FFF2-40B4-BE49-F238E27FC236}">
                <a16:creationId xmlns:a16="http://schemas.microsoft.com/office/drawing/2014/main" id="{7EDDB8A6-F52F-33F4-1A7C-C43A8E157D3A}"/>
              </a:ext>
            </a:extLst>
          </p:cNvPr>
          <p:cNvSpPr>
            <a:spLocks/>
          </p:cNvSpPr>
          <p:nvPr/>
        </p:nvSpPr>
        <p:spPr>
          <a:xfrm>
            <a:off x="1836575" y="1546280"/>
            <a:ext cx="8518849" cy="3131977"/>
          </a:xfrm>
          <a:prstGeom prst="rect">
            <a:avLst/>
          </a:prstGeom>
          <a:solidFill>
            <a:srgbClr val="FFFFFF"/>
          </a:solidFill>
          <a:ln>
            <a:noFill/>
          </a:ln>
          <a:effectLst>
            <a:outerShdw blurRad="63500" sx="102000" sy="102000" algn="c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1" anchor="ctr"/>
          <a:lstStyle/>
          <a:p>
            <a:pPr marL="457200" indent="-457200">
              <a:buFont typeface="Wingdings" panose="05000000000000000000" pitchFamily="2" charset="2"/>
              <a:buChar char="Ø"/>
            </a:pPr>
            <a:r>
              <a:rPr lang="ar-SA" sz="2800" b="1" dirty="0">
                <a:solidFill>
                  <a:schemeClr val="tx2">
                    <a:lumMod val="50000"/>
                  </a:schemeClr>
                </a:solidFill>
                <a:latin typeface="Arial" panose="020B0604020202020204" pitchFamily="34" charset="0"/>
              </a:rPr>
              <a:t>سكريات ناتجة من اتحاد جزيئين من السكريات الأحادية </a:t>
            </a:r>
          </a:p>
          <a:p>
            <a:pPr marL="457200" indent="-457200">
              <a:buFont typeface="Wingdings" panose="05000000000000000000" pitchFamily="2" charset="2"/>
              <a:buChar char="Ø"/>
            </a:pPr>
            <a:r>
              <a:rPr lang="ar-SA" sz="2800" b="1" dirty="0">
                <a:solidFill>
                  <a:schemeClr val="tx2">
                    <a:lumMod val="50000"/>
                  </a:schemeClr>
                </a:solidFill>
                <a:latin typeface="Arial" panose="020B0604020202020204" pitchFamily="34" charset="0"/>
              </a:rPr>
              <a:t>تتكون عن طريق ارتباط السكريات الأحادية من خلال تفاعل التكثف الذي يطلق الماء</a:t>
            </a:r>
          </a:p>
          <a:p>
            <a:pPr marL="457200" indent="-457200">
              <a:buFont typeface="Wingdings" panose="05000000000000000000" pitchFamily="2" charset="2"/>
              <a:buChar char="Ø"/>
            </a:pPr>
            <a:r>
              <a:rPr lang="ar-SA" sz="2800" b="1" dirty="0">
                <a:solidFill>
                  <a:schemeClr val="tx2">
                    <a:lumMod val="50000"/>
                  </a:schemeClr>
                </a:solidFill>
                <a:latin typeface="Arial" panose="020B0604020202020204" pitchFamily="34" charset="0"/>
              </a:rPr>
              <a:t>عندما يرتبط سكران أحاديان معا يتكون سكر ثنائي، ويطلق على الرابطة الجديدة المتكونة الرابطة </a:t>
            </a:r>
            <a:r>
              <a:rPr lang="ar-SA" sz="2800" b="1" dirty="0" err="1">
                <a:solidFill>
                  <a:schemeClr val="tx2">
                    <a:lumMod val="50000"/>
                  </a:schemeClr>
                </a:solidFill>
                <a:latin typeface="Arial" panose="020B0604020202020204" pitchFamily="34" charset="0"/>
              </a:rPr>
              <a:t>الإيثرية</a:t>
            </a:r>
            <a:r>
              <a:rPr lang="ar-SA" sz="2800" b="1" dirty="0">
                <a:solidFill>
                  <a:schemeClr val="tx2">
                    <a:lumMod val="50000"/>
                  </a:schemeClr>
                </a:solidFill>
                <a:latin typeface="Arial" panose="020B0604020202020204" pitchFamily="34" charset="0"/>
              </a:rPr>
              <a:t> ( </a:t>
            </a:r>
            <a:r>
              <a:rPr lang="en-US" sz="2800" b="1" dirty="0">
                <a:solidFill>
                  <a:schemeClr val="tx2">
                    <a:lumMod val="50000"/>
                  </a:schemeClr>
                </a:solidFill>
                <a:latin typeface="Arial" panose="020B0604020202020204" pitchFamily="34" charset="0"/>
              </a:rPr>
              <a:t>CꟷOꟷC</a:t>
            </a:r>
            <a:r>
              <a:rPr lang="ar-SA" sz="2800" b="1" dirty="0">
                <a:solidFill>
                  <a:schemeClr val="tx2">
                    <a:lumMod val="50000"/>
                  </a:schemeClr>
                </a:solidFill>
                <a:latin typeface="Arial" panose="020B0604020202020204" pitchFamily="34" charset="0"/>
              </a:rPr>
              <a:t> )</a:t>
            </a:r>
            <a:endParaRPr lang="en-US" sz="2800" b="1" dirty="0">
              <a:solidFill>
                <a:schemeClr val="tx2">
                  <a:lumMod val="50000"/>
                </a:schemeClr>
              </a:solidFill>
              <a:latin typeface="Arial" panose="020B0604020202020204" pitchFamily="34" charset="0"/>
              <a:cs typeface="Arial" panose="020B0604020202020204" pitchFamily="34" charset="0"/>
            </a:endParaRPr>
          </a:p>
        </p:txBody>
      </p:sp>
      <p:sp>
        <p:nvSpPr>
          <p:cNvPr id="4" name="مستطيل 3">
            <a:extLst>
              <a:ext uri="{FF2B5EF4-FFF2-40B4-BE49-F238E27FC236}">
                <a16:creationId xmlns:a16="http://schemas.microsoft.com/office/drawing/2014/main" id="{1A6CAE24-29D1-2FEC-4B5E-0710E30FB443}"/>
              </a:ext>
            </a:extLst>
          </p:cNvPr>
          <p:cNvSpPr>
            <a:spLocks/>
          </p:cNvSpPr>
          <p:nvPr/>
        </p:nvSpPr>
        <p:spPr>
          <a:xfrm>
            <a:off x="4142282" y="442695"/>
            <a:ext cx="3907436" cy="658317"/>
          </a:xfrm>
          <a:prstGeom prst="rect">
            <a:avLst/>
          </a:prstGeom>
          <a:solidFill>
            <a:srgbClr val="FFFFFF"/>
          </a:solidFill>
          <a:ln>
            <a:noFill/>
          </a:ln>
          <a:effectLst>
            <a:outerShdw blurRad="63500" sx="102000" sy="102000" algn="c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800" b="1" dirty="0">
                <a:solidFill>
                  <a:schemeClr val="tx2">
                    <a:lumMod val="50000"/>
                  </a:schemeClr>
                </a:solidFill>
                <a:latin typeface="Arial" panose="020B0604020202020204" pitchFamily="34" charset="0"/>
              </a:rPr>
              <a:t>ما هي السكريات الثنائية؟</a:t>
            </a:r>
          </a:p>
        </p:txBody>
      </p:sp>
    </p:spTree>
    <p:extLst>
      <p:ext uri="{BB962C8B-B14F-4D97-AF65-F5344CB8AC3E}">
        <p14:creationId xmlns:p14="http://schemas.microsoft.com/office/powerpoint/2010/main" val="1097749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553C0104-5114-783D-AA75-087007C077D9}"/>
              </a:ext>
            </a:extLst>
          </p:cNvPr>
          <p:cNvSpPr/>
          <p:nvPr/>
        </p:nvSpPr>
        <p:spPr>
          <a:xfrm>
            <a:off x="167951" y="82958"/>
            <a:ext cx="1176627" cy="327589"/>
          </a:xfrm>
          <a:prstGeom prst="rect">
            <a:avLst/>
          </a:prstGeom>
          <a:solidFill>
            <a:schemeClr val="bg1">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dirty="0">
                <a:solidFill>
                  <a:sysClr val="windowText" lastClr="000000"/>
                </a:solidFill>
              </a:rPr>
              <a:t>الصفحة 109</a:t>
            </a:r>
          </a:p>
        </p:txBody>
      </p:sp>
      <p:pic>
        <p:nvPicPr>
          <p:cNvPr id="3" name="صورة 2">
            <a:extLst>
              <a:ext uri="{FF2B5EF4-FFF2-40B4-BE49-F238E27FC236}">
                <a16:creationId xmlns:a16="http://schemas.microsoft.com/office/drawing/2014/main" id="{39F7AA48-C44C-00EF-32D5-7AD60AEB3E5B}"/>
              </a:ext>
            </a:extLst>
          </p:cNvPr>
          <p:cNvPicPr>
            <a:picLocks noChangeAspect="1"/>
          </p:cNvPicPr>
          <p:nvPr/>
        </p:nvPicPr>
        <p:blipFill rotWithShape="1">
          <a:blip r:embed="rId2">
            <a:extLst>
              <a:ext uri="{28A0092B-C50C-407E-A947-70E740481C1C}">
                <a14:useLocalDpi xmlns:a14="http://schemas.microsoft.com/office/drawing/2010/main" val="0"/>
              </a:ext>
            </a:extLst>
          </a:blip>
          <a:srcRect l="5795" t="39438" r="25909" b="31756"/>
          <a:stretch/>
        </p:blipFill>
        <p:spPr>
          <a:xfrm>
            <a:off x="161523" y="1296327"/>
            <a:ext cx="11868954" cy="2666073"/>
          </a:xfrm>
          <a:prstGeom prst="rect">
            <a:avLst/>
          </a:prstGeom>
          <a:ln>
            <a:solidFill>
              <a:schemeClr val="tx1"/>
            </a:solidFill>
          </a:ln>
        </p:spPr>
      </p:pic>
      <p:sp>
        <p:nvSpPr>
          <p:cNvPr id="4" name="مربع نص 3">
            <a:extLst>
              <a:ext uri="{FF2B5EF4-FFF2-40B4-BE49-F238E27FC236}">
                <a16:creationId xmlns:a16="http://schemas.microsoft.com/office/drawing/2014/main" id="{A37A4053-A55A-681C-83F7-3BF7FA437AB1}"/>
              </a:ext>
            </a:extLst>
          </p:cNvPr>
          <p:cNvSpPr txBox="1"/>
          <p:nvPr/>
        </p:nvSpPr>
        <p:spPr>
          <a:xfrm>
            <a:off x="884288" y="4340348"/>
            <a:ext cx="10423424" cy="1015663"/>
          </a:xfrm>
          <a:prstGeom prst="rect">
            <a:avLst/>
          </a:prstGeom>
          <a:solidFill>
            <a:srgbClr val="FFFFFF"/>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ar-SA" sz="2000" b="1" dirty="0">
                <a:solidFill>
                  <a:schemeClr val="tx2">
                    <a:lumMod val="50000"/>
                  </a:schemeClr>
                </a:solidFill>
              </a:rPr>
              <a:t>الشكل  3 – 10 </a:t>
            </a:r>
          </a:p>
          <a:p>
            <a:pPr algn="ctr"/>
            <a:r>
              <a:rPr lang="ar-SA" sz="2000" b="1" dirty="0">
                <a:solidFill>
                  <a:schemeClr val="tx2">
                    <a:lumMod val="50000"/>
                  </a:schemeClr>
                </a:solidFill>
              </a:rPr>
              <a:t>عندما يتحد الجلوكوز والفركتوز يتكون السكر الثنائي السكروز. لاحظ أن الماء أيضا ناتج تفاعل هذا التكثف. وتذكر أن كل تركيب حلقي يتكون من ذرات كربون غير ظاهرة في الشكل حتى لا يبدو معقدا.</a:t>
            </a:r>
          </a:p>
        </p:txBody>
      </p:sp>
    </p:spTree>
    <p:extLst>
      <p:ext uri="{BB962C8B-B14F-4D97-AF65-F5344CB8AC3E}">
        <p14:creationId xmlns:p14="http://schemas.microsoft.com/office/powerpoint/2010/main" val="26440279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2E5CCE68-BAA0-411A-E596-8F10A8F2D8CA}"/>
              </a:ext>
            </a:extLst>
          </p:cNvPr>
          <p:cNvSpPr>
            <a:spLocks/>
          </p:cNvSpPr>
          <p:nvPr/>
        </p:nvSpPr>
        <p:spPr>
          <a:xfrm>
            <a:off x="7807388" y="650034"/>
            <a:ext cx="1753379" cy="553616"/>
          </a:xfrm>
          <a:prstGeom prst="rect">
            <a:avLst/>
          </a:prstGeom>
          <a:solidFill>
            <a:srgbClr val="FFFFFF"/>
          </a:solidFill>
          <a:effectLst>
            <a:outerShdw blurRad="63500" sx="102000" sy="102000" algn="c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800" b="1" dirty="0">
                <a:solidFill>
                  <a:srgbClr val="000000"/>
                </a:solidFill>
                <a:latin typeface="ae_AlMateen" panose="02060803050605020204" pitchFamily="18" charset="-78"/>
              </a:rPr>
              <a:t>السكروز</a:t>
            </a:r>
          </a:p>
        </p:txBody>
      </p:sp>
      <p:sp>
        <p:nvSpPr>
          <p:cNvPr id="3" name="مستطيل 2">
            <a:extLst>
              <a:ext uri="{FF2B5EF4-FFF2-40B4-BE49-F238E27FC236}">
                <a16:creationId xmlns:a16="http://schemas.microsoft.com/office/drawing/2014/main" id="{8868D96C-3D49-3EF3-C258-75A6215E27DC}"/>
              </a:ext>
            </a:extLst>
          </p:cNvPr>
          <p:cNvSpPr/>
          <p:nvPr/>
        </p:nvSpPr>
        <p:spPr>
          <a:xfrm>
            <a:off x="167951" y="120281"/>
            <a:ext cx="1176627" cy="327589"/>
          </a:xfrm>
          <a:prstGeom prst="rect">
            <a:avLst/>
          </a:prstGeom>
          <a:solidFill>
            <a:schemeClr val="bg1">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dirty="0">
                <a:solidFill>
                  <a:sysClr val="windowText" lastClr="000000"/>
                </a:solidFill>
              </a:rPr>
              <a:t>الصفحة 109</a:t>
            </a:r>
          </a:p>
        </p:txBody>
      </p:sp>
      <p:sp>
        <p:nvSpPr>
          <p:cNvPr id="4" name="مستطيل 3">
            <a:extLst>
              <a:ext uri="{FF2B5EF4-FFF2-40B4-BE49-F238E27FC236}">
                <a16:creationId xmlns:a16="http://schemas.microsoft.com/office/drawing/2014/main" id="{99AF1CCC-DE92-120F-6C9A-1427893D65FC}"/>
              </a:ext>
            </a:extLst>
          </p:cNvPr>
          <p:cNvSpPr>
            <a:spLocks/>
          </p:cNvSpPr>
          <p:nvPr/>
        </p:nvSpPr>
        <p:spPr>
          <a:xfrm>
            <a:off x="5798490" y="1626635"/>
            <a:ext cx="5973633" cy="3131977"/>
          </a:xfrm>
          <a:prstGeom prst="rect">
            <a:avLst/>
          </a:prstGeom>
          <a:solidFill>
            <a:srgbClr val="FFFFFF"/>
          </a:solidFill>
          <a:effectLst>
            <a:outerShdw blurRad="63500" sx="102000" sy="102000" algn="c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1" anchor="ctr"/>
          <a:lstStyle/>
          <a:p>
            <a:pPr marL="457200" indent="-457200">
              <a:buFont typeface="Wingdings" panose="05000000000000000000" pitchFamily="2" charset="2"/>
              <a:buChar char="v"/>
            </a:pPr>
            <a:r>
              <a:rPr lang="ar-SA" sz="2800" b="1" dirty="0">
                <a:solidFill>
                  <a:schemeClr val="tx2">
                    <a:lumMod val="50000"/>
                  </a:schemeClr>
                </a:solidFill>
                <a:latin typeface="Arial" panose="020B0604020202020204" pitchFamily="34" charset="0"/>
              </a:rPr>
              <a:t>يستعمل في التحلية</a:t>
            </a:r>
          </a:p>
          <a:p>
            <a:pPr marL="457200" indent="-457200">
              <a:buFont typeface="Wingdings" panose="05000000000000000000" pitchFamily="2" charset="2"/>
              <a:buChar char="v"/>
            </a:pPr>
            <a:r>
              <a:rPr lang="ar-SA" sz="2800" b="1" dirty="0">
                <a:solidFill>
                  <a:schemeClr val="tx2">
                    <a:lumMod val="50000"/>
                  </a:schemeClr>
                </a:solidFill>
                <a:latin typeface="Arial" panose="020B0604020202020204" pitchFamily="34" charset="0"/>
              </a:rPr>
              <a:t>يطلق عليه سكر المائدة</a:t>
            </a:r>
          </a:p>
          <a:p>
            <a:pPr marL="457200" indent="-457200">
              <a:buFont typeface="Wingdings" panose="05000000000000000000" pitchFamily="2" charset="2"/>
              <a:buChar char="v"/>
            </a:pPr>
            <a:r>
              <a:rPr lang="ar-SA" sz="2800" b="1" dirty="0">
                <a:solidFill>
                  <a:schemeClr val="tx2">
                    <a:lumMod val="50000"/>
                  </a:schemeClr>
                </a:solidFill>
                <a:latin typeface="Arial" panose="020B0604020202020204" pitchFamily="34" charset="0"/>
              </a:rPr>
              <a:t>يتكون من اتحاد جلوكوز وفركتوز</a:t>
            </a:r>
          </a:p>
        </p:txBody>
      </p:sp>
      <p:pic>
        <p:nvPicPr>
          <p:cNvPr id="6" name="صورة 5">
            <a:extLst>
              <a:ext uri="{FF2B5EF4-FFF2-40B4-BE49-F238E27FC236}">
                <a16:creationId xmlns:a16="http://schemas.microsoft.com/office/drawing/2014/main" id="{7828FEA4-D3A3-FA84-58E9-8C084EE6AA89}"/>
              </a:ext>
            </a:extLst>
          </p:cNvPr>
          <p:cNvPicPr>
            <a:picLocks noChangeAspect="1"/>
          </p:cNvPicPr>
          <p:nvPr/>
        </p:nvPicPr>
        <p:blipFill rotWithShape="1">
          <a:blip r:embed="rId2">
            <a:extLst>
              <a:ext uri="{28A0092B-C50C-407E-A947-70E740481C1C}">
                <a14:useLocalDpi xmlns:a14="http://schemas.microsoft.com/office/drawing/2010/main" val="0"/>
              </a:ext>
            </a:extLst>
          </a:blip>
          <a:srcRect l="39495" t="39438" r="31834" b="31756"/>
          <a:stretch/>
        </p:blipFill>
        <p:spPr>
          <a:xfrm>
            <a:off x="419877" y="1859586"/>
            <a:ext cx="4982547" cy="2666073"/>
          </a:xfrm>
          <a:prstGeom prst="rect">
            <a:avLst/>
          </a:prstGeom>
          <a:ln>
            <a:solidFill>
              <a:schemeClr val="tx1"/>
            </a:solidFill>
          </a:ln>
        </p:spPr>
      </p:pic>
    </p:spTree>
    <p:extLst>
      <p:ext uri="{BB962C8B-B14F-4D97-AF65-F5344CB8AC3E}">
        <p14:creationId xmlns:p14="http://schemas.microsoft.com/office/powerpoint/2010/main" val="2808983072"/>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anim calcmode="lin" valueType="num">
                                      <p:cBhvr>
                                        <p:cTn id="8" dur="1000" fill="hold"/>
                                        <p:tgtEl>
                                          <p:spTgt spid="4">
                                            <p:bg/>
                                          </p:spTgt>
                                        </p:tgtEl>
                                        <p:attrNameLst>
                                          <p:attrName>ppt_x</p:attrName>
                                        </p:attrNameLst>
                                      </p:cBhvr>
                                      <p:tavLst>
                                        <p:tav tm="0">
                                          <p:val>
                                            <p:strVal val="#ppt_x"/>
                                          </p:val>
                                        </p:tav>
                                        <p:tav tm="100000">
                                          <p:val>
                                            <p:strVal val="#ppt_x"/>
                                          </p:val>
                                        </p:tav>
                                      </p:tavLst>
                                    </p:anim>
                                    <p:anim calcmode="lin" valueType="num">
                                      <p:cBhvr>
                                        <p:cTn id="9"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2E5CCE68-BAA0-411A-E596-8F10A8F2D8CA}"/>
              </a:ext>
            </a:extLst>
          </p:cNvPr>
          <p:cNvSpPr>
            <a:spLocks/>
          </p:cNvSpPr>
          <p:nvPr/>
        </p:nvSpPr>
        <p:spPr>
          <a:xfrm>
            <a:off x="7807388" y="650034"/>
            <a:ext cx="1753379" cy="553616"/>
          </a:xfrm>
          <a:prstGeom prst="rect">
            <a:avLst/>
          </a:prstGeom>
          <a:solidFill>
            <a:srgbClr val="FFFFFF"/>
          </a:solidFill>
          <a:effectLst>
            <a:outerShdw blurRad="63500" sx="102000" sy="102000" algn="c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800" b="1" dirty="0">
                <a:solidFill>
                  <a:srgbClr val="000000"/>
                </a:solidFill>
                <a:latin typeface="ae_AlMateen" panose="02060803050605020204" pitchFamily="18" charset="-78"/>
              </a:rPr>
              <a:t>اللاكتوز</a:t>
            </a:r>
          </a:p>
        </p:txBody>
      </p:sp>
      <p:sp>
        <p:nvSpPr>
          <p:cNvPr id="3" name="مستطيل 2">
            <a:extLst>
              <a:ext uri="{FF2B5EF4-FFF2-40B4-BE49-F238E27FC236}">
                <a16:creationId xmlns:a16="http://schemas.microsoft.com/office/drawing/2014/main" id="{8868D96C-3D49-3EF3-C258-75A6215E27DC}"/>
              </a:ext>
            </a:extLst>
          </p:cNvPr>
          <p:cNvSpPr/>
          <p:nvPr/>
        </p:nvSpPr>
        <p:spPr>
          <a:xfrm>
            <a:off x="167951" y="120281"/>
            <a:ext cx="1176627" cy="327589"/>
          </a:xfrm>
          <a:prstGeom prst="rect">
            <a:avLst/>
          </a:prstGeom>
          <a:solidFill>
            <a:schemeClr val="bg1">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dirty="0">
                <a:solidFill>
                  <a:sysClr val="windowText" lastClr="000000"/>
                </a:solidFill>
              </a:rPr>
              <a:t>الصفحة 109</a:t>
            </a:r>
          </a:p>
        </p:txBody>
      </p:sp>
      <p:sp>
        <p:nvSpPr>
          <p:cNvPr id="4" name="مستطيل 3">
            <a:extLst>
              <a:ext uri="{FF2B5EF4-FFF2-40B4-BE49-F238E27FC236}">
                <a16:creationId xmlns:a16="http://schemas.microsoft.com/office/drawing/2014/main" id="{99AF1CCC-DE92-120F-6C9A-1427893D65FC}"/>
              </a:ext>
            </a:extLst>
          </p:cNvPr>
          <p:cNvSpPr>
            <a:spLocks/>
          </p:cNvSpPr>
          <p:nvPr/>
        </p:nvSpPr>
        <p:spPr>
          <a:xfrm>
            <a:off x="5798490" y="1626635"/>
            <a:ext cx="5973633" cy="3131977"/>
          </a:xfrm>
          <a:prstGeom prst="rect">
            <a:avLst/>
          </a:prstGeom>
          <a:solidFill>
            <a:srgbClr val="FFFFFF"/>
          </a:solidFill>
          <a:effectLst>
            <a:outerShdw blurRad="63500" sx="102000" sy="102000" algn="c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1" anchor="ctr"/>
          <a:lstStyle/>
          <a:p>
            <a:pPr marL="457200" indent="-457200">
              <a:buFont typeface="Wingdings" panose="05000000000000000000" pitchFamily="2" charset="2"/>
              <a:buChar char="v"/>
            </a:pPr>
            <a:r>
              <a:rPr lang="ar-SA" sz="2800" b="1" dirty="0">
                <a:solidFill>
                  <a:schemeClr val="tx2">
                    <a:lumMod val="50000"/>
                  </a:schemeClr>
                </a:solidFill>
                <a:latin typeface="Arial" panose="020B0604020202020204" pitchFamily="34" charset="0"/>
              </a:rPr>
              <a:t>اهم الكربوهيدرات في الحليب </a:t>
            </a:r>
          </a:p>
          <a:p>
            <a:pPr marL="457200" indent="-457200">
              <a:buFont typeface="Wingdings" panose="05000000000000000000" pitchFamily="2" charset="2"/>
              <a:buChar char="v"/>
            </a:pPr>
            <a:r>
              <a:rPr lang="ar-SA" sz="2800" b="1" dirty="0">
                <a:solidFill>
                  <a:schemeClr val="tx2">
                    <a:lumMod val="50000"/>
                  </a:schemeClr>
                </a:solidFill>
                <a:latin typeface="Arial" panose="020B0604020202020204" pitchFamily="34" charset="0"/>
              </a:rPr>
              <a:t>يطلق عليه سكر الحليب </a:t>
            </a:r>
          </a:p>
          <a:p>
            <a:pPr marL="457200" indent="-457200">
              <a:buFont typeface="Wingdings" panose="05000000000000000000" pitchFamily="2" charset="2"/>
              <a:buChar char="v"/>
            </a:pPr>
            <a:r>
              <a:rPr lang="ar-SA" sz="2800" b="1" dirty="0">
                <a:solidFill>
                  <a:schemeClr val="tx2">
                    <a:lumMod val="50000"/>
                  </a:schemeClr>
                </a:solidFill>
                <a:latin typeface="Arial" panose="020B0604020202020204" pitchFamily="34" charset="0"/>
              </a:rPr>
              <a:t>يتكون من اتحاد جلوكوز </a:t>
            </a:r>
            <a:r>
              <a:rPr lang="ar-SA" sz="2800" b="1" dirty="0" err="1">
                <a:solidFill>
                  <a:schemeClr val="tx2">
                    <a:lumMod val="50000"/>
                  </a:schemeClr>
                </a:solidFill>
                <a:latin typeface="Arial" panose="020B0604020202020204" pitchFamily="34" charset="0"/>
              </a:rPr>
              <a:t>والجلاكتوز</a:t>
            </a:r>
            <a:endParaRPr lang="ar-SA" sz="2800" b="1" dirty="0">
              <a:solidFill>
                <a:schemeClr val="tx2">
                  <a:lumMod val="50000"/>
                </a:schemeClr>
              </a:solidFill>
              <a:latin typeface="Arial" panose="020B0604020202020204" pitchFamily="34" charset="0"/>
            </a:endParaRPr>
          </a:p>
        </p:txBody>
      </p:sp>
      <p:pic>
        <p:nvPicPr>
          <p:cNvPr id="7" name="صورة 6" descr="صورة تحتوي على أسود, الظلام&#10;&#10;تم إنشاء الوصف تلقائياً">
            <a:extLst>
              <a:ext uri="{FF2B5EF4-FFF2-40B4-BE49-F238E27FC236}">
                <a16:creationId xmlns:a16="http://schemas.microsoft.com/office/drawing/2014/main" id="{B7F32C16-4278-CA33-30E6-3293C452ED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264" y="1714500"/>
            <a:ext cx="3881887" cy="3429000"/>
          </a:xfrm>
          <a:prstGeom prst="rect">
            <a:avLst/>
          </a:prstGeom>
        </p:spPr>
      </p:pic>
    </p:spTree>
    <p:extLst>
      <p:ext uri="{BB962C8B-B14F-4D97-AF65-F5344CB8AC3E}">
        <p14:creationId xmlns:p14="http://schemas.microsoft.com/office/powerpoint/2010/main" val="504044913"/>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anim calcmode="lin" valueType="num">
                                      <p:cBhvr>
                                        <p:cTn id="8" dur="1000" fill="hold"/>
                                        <p:tgtEl>
                                          <p:spTgt spid="4">
                                            <p:bg/>
                                          </p:spTgt>
                                        </p:tgtEl>
                                        <p:attrNameLst>
                                          <p:attrName>ppt_x</p:attrName>
                                        </p:attrNameLst>
                                      </p:cBhvr>
                                      <p:tavLst>
                                        <p:tav tm="0">
                                          <p:val>
                                            <p:strVal val="#ppt_x"/>
                                          </p:val>
                                        </p:tav>
                                        <p:tav tm="100000">
                                          <p:val>
                                            <p:strVal val="#ppt_x"/>
                                          </p:val>
                                        </p:tav>
                                      </p:tavLst>
                                    </p:anim>
                                    <p:anim calcmode="lin" valueType="num">
                                      <p:cBhvr>
                                        <p:cTn id="9"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D325019C-8386-E686-062F-4ED1953F7E0A}"/>
              </a:ext>
            </a:extLst>
          </p:cNvPr>
          <p:cNvSpPr>
            <a:spLocks/>
          </p:cNvSpPr>
          <p:nvPr/>
        </p:nvSpPr>
        <p:spPr>
          <a:xfrm>
            <a:off x="2349176" y="2494383"/>
            <a:ext cx="7493648" cy="1869234"/>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6600" b="1" dirty="0">
                <a:solidFill>
                  <a:srgbClr val="FFFFFF"/>
                </a:solidFill>
                <a:effectLst>
                  <a:glow rad="101600">
                    <a:srgbClr val="0000CC">
                      <a:alpha val="60000"/>
                    </a:srgbClr>
                  </a:glow>
                </a:effectLst>
                <a:latin typeface="Arial" panose="020B0604020202020204" pitchFamily="34" charset="0"/>
                <a:cs typeface="Arial" panose="020B0604020202020204" pitchFamily="34" charset="0"/>
              </a:rPr>
              <a:t>السكريات عديدة </a:t>
            </a:r>
            <a:r>
              <a:rPr lang="ar-SA" sz="6600" b="1" dirty="0" err="1">
                <a:solidFill>
                  <a:srgbClr val="FFFFFF"/>
                </a:solidFill>
                <a:effectLst>
                  <a:glow rad="101600">
                    <a:srgbClr val="0000CC">
                      <a:alpha val="60000"/>
                    </a:srgbClr>
                  </a:glow>
                </a:effectLst>
                <a:latin typeface="Arial" panose="020B0604020202020204" pitchFamily="34" charset="0"/>
                <a:cs typeface="Arial" panose="020B0604020202020204" pitchFamily="34" charset="0"/>
              </a:rPr>
              <a:t>التسكر</a:t>
            </a:r>
            <a:r>
              <a:rPr lang="ar-SA" sz="6600" b="1" dirty="0">
                <a:solidFill>
                  <a:srgbClr val="FFFFFF"/>
                </a:solidFill>
                <a:effectLst>
                  <a:glow rad="101600">
                    <a:srgbClr val="0000CC">
                      <a:alpha val="60000"/>
                    </a:srgbClr>
                  </a:glow>
                </a:effectLst>
                <a:latin typeface="Arial" panose="020B0604020202020204" pitchFamily="34" charset="0"/>
                <a:cs typeface="Arial" panose="020B0604020202020204" pitchFamily="34" charset="0"/>
              </a:rPr>
              <a:t> </a:t>
            </a:r>
          </a:p>
          <a:p>
            <a:pPr algn="ctr"/>
            <a:r>
              <a:rPr lang="ar-SA" sz="6600" b="1" dirty="0">
                <a:solidFill>
                  <a:srgbClr val="FFFFFF"/>
                </a:solidFill>
                <a:effectLst>
                  <a:glow rad="101600">
                    <a:srgbClr val="0000CC">
                      <a:alpha val="60000"/>
                    </a:srgbClr>
                  </a:glow>
                </a:effectLst>
                <a:latin typeface="Arial" panose="020B0604020202020204" pitchFamily="34" charset="0"/>
                <a:cs typeface="Arial" panose="020B0604020202020204" pitchFamily="34" charset="0"/>
              </a:rPr>
              <a:t>( الكربوهيدرات المعقدة ) </a:t>
            </a:r>
          </a:p>
        </p:txBody>
      </p:sp>
    </p:spTree>
    <p:extLst>
      <p:ext uri="{BB962C8B-B14F-4D97-AF65-F5344CB8AC3E}">
        <p14:creationId xmlns:p14="http://schemas.microsoft.com/office/powerpoint/2010/main" val="938868835"/>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E224F266-9BE4-41FA-DE0D-2A6FD22F170E}"/>
              </a:ext>
            </a:extLst>
          </p:cNvPr>
          <p:cNvSpPr>
            <a:spLocks/>
          </p:cNvSpPr>
          <p:nvPr/>
        </p:nvSpPr>
        <p:spPr>
          <a:xfrm>
            <a:off x="4539342" y="817985"/>
            <a:ext cx="3113314" cy="553616"/>
          </a:xfrm>
          <a:prstGeom prst="rect">
            <a:avLst/>
          </a:prstGeom>
          <a:solidFill>
            <a:srgbClr val="FFFFFF"/>
          </a:solidFill>
          <a:effectLst>
            <a:outerShdw blurRad="63500" sx="102000" sy="102000" algn="c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800" b="1" dirty="0">
                <a:solidFill>
                  <a:srgbClr val="000000"/>
                </a:solidFill>
                <a:latin typeface="ae_AlMateen" panose="02060803050605020204" pitchFamily="18" charset="-78"/>
              </a:rPr>
              <a:t>السكريات عديدة </a:t>
            </a:r>
            <a:r>
              <a:rPr lang="ar-SA" sz="2800" b="1" dirty="0" err="1">
                <a:solidFill>
                  <a:srgbClr val="000000"/>
                </a:solidFill>
                <a:latin typeface="ae_AlMateen" panose="02060803050605020204" pitchFamily="18" charset="-78"/>
              </a:rPr>
              <a:t>التسكر</a:t>
            </a:r>
            <a:endParaRPr lang="ar-SA" sz="2800" b="1" dirty="0">
              <a:solidFill>
                <a:srgbClr val="000000"/>
              </a:solidFill>
              <a:latin typeface="ae_AlMateen" panose="02060803050605020204" pitchFamily="18" charset="-78"/>
            </a:endParaRPr>
          </a:p>
        </p:txBody>
      </p:sp>
      <p:sp>
        <p:nvSpPr>
          <p:cNvPr id="3" name="مستطيل 2">
            <a:extLst>
              <a:ext uri="{FF2B5EF4-FFF2-40B4-BE49-F238E27FC236}">
                <a16:creationId xmlns:a16="http://schemas.microsoft.com/office/drawing/2014/main" id="{9DF7C001-968F-516A-B264-304F9BC17BCC}"/>
              </a:ext>
            </a:extLst>
          </p:cNvPr>
          <p:cNvSpPr/>
          <p:nvPr/>
        </p:nvSpPr>
        <p:spPr>
          <a:xfrm>
            <a:off x="167951" y="120281"/>
            <a:ext cx="1176627" cy="327589"/>
          </a:xfrm>
          <a:prstGeom prst="rect">
            <a:avLst/>
          </a:prstGeom>
          <a:solidFill>
            <a:schemeClr val="bg1">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dirty="0">
                <a:solidFill>
                  <a:sysClr val="windowText" lastClr="000000"/>
                </a:solidFill>
              </a:rPr>
              <a:t>الصفحة 109</a:t>
            </a:r>
          </a:p>
        </p:txBody>
      </p:sp>
      <p:sp>
        <p:nvSpPr>
          <p:cNvPr id="4" name="مستطيل 3">
            <a:extLst>
              <a:ext uri="{FF2B5EF4-FFF2-40B4-BE49-F238E27FC236}">
                <a16:creationId xmlns:a16="http://schemas.microsoft.com/office/drawing/2014/main" id="{0F8A1FB8-6FC8-5221-D5C8-5BF91CF77BC3}"/>
              </a:ext>
            </a:extLst>
          </p:cNvPr>
          <p:cNvSpPr>
            <a:spLocks/>
          </p:cNvSpPr>
          <p:nvPr/>
        </p:nvSpPr>
        <p:spPr>
          <a:xfrm>
            <a:off x="1945432" y="1863011"/>
            <a:ext cx="8301135" cy="3131977"/>
          </a:xfrm>
          <a:prstGeom prst="rect">
            <a:avLst/>
          </a:prstGeom>
          <a:solidFill>
            <a:srgbClr val="FFFFFF"/>
          </a:solidFill>
          <a:effectLst>
            <a:outerShdw blurRad="63500" sx="102000" sy="102000" algn="c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1" anchor="ctr"/>
          <a:lstStyle/>
          <a:p>
            <a:pPr marL="457200" indent="-457200">
              <a:buFont typeface="Wingdings" panose="05000000000000000000" pitchFamily="2" charset="2"/>
              <a:buChar char="v"/>
            </a:pPr>
            <a:r>
              <a:rPr lang="ar-SA" sz="2800" b="1" dirty="0">
                <a:solidFill>
                  <a:schemeClr val="tx2">
                    <a:lumMod val="50000"/>
                  </a:schemeClr>
                </a:solidFill>
                <a:latin typeface="Arial" panose="020B0604020202020204" pitchFamily="34" charset="0"/>
              </a:rPr>
              <a:t>يطلق عليها الكربوهيدرات المعقدة </a:t>
            </a:r>
          </a:p>
          <a:p>
            <a:pPr marL="457200" indent="-457200">
              <a:buFont typeface="Wingdings" panose="05000000000000000000" pitchFamily="2" charset="2"/>
              <a:buChar char="v"/>
            </a:pPr>
            <a:r>
              <a:rPr lang="ar-SA" sz="2800" b="1" dirty="0">
                <a:solidFill>
                  <a:schemeClr val="tx2">
                    <a:lumMod val="50000"/>
                  </a:schemeClr>
                </a:solidFill>
                <a:latin typeface="Arial" panose="020B0604020202020204" pitchFamily="34" charset="0"/>
              </a:rPr>
              <a:t>بوليمرات تتكون من 12 وحدة بناء أو أكثر من السكريات البسيطة</a:t>
            </a:r>
          </a:p>
          <a:p>
            <a:pPr marL="457200" indent="-457200">
              <a:buFont typeface="Wingdings" panose="05000000000000000000" pitchFamily="2" charset="2"/>
              <a:buChar char="v"/>
            </a:pPr>
            <a:r>
              <a:rPr lang="ar-SA" sz="2800" b="1" dirty="0">
                <a:solidFill>
                  <a:schemeClr val="tx2">
                    <a:lumMod val="50000"/>
                  </a:schemeClr>
                </a:solidFill>
                <a:latin typeface="Arial" panose="020B0604020202020204" pitchFamily="34" charset="0"/>
              </a:rPr>
              <a:t>ترتبط بنفس طريقة السكريات الثنائية</a:t>
            </a:r>
          </a:p>
        </p:txBody>
      </p:sp>
    </p:spTree>
    <p:extLst>
      <p:ext uri="{BB962C8B-B14F-4D97-AF65-F5344CB8AC3E}">
        <p14:creationId xmlns:p14="http://schemas.microsoft.com/office/powerpoint/2010/main" val="3269095264"/>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anim calcmode="lin" valueType="num">
                                      <p:cBhvr>
                                        <p:cTn id="8" dur="1000" fill="hold"/>
                                        <p:tgtEl>
                                          <p:spTgt spid="4">
                                            <p:bg/>
                                          </p:spTgt>
                                        </p:tgtEl>
                                        <p:attrNameLst>
                                          <p:attrName>ppt_x</p:attrName>
                                        </p:attrNameLst>
                                      </p:cBhvr>
                                      <p:tavLst>
                                        <p:tav tm="0">
                                          <p:val>
                                            <p:strVal val="#ppt_x"/>
                                          </p:val>
                                        </p:tav>
                                        <p:tav tm="100000">
                                          <p:val>
                                            <p:strVal val="#ppt_x"/>
                                          </p:val>
                                        </p:tav>
                                      </p:tavLst>
                                    </p:anim>
                                    <p:anim calcmode="lin" valueType="num">
                                      <p:cBhvr>
                                        <p:cTn id="9"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E224F266-9BE4-41FA-DE0D-2A6FD22F170E}"/>
              </a:ext>
            </a:extLst>
          </p:cNvPr>
          <p:cNvSpPr>
            <a:spLocks/>
          </p:cNvSpPr>
          <p:nvPr/>
        </p:nvSpPr>
        <p:spPr>
          <a:xfrm>
            <a:off x="7641771" y="591041"/>
            <a:ext cx="2324876" cy="553616"/>
          </a:xfrm>
          <a:prstGeom prst="rect">
            <a:avLst/>
          </a:prstGeom>
          <a:solidFill>
            <a:srgbClr val="FFFFFF"/>
          </a:solidFill>
          <a:effectLst>
            <a:outerShdw blurRad="63500" sx="102000" sy="102000" algn="c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800" b="1" dirty="0">
                <a:solidFill>
                  <a:srgbClr val="000000"/>
                </a:solidFill>
                <a:latin typeface="ae_AlMateen" panose="02060803050605020204" pitchFamily="18" charset="-78"/>
              </a:rPr>
              <a:t>الجلايكوجين</a:t>
            </a:r>
          </a:p>
        </p:txBody>
      </p:sp>
      <p:sp>
        <p:nvSpPr>
          <p:cNvPr id="3" name="مستطيل 2">
            <a:extLst>
              <a:ext uri="{FF2B5EF4-FFF2-40B4-BE49-F238E27FC236}">
                <a16:creationId xmlns:a16="http://schemas.microsoft.com/office/drawing/2014/main" id="{9DF7C001-968F-516A-B264-304F9BC17BCC}"/>
              </a:ext>
            </a:extLst>
          </p:cNvPr>
          <p:cNvSpPr/>
          <p:nvPr/>
        </p:nvSpPr>
        <p:spPr>
          <a:xfrm>
            <a:off x="167951" y="120281"/>
            <a:ext cx="1176627" cy="327589"/>
          </a:xfrm>
          <a:prstGeom prst="rect">
            <a:avLst/>
          </a:prstGeom>
          <a:solidFill>
            <a:schemeClr val="bg1">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dirty="0">
                <a:solidFill>
                  <a:sysClr val="windowText" lastClr="000000"/>
                </a:solidFill>
              </a:rPr>
              <a:t>الصفحة 109</a:t>
            </a:r>
          </a:p>
        </p:txBody>
      </p:sp>
      <p:sp>
        <p:nvSpPr>
          <p:cNvPr id="4" name="مستطيل 3">
            <a:extLst>
              <a:ext uri="{FF2B5EF4-FFF2-40B4-BE49-F238E27FC236}">
                <a16:creationId xmlns:a16="http://schemas.microsoft.com/office/drawing/2014/main" id="{0F8A1FB8-6FC8-5221-D5C8-5BF91CF77BC3}"/>
              </a:ext>
            </a:extLst>
          </p:cNvPr>
          <p:cNvSpPr>
            <a:spLocks/>
          </p:cNvSpPr>
          <p:nvPr/>
        </p:nvSpPr>
        <p:spPr>
          <a:xfrm>
            <a:off x="6096000" y="1492599"/>
            <a:ext cx="5497286" cy="2242458"/>
          </a:xfrm>
          <a:prstGeom prst="rect">
            <a:avLst/>
          </a:prstGeom>
          <a:solidFill>
            <a:srgbClr val="FFFFFF"/>
          </a:solidFill>
          <a:effectLst>
            <a:outerShdw blurRad="63500" sx="102000" sy="102000" algn="c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1" anchor="ctr"/>
          <a:lstStyle/>
          <a:p>
            <a:pPr marL="457200" indent="-457200">
              <a:buFont typeface="Wingdings" panose="05000000000000000000" pitchFamily="2" charset="2"/>
              <a:buChar char="v"/>
            </a:pPr>
            <a:r>
              <a:rPr lang="ar-SA" sz="2800" b="1" dirty="0">
                <a:solidFill>
                  <a:schemeClr val="tx2">
                    <a:lumMod val="50000"/>
                  </a:schemeClr>
                </a:solidFill>
                <a:latin typeface="Arial" panose="020B0604020202020204" pitchFamily="34" charset="0"/>
              </a:rPr>
              <a:t>يتكون من وحدات من الجلوكوز</a:t>
            </a:r>
          </a:p>
          <a:p>
            <a:pPr marL="457200" indent="-457200">
              <a:buFont typeface="Wingdings" panose="05000000000000000000" pitchFamily="2" charset="2"/>
              <a:buChar char="v"/>
            </a:pPr>
            <a:r>
              <a:rPr lang="ar-SA" sz="2800" b="1" dirty="0">
                <a:solidFill>
                  <a:schemeClr val="tx2">
                    <a:lumMod val="50000"/>
                  </a:schemeClr>
                </a:solidFill>
                <a:latin typeface="Arial" panose="020B0604020202020204" pitchFamily="34" charset="0"/>
              </a:rPr>
              <a:t>يختزن الطاقة</a:t>
            </a:r>
          </a:p>
          <a:p>
            <a:pPr marL="457200" indent="-457200">
              <a:buFont typeface="Wingdings" panose="05000000000000000000" pitchFamily="2" charset="2"/>
              <a:buChar char="v"/>
            </a:pPr>
            <a:r>
              <a:rPr lang="ar-SA" sz="2800" b="1" dirty="0">
                <a:solidFill>
                  <a:schemeClr val="tx2">
                    <a:lumMod val="50000"/>
                  </a:schemeClr>
                </a:solidFill>
                <a:latin typeface="Arial" panose="020B0604020202020204" pitchFamily="34" charset="0"/>
              </a:rPr>
              <a:t>يوجد غالباً في الكبد والعضلات</a:t>
            </a:r>
          </a:p>
          <a:p>
            <a:pPr marL="457200" indent="-457200">
              <a:buFont typeface="Wingdings" panose="05000000000000000000" pitchFamily="2" charset="2"/>
              <a:buChar char="v"/>
            </a:pPr>
            <a:r>
              <a:rPr lang="ar-SA" sz="2800" b="1" dirty="0">
                <a:solidFill>
                  <a:schemeClr val="tx2">
                    <a:lumMod val="50000"/>
                  </a:schemeClr>
                </a:solidFill>
                <a:latin typeface="Arial" panose="020B0604020202020204" pitchFamily="34" charset="0"/>
              </a:rPr>
              <a:t>يمكن للإنسان هضمه</a:t>
            </a:r>
          </a:p>
        </p:txBody>
      </p:sp>
      <p:pic>
        <p:nvPicPr>
          <p:cNvPr id="5" name="صورة 4">
            <a:extLst>
              <a:ext uri="{FF2B5EF4-FFF2-40B4-BE49-F238E27FC236}">
                <a16:creationId xmlns:a16="http://schemas.microsoft.com/office/drawing/2014/main" id="{423D1DB1-5F4B-0831-55C0-80900D1AF2CD}"/>
              </a:ext>
            </a:extLst>
          </p:cNvPr>
          <p:cNvPicPr>
            <a:picLocks noChangeAspect="1"/>
          </p:cNvPicPr>
          <p:nvPr/>
        </p:nvPicPr>
        <p:blipFill rotWithShape="1">
          <a:blip r:embed="rId2">
            <a:extLst>
              <a:ext uri="{28A0092B-C50C-407E-A947-70E740481C1C}">
                <a14:useLocalDpi xmlns:a14="http://schemas.microsoft.com/office/drawing/2010/main" val="0"/>
              </a:ext>
            </a:extLst>
          </a:blip>
          <a:srcRect l="16137" t="42638" r="59091" b="5724"/>
          <a:stretch/>
        </p:blipFill>
        <p:spPr>
          <a:xfrm>
            <a:off x="167951" y="799324"/>
            <a:ext cx="4793674" cy="5321419"/>
          </a:xfrm>
          <a:prstGeom prst="rect">
            <a:avLst/>
          </a:prstGeom>
        </p:spPr>
      </p:pic>
      <p:sp>
        <p:nvSpPr>
          <p:cNvPr id="6" name="Rectangle 1">
            <a:extLst>
              <a:ext uri="{FF2B5EF4-FFF2-40B4-BE49-F238E27FC236}">
                <a16:creationId xmlns:a16="http://schemas.microsoft.com/office/drawing/2014/main" id="{32893D48-B2A4-5FFC-9BDB-A5109D8444C2}"/>
              </a:ext>
            </a:extLst>
          </p:cNvPr>
          <p:cNvSpPr>
            <a:spLocks noChangeArrowheads="1"/>
          </p:cNvSpPr>
          <p:nvPr/>
        </p:nvSpPr>
        <p:spPr bwMode="auto">
          <a:xfrm>
            <a:off x="625915" y="591041"/>
            <a:ext cx="3660632" cy="923330"/>
          </a:xfrm>
          <a:prstGeom prst="rect">
            <a:avLst/>
          </a:prstGeom>
          <a:solidFill>
            <a:srgbClr val="FFFFFF"/>
          </a:solidFill>
          <a:ln/>
        </p:spPr>
        <p:style>
          <a:lnRef idx="2">
            <a:schemeClr val="accent1"/>
          </a:lnRef>
          <a:fillRef idx="1">
            <a:schemeClr val="lt1"/>
          </a:fillRef>
          <a:effectRef idx="0">
            <a:schemeClr val="accent1"/>
          </a:effectRef>
          <a:fontRef idx="minor">
            <a:schemeClr val="dk1"/>
          </a:fontRef>
        </p:style>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EG" altLang="ar-SA" b="1" dirty="0">
                <a:solidFill>
                  <a:schemeClr val="tx2">
                    <a:lumMod val="50000"/>
                  </a:schemeClr>
                </a:solidFill>
              </a:rPr>
              <a:t>الشكل </a:t>
            </a:r>
            <a:r>
              <a:rPr lang="ar-SA" altLang="ar-SA" b="1" dirty="0">
                <a:solidFill>
                  <a:schemeClr val="tx2">
                    <a:lumMod val="50000"/>
                  </a:schemeClr>
                </a:solidFill>
              </a:rPr>
              <a:t>3-11 </a:t>
            </a:r>
            <a:r>
              <a:rPr lang="ar-EG" altLang="ar-SA" b="1" dirty="0">
                <a:solidFill>
                  <a:schemeClr val="tx2">
                    <a:lumMod val="50000"/>
                  </a:schemeClr>
                </a:solidFill>
              </a:rPr>
              <a:t>يعد الجلايكوجين الموجود في عضلات وكبد الحيوانات من السكريات العديدة </a:t>
            </a:r>
            <a:r>
              <a:rPr lang="ar-EG" altLang="ar-SA" b="1" dirty="0" err="1">
                <a:solidFill>
                  <a:schemeClr val="tx2">
                    <a:lumMod val="50000"/>
                  </a:schemeClr>
                </a:solidFill>
              </a:rPr>
              <a:t>التسكر</a:t>
            </a:r>
            <a:r>
              <a:rPr lang="ar-EG" altLang="ar-SA" b="1" dirty="0">
                <a:solidFill>
                  <a:schemeClr val="tx2">
                    <a:lumMod val="50000"/>
                  </a:schemeClr>
                </a:solidFill>
              </a:rPr>
              <a:t>؛ حيث يتكون من وحدات من الجلوكوز.</a:t>
            </a:r>
            <a:endParaRPr lang="ar-SA" altLang="ar-SA" b="1" dirty="0">
              <a:solidFill>
                <a:schemeClr val="tx2">
                  <a:lumMod val="50000"/>
                </a:schemeClr>
              </a:solidFill>
            </a:endParaRPr>
          </a:p>
        </p:txBody>
      </p:sp>
      <p:pic>
        <p:nvPicPr>
          <p:cNvPr id="8" name="صورة 7" descr="صورة تحتوي على أسود, الظلام&#10;&#10;تم إنشاء الوصف تلقائياً">
            <a:extLst>
              <a:ext uri="{FF2B5EF4-FFF2-40B4-BE49-F238E27FC236}">
                <a16:creationId xmlns:a16="http://schemas.microsoft.com/office/drawing/2014/main" id="{23C96F9C-B7AD-AF55-015F-860D0A28AE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7535" y="4082999"/>
            <a:ext cx="4924229" cy="2178971"/>
          </a:xfrm>
          <a:prstGeom prst="rect">
            <a:avLst/>
          </a:prstGeom>
        </p:spPr>
      </p:pic>
    </p:spTree>
    <p:extLst>
      <p:ext uri="{BB962C8B-B14F-4D97-AF65-F5344CB8AC3E}">
        <p14:creationId xmlns:p14="http://schemas.microsoft.com/office/powerpoint/2010/main" val="147992647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anim calcmode="lin" valueType="num">
                                      <p:cBhvr>
                                        <p:cTn id="8" dur="1000" fill="hold"/>
                                        <p:tgtEl>
                                          <p:spTgt spid="4">
                                            <p:bg/>
                                          </p:spTgt>
                                        </p:tgtEl>
                                        <p:attrNameLst>
                                          <p:attrName>ppt_x</p:attrName>
                                        </p:attrNameLst>
                                      </p:cBhvr>
                                      <p:tavLst>
                                        <p:tav tm="0">
                                          <p:val>
                                            <p:strVal val="#ppt_x"/>
                                          </p:val>
                                        </p:tav>
                                        <p:tav tm="100000">
                                          <p:val>
                                            <p:strVal val="#ppt_x"/>
                                          </p:val>
                                        </p:tav>
                                      </p:tavLst>
                                    </p:anim>
                                    <p:anim calcmode="lin" valueType="num">
                                      <p:cBhvr>
                                        <p:cTn id="9"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1000"/>
                                        <p:tgtEl>
                                          <p:spTgt spid="4">
                                            <p:txEl>
                                              <p:pRg st="3" end="3"/>
                                            </p:txEl>
                                          </p:spTgt>
                                        </p:tgtEl>
                                      </p:cBhvr>
                                    </p:animEffect>
                                    <p:anim calcmode="lin" valueType="num">
                                      <p:cBhvr>
                                        <p:cTn id="3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22239983-3379-3773-FB4D-63C786E8DCFF}"/>
              </a:ext>
            </a:extLst>
          </p:cNvPr>
          <p:cNvSpPr/>
          <p:nvPr/>
        </p:nvSpPr>
        <p:spPr>
          <a:xfrm>
            <a:off x="6839339" y="1166327"/>
            <a:ext cx="2789853" cy="1604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434343">
                    <a:lumMod val="50000"/>
                  </a:srgbClr>
                </a:solidFill>
                <a:effectLst/>
                <a:uLnTx/>
                <a:uFillTx/>
                <a:latin typeface="Arial" panose="020B0604020202020204" pitchFamily="34" charset="0"/>
                <a:ea typeface="Calibri"/>
                <a:cs typeface="Arial" panose="020B0604020202020204" pitchFamily="34" charset="0"/>
                <a:sym typeface="Calibri"/>
              </a:rPr>
              <a:t>ما هو موضوع درسنا لهذا اليوم؟</a:t>
            </a:r>
          </a:p>
        </p:txBody>
      </p:sp>
      <p:sp>
        <p:nvSpPr>
          <p:cNvPr id="3" name="مستطيل 2">
            <a:extLst>
              <a:ext uri="{FF2B5EF4-FFF2-40B4-BE49-F238E27FC236}">
                <a16:creationId xmlns:a16="http://schemas.microsoft.com/office/drawing/2014/main" id="{1AD13938-C101-15B3-897B-5DCA059E6510}"/>
              </a:ext>
            </a:extLst>
          </p:cNvPr>
          <p:cNvSpPr/>
          <p:nvPr/>
        </p:nvSpPr>
        <p:spPr>
          <a:xfrm>
            <a:off x="3735355" y="3782009"/>
            <a:ext cx="2217575" cy="8553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2800" b="1" dirty="0">
                <a:solidFill>
                  <a:schemeClr val="bg2">
                    <a:lumMod val="50000"/>
                  </a:schemeClr>
                </a:solidFill>
                <a:latin typeface="Arial" panose="020B0604020202020204" pitchFamily="34" charset="0"/>
                <a:ea typeface="Calibri"/>
                <a:sym typeface="Calibri"/>
              </a:rPr>
              <a:t>الكربوهيدرات</a:t>
            </a:r>
          </a:p>
        </p:txBody>
      </p:sp>
    </p:spTree>
    <p:extLst>
      <p:ext uri="{BB962C8B-B14F-4D97-AF65-F5344CB8AC3E}">
        <p14:creationId xmlns:p14="http://schemas.microsoft.com/office/powerpoint/2010/main" val="22099869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E224F266-9BE4-41FA-DE0D-2A6FD22F170E}"/>
              </a:ext>
            </a:extLst>
          </p:cNvPr>
          <p:cNvSpPr>
            <a:spLocks/>
          </p:cNvSpPr>
          <p:nvPr/>
        </p:nvSpPr>
        <p:spPr>
          <a:xfrm>
            <a:off x="7641771" y="591041"/>
            <a:ext cx="2324876" cy="553616"/>
          </a:xfrm>
          <a:prstGeom prst="rect">
            <a:avLst/>
          </a:prstGeom>
          <a:solidFill>
            <a:srgbClr val="FFFFFF"/>
          </a:solidFill>
          <a:effectLst>
            <a:outerShdw blurRad="63500" sx="102000" sy="102000" algn="c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800" b="1" dirty="0">
                <a:solidFill>
                  <a:srgbClr val="000000"/>
                </a:solidFill>
                <a:latin typeface="ae_AlMateen" panose="02060803050605020204" pitchFamily="18" charset="-78"/>
              </a:rPr>
              <a:t>النشا</a:t>
            </a:r>
          </a:p>
        </p:txBody>
      </p:sp>
      <p:sp>
        <p:nvSpPr>
          <p:cNvPr id="3" name="مستطيل 2">
            <a:extLst>
              <a:ext uri="{FF2B5EF4-FFF2-40B4-BE49-F238E27FC236}">
                <a16:creationId xmlns:a16="http://schemas.microsoft.com/office/drawing/2014/main" id="{9DF7C001-968F-516A-B264-304F9BC17BCC}"/>
              </a:ext>
            </a:extLst>
          </p:cNvPr>
          <p:cNvSpPr/>
          <p:nvPr/>
        </p:nvSpPr>
        <p:spPr>
          <a:xfrm>
            <a:off x="167951" y="120281"/>
            <a:ext cx="1176627" cy="327589"/>
          </a:xfrm>
          <a:prstGeom prst="rect">
            <a:avLst/>
          </a:prstGeom>
          <a:solidFill>
            <a:schemeClr val="bg1">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dirty="0">
                <a:solidFill>
                  <a:sysClr val="windowText" lastClr="000000"/>
                </a:solidFill>
              </a:rPr>
              <a:t>الصفحة 110</a:t>
            </a:r>
          </a:p>
        </p:txBody>
      </p:sp>
      <p:sp>
        <p:nvSpPr>
          <p:cNvPr id="4" name="مستطيل 3">
            <a:extLst>
              <a:ext uri="{FF2B5EF4-FFF2-40B4-BE49-F238E27FC236}">
                <a16:creationId xmlns:a16="http://schemas.microsoft.com/office/drawing/2014/main" id="{0F8A1FB8-6FC8-5221-D5C8-5BF91CF77BC3}"/>
              </a:ext>
            </a:extLst>
          </p:cNvPr>
          <p:cNvSpPr>
            <a:spLocks/>
          </p:cNvSpPr>
          <p:nvPr/>
        </p:nvSpPr>
        <p:spPr>
          <a:xfrm>
            <a:off x="6096000" y="1492599"/>
            <a:ext cx="5497286" cy="2640862"/>
          </a:xfrm>
          <a:prstGeom prst="rect">
            <a:avLst/>
          </a:prstGeom>
          <a:solidFill>
            <a:srgbClr val="FFFFFF"/>
          </a:solidFill>
          <a:effectLst>
            <a:outerShdw blurRad="63500" sx="102000" sy="102000" algn="c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1" anchor="ctr"/>
          <a:lstStyle/>
          <a:p>
            <a:pPr marL="457200" indent="-457200">
              <a:buFont typeface="Wingdings" panose="05000000000000000000" pitchFamily="2" charset="2"/>
              <a:buChar char="v"/>
            </a:pPr>
            <a:r>
              <a:rPr lang="ar-SA" sz="2800" b="1" dirty="0">
                <a:solidFill>
                  <a:schemeClr val="tx2">
                    <a:lumMod val="50000"/>
                  </a:schemeClr>
                </a:solidFill>
                <a:latin typeface="Arial" panose="020B0604020202020204" pitchFamily="34" charset="0"/>
              </a:rPr>
              <a:t>يتكون من وحدات من الجلوكوز</a:t>
            </a:r>
          </a:p>
          <a:p>
            <a:pPr marL="457200" indent="-457200">
              <a:buFont typeface="Wingdings" panose="05000000000000000000" pitchFamily="2" charset="2"/>
              <a:buChar char="v"/>
            </a:pPr>
            <a:r>
              <a:rPr lang="ar-SA" sz="2800" b="1" dirty="0">
                <a:solidFill>
                  <a:schemeClr val="tx2">
                    <a:lumMod val="50000"/>
                  </a:schemeClr>
                </a:solidFill>
                <a:latin typeface="Arial" panose="020B0604020202020204" pitchFamily="34" charset="0"/>
              </a:rPr>
              <a:t>جزيء طري</a:t>
            </a:r>
          </a:p>
          <a:p>
            <a:pPr marL="457200" indent="-457200">
              <a:buFont typeface="Wingdings" panose="05000000000000000000" pitchFamily="2" charset="2"/>
              <a:buChar char="v"/>
            </a:pPr>
            <a:r>
              <a:rPr lang="ar-SA" sz="2800" b="1" dirty="0">
                <a:solidFill>
                  <a:schemeClr val="tx2">
                    <a:lumMod val="50000"/>
                  </a:schemeClr>
                </a:solidFill>
                <a:latin typeface="Arial" panose="020B0604020202020204" pitchFamily="34" charset="0"/>
              </a:rPr>
              <a:t>لا يذوب في الماء</a:t>
            </a:r>
          </a:p>
          <a:p>
            <a:pPr marL="457200" indent="-457200">
              <a:buFont typeface="Wingdings" panose="05000000000000000000" pitchFamily="2" charset="2"/>
              <a:buChar char="v"/>
            </a:pPr>
            <a:r>
              <a:rPr lang="ar-SA" sz="2800" b="1" dirty="0">
                <a:solidFill>
                  <a:schemeClr val="tx2">
                    <a:lumMod val="50000"/>
                  </a:schemeClr>
                </a:solidFill>
                <a:latin typeface="Arial" panose="020B0604020202020204" pitchFamily="34" charset="0"/>
              </a:rPr>
              <a:t>يستعمل لتخزين الطاقة </a:t>
            </a:r>
          </a:p>
          <a:p>
            <a:pPr marL="457200" indent="-457200">
              <a:buFont typeface="Wingdings" panose="05000000000000000000" pitchFamily="2" charset="2"/>
              <a:buChar char="v"/>
            </a:pPr>
            <a:r>
              <a:rPr lang="ar-SA" sz="2800" b="1" dirty="0">
                <a:solidFill>
                  <a:schemeClr val="tx2">
                    <a:lumMod val="50000"/>
                  </a:schemeClr>
                </a:solidFill>
                <a:latin typeface="Arial" panose="020B0604020202020204" pitchFamily="34" charset="0"/>
              </a:rPr>
              <a:t>يمكن للإنسان هضمه</a:t>
            </a:r>
          </a:p>
        </p:txBody>
      </p:sp>
      <p:pic>
        <p:nvPicPr>
          <p:cNvPr id="7" name="صورة 6">
            <a:extLst>
              <a:ext uri="{FF2B5EF4-FFF2-40B4-BE49-F238E27FC236}">
                <a16:creationId xmlns:a16="http://schemas.microsoft.com/office/drawing/2014/main" id="{7A77A7E2-C30A-6FA6-3501-F92104EA7CEC}"/>
              </a:ext>
            </a:extLst>
          </p:cNvPr>
          <p:cNvPicPr>
            <a:picLocks noChangeAspect="1"/>
          </p:cNvPicPr>
          <p:nvPr/>
        </p:nvPicPr>
        <p:blipFill rotWithShape="1">
          <a:blip r:embed="rId2">
            <a:extLst>
              <a:ext uri="{28A0092B-C50C-407E-A947-70E740481C1C}">
                <a14:useLocalDpi xmlns:a14="http://schemas.microsoft.com/office/drawing/2010/main" val="0"/>
              </a:ext>
            </a:extLst>
          </a:blip>
          <a:srcRect l="45755" t="36451" r="26477" b="20021"/>
          <a:stretch/>
        </p:blipFill>
        <p:spPr>
          <a:xfrm>
            <a:off x="515372" y="790918"/>
            <a:ext cx="5323839" cy="4444498"/>
          </a:xfrm>
          <a:prstGeom prst="rect">
            <a:avLst/>
          </a:prstGeom>
          <a:ln>
            <a:solidFill>
              <a:schemeClr val="tx1"/>
            </a:solidFill>
          </a:ln>
        </p:spPr>
      </p:pic>
      <p:sp>
        <p:nvSpPr>
          <p:cNvPr id="9" name="مستطيل 8">
            <a:extLst>
              <a:ext uri="{FF2B5EF4-FFF2-40B4-BE49-F238E27FC236}">
                <a16:creationId xmlns:a16="http://schemas.microsoft.com/office/drawing/2014/main" id="{0920C3D2-031C-DB9E-68D4-F9EA47D8DAA4}"/>
              </a:ext>
            </a:extLst>
          </p:cNvPr>
          <p:cNvSpPr/>
          <p:nvPr/>
        </p:nvSpPr>
        <p:spPr>
          <a:xfrm>
            <a:off x="756264" y="5423541"/>
            <a:ext cx="4494633" cy="6435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ysClr val="windowText" lastClr="000000"/>
                </a:solidFill>
              </a:rPr>
              <a:t>للنشا تركيب متفرع أو غير متفرع.</a:t>
            </a:r>
          </a:p>
        </p:txBody>
      </p:sp>
      <p:pic>
        <p:nvPicPr>
          <p:cNvPr id="11" name="صورة 10" descr="صورة تحتوي على أسود, لقطة شاشة, رسم بياني, التصميم&#10;&#10;تم إنشاء الوصف تلقائياً">
            <a:extLst>
              <a:ext uri="{FF2B5EF4-FFF2-40B4-BE49-F238E27FC236}">
                <a16:creationId xmlns:a16="http://schemas.microsoft.com/office/drawing/2014/main" id="{F74B8081-0E9D-E2BE-E072-1F7DB21044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2791" y="4481403"/>
            <a:ext cx="4647675" cy="1805443"/>
          </a:xfrm>
          <a:prstGeom prst="rect">
            <a:avLst/>
          </a:prstGeom>
        </p:spPr>
      </p:pic>
    </p:spTree>
    <p:extLst>
      <p:ext uri="{BB962C8B-B14F-4D97-AF65-F5344CB8AC3E}">
        <p14:creationId xmlns:p14="http://schemas.microsoft.com/office/powerpoint/2010/main" val="34169986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anim calcmode="lin" valueType="num">
                                      <p:cBhvr>
                                        <p:cTn id="8" dur="1000" fill="hold"/>
                                        <p:tgtEl>
                                          <p:spTgt spid="4">
                                            <p:bg/>
                                          </p:spTgt>
                                        </p:tgtEl>
                                        <p:attrNameLst>
                                          <p:attrName>ppt_x</p:attrName>
                                        </p:attrNameLst>
                                      </p:cBhvr>
                                      <p:tavLst>
                                        <p:tav tm="0">
                                          <p:val>
                                            <p:strVal val="#ppt_x"/>
                                          </p:val>
                                        </p:tav>
                                        <p:tav tm="100000">
                                          <p:val>
                                            <p:strVal val="#ppt_x"/>
                                          </p:val>
                                        </p:tav>
                                      </p:tavLst>
                                    </p:anim>
                                    <p:anim calcmode="lin" valueType="num">
                                      <p:cBhvr>
                                        <p:cTn id="9"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1000"/>
                                        <p:tgtEl>
                                          <p:spTgt spid="4">
                                            <p:txEl>
                                              <p:pRg st="3" end="3"/>
                                            </p:txEl>
                                          </p:spTgt>
                                        </p:tgtEl>
                                      </p:cBhvr>
                                    </p:animEffect>
                                    <p:anim calcmode="lin" valueType="num">
                                      <p:cBhvr>
                                        <p:cTn id="3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1000"/>
                                        <p:tgtEl>
                                          <p:spTgt spid="4">
                                            <p:txEl>
                                              <p:pRg st="4" end="4"/>
                                            </p:txEl>
                                          </p:spTgt>
                                        </p:tgtEl>
                                      </p:cBhvr>
                                    </p:animEffect>
                                    <p:anim calcmode="lin" valueType="num">
                                      <p:cBhvr>
                                        <p:cTn id="4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E224F266-9BE4-41FA-DE0D-2A6FD22F170E}"/>
              </a:ext>
            </a:extLst>
          </p:cNvPr>
          <p:cNvSpPr>
            <a:spLocks/>
          </p:cNvSpPr>
          <p:nvPr/>
        </p:nvSpPr>
        <p:spPr>
          <a:xfrm>
            <a:off x="7641771" y="591041"/>
            <a:ext cx="2324876" cy="553616"/>
          </a:xfrm>
          <a:prstGeom prst="rect">
            <a:avLst/>
          </a:prstGeom>
          <a:solidFill>
            <a:srgbClr val="FFFFFF"/>
          </a:solidFill>
          <a:effectLst>
            <a:outerShdw blurRad="63500" sx="102000" sy="102000" algn="c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800" b="1" dirty="0">
                <a:solidFill>
                  <a:srgbClr val="000000"/>
                </a:solidFill>
                <a:latin typeface="ae_AlMateen" panose="02060803050605020204" pitchFamily="18" charset="-78"/>
              </a:rPr>
              <a:t>السليلوز</a:t>
            </a:r>
          </a:p>
        </p:txBody>
      </p:sp>
      <p:sp>
        <p:nvSpPr>
          <p:cNvPr id="3" name="مستطيل 2">
            <a:extLst>
              <a:ext uri="{FF2B5EF4-FFF2-40B4-BE49-F238E27FC236}">
                <a16:creationId xmlns:a16="http://schemas.microsoft.com/office/drawing/2014/main" id="{9DF7C001-968F-516A-B264-304F9BC17BCC}"/>
              </a:ext>
            </a:extLst>
          </p:cNvPr>
          <p:cNvSpPr/>
          <p:nvPr/>
        </p:nvSpPr>
        <p:spPr>
          <a:xfrm>
            <a:off x="167951" y="120281"/>
            <a:ext cx="1176627" cy="327589"/>
          </a:xfrm>
          <a:prstGeom prst="rect">
            <a:avLst/>
          </a:prstGeom>
          <a:solidFill>
            <a:schemeClr val="bg1">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dirty="0">
                <a:solidFill>
                  <a:sysClr val="windowText" lastClr="000000"/>
                </a:solidFill>
              </a:rPr>
              <a:t>الصفحة 110</a:t>
            </a:r>
          </a:p>
        </p:txBody>
      </p:sp>
      <p:sp>
        <p:nvSpPr>
          <p:cNvPr id="4" name="مستطيل 3">
            <a:extLst>
              <a:ext uri="{FF2B5EF4-FFF2-40B4-BE49-F238E27FC236}">
                <a16:creationId xmlns:a16="http://schemas.microsoft.com/office/drawing/2014/main" id="{0F8A1FB8-6FC8-5221-D5C8-5BF91CF77BC3}"/>
              </a:ext>
            </a:extLst>
          </p:cNvPr>
          <p:cNvSpPr>
            <a:spLocks/>
          </p:cNvSpPr>
          <p:nvPr/>
        </p:nvSpPr>
        <p:spPr>
          <a:xfrm>
            <a:off x="6096000" y="1492599"/>
            <a:ext cx="5497286" cy="2640862"/>
          </a:xfrm>
          <a:prstGeom prst="rect">
            <a:avLst/>
          </a:prstGeom>
          <a:solidFill>
            <a:srgbClr val="FFFFFF"/>
          </a:solidFill>
          <a:effectLst>
            <a:outerShdw blurRad="63500" sx="102000" sy="102000" algn="c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1" anchor="ctr"/>
          <a:lstStyle/>
          <a:p>
            <a:pPr marL="457200" indent="-457200">
              <a:buFont typeface="Wingdings" panose="05000000000000000000" pitchFamily="2" charset="2"/>
              <a:buChar char="v"/>
            </a:pPr>
            <a:r>
              <a:rPr lang="ar-SA" sz="2800" b="1" dirty="0">
                <a:solidFill>
                  <a:schemeClr val="tx2">
                    <a:lumMod val="50000"/>
                  </a:schemeClr>
                </a:solidFill>
                <a:latin typeface="Arial" panose="020B0604020202020204" pitchFamily="34" charset="0"/>
              </a:rPr>
              <a:t>يتكون من وحدات من الجلوكوز</a:t>
            </a:r>
          </a:p>
          <a:p>
            <a:pPr marL="457200" indent="-457200">
              <a:buFont typeface="Wingdings" panose="05000000000000000000" pitchFamily="2" charset="2"/>
              <a:buChar char="v"/>
            </a:pPr>
            <a:r>
              <a:rPr lang="ar-SA" sz="2800" b="1" dirty="0">
                <a:solidFill>
                  <a:schemeClr val="tx2">
                    <a:lumMod val="50000"/>
                  </a:schemeClr>
                </a:solidFill>
                <a:latin typeface="Arial" panose="020B0604020202020204" pitchFamily="34" charset="0"/>
              </a:rPr>
              <a:t>بوليمر لا يذوب في الماء</a:t>
            </a:r>
          </a:p>
          <a:p>
            <a:pPr marL="457200" indent="-457200">
              <a:buFont typeface="Wingdings" panose="05000000000000000000" pitchFamily="2" charset="2"/>
              <a:buChar char="v"/>
            </a:pPr>
            <a:r>
              <a:rPr lang="ar-SA" sz="2800" b="1" dirty="0">
                <a:solidFill>
                  <a:schemeClr val="tx2">
                    <a:lumMod val="50000"/>
                  </a:schemeClr>
                </a:solidFill>
                <a:latin typeface="Arial" panose="020B0604020202020204" pitchFamily="34" charset="0"/>
              </a:rPr>
              <a:t>يكون الجدران القاسية للخلية النباتية</a:t>
            </a:r>
          </a:p>
          <a:p>
            <a:pPr marL="457200" indent="-457200">
              <a:buFont typeface="Wingdings" panose="05000000000000000000" pitchFamily="2" charset="2"/>
              <a:buChar char="v"/>
            </a:pPr>
            <a:r>
              <a:rPr lang="ar-SA" sz="2800" b="1" dirty="0">
                <a:solidFill>
                  <a:schemeClr val="tx2">
                    <a:lumMod val="50000"/>
                  </a:schemeClr>
                </a:solidFill>
                <a:latin typeface="Arial" panose="020B0604020202020204" pitchFamily="34" charset="0"/>
              </a:rPr>
              <a:t>لا يمكن للإنسان هضمه</a:t>
            </a:r>
          </a:p>
        </p:txBody>
      </p:sp>
      <p:pic>
        <p:nvPicPr>
          <p:cNvPr id="6" name="صورة 5" descr="صورة تحتوي على أسود, الخط, رسم بياني, لقطة شاشة&#10;&#10;تم إنشاء الوصف تلقائياً">
            <a:extLst>
              <a:ext uri="{FF2B5EF4-FFF2-40B4-BE49-F238E27FC236}">
                <a16:creationId xmlns:a16="http://schemas.microsoft.com/office/drawing/2014/main" id="{8C1BC622-3FB6-4CF9-27BE-23D77178AD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7590" y="4393529"/>
            <a:ext cx="4454106" cy="2060024"/>
          </a:xfrm>
          <a:prstGeom prst="rect">
            <a:avLst/>
          </a:prstGeom>
        </p:spPr>
      </p:pic>
      <p:pic>
        <p:nvPicPr>
          <p:cNvPr id="8" name="صورة 7">
            <a:extLst>
              <a:ext uri="{FF2B5EF4-FFF2-40B4-BE49-F238E27FC236}">
                <a16:creationId xmlns:a16="http://schemas.microsoft.com/office/drawing/2014/main" id="{001847D9-33F3-837E-B4B5-CE3C337D5167}"/>
              </a:ext>
            </a:extLst>
          </p:cNvPr>
          <p:cNvPicPr>
            <a:picLocks noChangeAspect="1"/>
          </p:cNvPicPr>
          <p:nvPr/>
        </p:nvPicPr>
        <p:blipFill rotWithShape="1">
          <a:blip r:embed="rId3">
            <a:extLst>
              <a:ext uri="{28A0092B-C50C-407E-A947-70E740481C1C}">
                <a14:useLocalDpi xmlns:a14="http://schemas.microsoft.com/office/drawing/2010/main" val="0"/>
              </a:ext>
            </a:extLst>
          </a:blip>
          <a:srcRect l="14982" t="36451" r="54017" b="20021"/>
          <a:stretch/>
        </p:blipFill>
        <p:spPr>
          <a:xfrm>
            <a:off x="478631" y="867849"/>
            <a:ext cx="5261323" cy="3934306"/>
          </a:xfrm>
          <a:prstGeom prst="rect">
            <a:avLst/>
          </a:prstGeom>
          <a:ln>
            <a:solidFill>
              <a:schemeClr val="tx1"/>
            </a:solidFill>
          </a:ln>
        </p:spPr>
      </p:pic>
      <p:sp>
        <p:nvSpPr>
          <p:cNvPr id="10" name="مستطيل 9">
            <a:extLst>
              <a:ext uri="{FF2B5EF4-FFF2-40B4-BE49-F238E27FC236}">
                <a16:creationId xmlns:a16="http://schemas.microsoft.com/office/drawing/2014/main" id="{6741C818-1C5F-D319-E6A3-0D3809AF8F0D}"/>
              </a:ext>
            </a:extLst>
          </p:cNvPr>
          <p:cNvSpPr/>
          <p:nvPr/>
        </p:nvSpPr>
        <p:spPr>
          <a:xfrm>
            <a:off x="546458" y="4937648"/>
            <a:ext cx="4901841" cy="9717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ysClr val="windowText" lastClr="000000"/>
                </a:solidFill>
              </a:rPr>
              <a:t>للسليلوز تركيب غير متفرع يشبه السياج ذا السلاسل المتقاطعة</a:t>
            </a:r>
          </a:p>
        </p:txBody>
      </p:sp>
    </p:spTree>
    <p:extLst>
      <p:ext uri="{BB962C8B-B14F-4D97-AF65-F5344CB8AC3E}">
        <p14:creationId xmlns:p14="http://schemas.microsoft.com/office/powerpoint/2010/main" val="4050617350"/>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anim calcmode="lin" valueType="num">
                                      <p:cBhvr>
                                        <p:cTn id="8" dur="1000" fill="hold"/>
                                        <p:tgtEl>
                                          <p:spTgt spid="4">
                                            <p:bg/>
                                          </p:spTgt>
                                        </p:tgtEl>
                                        <p:attrNameLst>
                                          <p:attrName>ppt_x</p:attrName>
                                        </p:attrNameLst>
                                      </p:cBhvr>
                                      <p:tavLst>
                                        <p:tav tm="0">
                                          <p:val>
                                            <p:strVal val="#ppt_x"/>
                                          </p:val>
                                        </p:tav>
                                        <p:tav tm="100000">
                                          <p:val>
                                            <p:strVal val="#ppt_x"/>
                                          </p:val>
                                        </p:tav>
                                      </p:tavLst>
                                    </p:anim>
                                    <p:anim calcmode="lin" valueType="num">
                                      <p:cBhvr>
                                        <p:cTn id="9"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1000"/>
                                        <p:tgtEl>
                                          <p:spTgt spid="4">
                                            <p:txEl>
                                              <p:pRg st="3" end="3"/>
                                            </p:txEl>
                                          </p:spTgt>
                                        </p:tgtEl>
                                      </p:cBhvr>
                                    </p:animEffect>
                                    <p:anim calcmode="lin" valueType="num">
                                      <p:cBhvr>
                                        <p:cTn id="3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صورة تحتوي على التصميم&#10;&#10;تم إنشاء الوصف تلقائياً">
            <a:extLst>
              <a:ext uri="{FF2B5EF4-FFF2-40B4-BE49-F238E27FC236}">
                <a16:creationId xmlns:a16="http://schemas.microsoft.com/office/drawing/2014/main" id="{3ED875D3-9F6F-2065-D744-A5FC9C77C0D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10940" y="4021494"/>
            <a:ext cx="2417469" cy="2747124"/>
          </a:xfrm>
          <a:prstGeom prst="rect">
            <a:avLst/>
          </a:prstGeom>
        </p:spPr>
      </p:pic>
      <p:sp>
        <p:nvSpPr>
          <p:cNvPr id="3" name="فقاعة الكلام: بيضاوية 2">
            <a:extLst>
              <a:ext uri="{FF2B5EF4-FFF2-40B4-BE49-F238E27FC236}">
                <a16:creationId xmlns:a16="http://schemas.microsoft.com/office/drawing/2014/main" id="{BEC82014-D319-BB38-A56B-8B4B597A62DE}"/>
              </a:ext>
            </a:extLst>
          </p:cNvPr>
          <p:cNvSpPr/>
          <p:nvPr/>
        </p:nvSpPr>
        <p:spPr>
          <a:xfrm>
            <a:off x="5812971" y="304840"/>
            <a:ext cx="5162937" cy="4089878"/>
          </a:xfrm>
          <a:prstGeom prst="wedgeEllipseCallout">
            <a:avLst>
              <a:gd name="adj1" fmla="val 42177"/>
              <a:gd name="adj2" fmla="val 53323"/>
            </a:avLst>
          </a:prstGeom>
          <a:solidFill>
            <a:srgbClr val="FFFFFF"/>
          </a:solidFill>
          <a:ln>
            <a:noFill/>
          </a:ln>
          <a:effectLst>
            <a:outerShdw blurRad="50800" dist="38100" dir="16200000"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1" anchor="ctr"/>
          <a:lstStyle/>
          <a:p>
            <a:pPr algn="ctr"/>
            <a:r>
              <a:rPr lang="ar-SA" sz="2800" b="1" dirty="0">
                <a:solidFill>
                  <a:srgbClr val="FF0000"/>
                </a:solidFill>
                <a:effectLst/>
              </a:rPr>
              <a:t>فسر</a:t>
            </a:r>
          </a:p>
          <a:p>
            <a:pPr algn="ctr"/>
            <a:r>
              <a:rPr lang="ar-SA" sz="2800" b="1" dirty="0">
                <a:solidFill>
                  <a:srgbClr val="FF0000"/>
                </a:solidFill>
                <a:effectLst/>
              </a:rPr>
              <a:t>يستطيع الإنسان هضم الجلايكوجين والنشا، ولكنه لا يستطيع هضم السليلوز، بالرغم من ان جميعهم يتكونون من وحات من الجلوكوز؟</a:t>
            </a:r>
          </a:p>
        </p:txBody>
      </p:sp>
      <p:sp>
        <p:nvSpPr>
          <p:cNvPr id="4" name="فقاعة الكلام: بيضاوية 3">
            <a:extLst>
              <a:ext uri="{FF2B5EF4-FFF2-40B4-BE49-F238E27FC236}">
                <a16:creationId xmlns:a16="http://schemas.microsoft.com/office/drawing/2014/main" id="{9C0FBEDA-EC40-B60F-A1F0-64DFFCCEB338}"/>
              </a:ext>
            </a:extLst>
          </p:cNvPr>
          <p:cNvSpPr/>
          <p:nvPr/>
        </p:nvSpPr>
        <p:spPr>
          <a:xfrm>
            <a:off x="681135" y="1808391"/>
            <a:ext cx="5414865" cy="4433789"/>
          </a:xfrm>
          <a:prstGeom prst="wedgeEllipseCallout">
            <a:avLst>
              <a:gd name="adj1" fmla="val -42574"/>
              <a:gd name="adj2" fmla="val 57763"/>
            </a:avLst>
          </a:prstGeom>
          <a:solidFill>
            <a:srgbClr val="FFFFFF"/>
          </a:solidFill>
          <a:ln>
            <a:noFill/>
          </a:ln>
          <a:effectLst>
            <a:outerShdw blurRad="50800" dist="38100" dir="16200000"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1" anchor="ctr"/>
          <a:lstStyle/>
          <a:p>
            <a:pPr algn="ctr"/>
            <a:r>
              <a:rPr lang="ar-SA" sz="2000" b="1" dirty="0">
                <a:solidFill>
                  <a:schemeClr val="tx2">
                    <a:lumMod val="50000"/>
                  </a:schemeClr>
                </a:solidFill>
              </a:rPr>
              <a:t>ويعود السبب في هذا الاختلاف إلى أن الروابط التي تربط الوحدات الأساسية معا تتجه اتجاهات مختلفة في الفراغ. وبسبب هذا الاختلاف في شكل الروابط يستطيع الإنسان أن يهضم الجلايكوجين والنشا، ولكنه لا يستطيع أن يهضم السليلوز.</a:t>
            </a:r>
          </a:p>
          <a:p>
            <a:pPr algn="ctr"/>
            <a:r>
              <a:rPr lang="ar-SA" sz="2000" b="1" dirty="0">
                <a:solidFill>
                  <a:schemeClr val="tx2">
                    <a:lumMod val="50000"/>
                  </a:schemeClr>
                </a:solidFill>
              </a:rPr>
              <a:t> كما لا يستطيع إنزيمات الهضم أن تستوعب السليلوز في مواقعها النشطة. </a:t>
            </a:r>
          </a:p>
          <a:p>
            <a:pPr algn="ctr"/>
            <a:r>
              <a:rPr lang="ar-SA" sz="2000" b="1" dirty="0">
                <a:solidFill>
                  <a:schemeClr val="tx2">
                    <a:lumMod val="50000"/>
                  </a:schemeClr>
                </a:solidFill>
              </a:rPr>
              <a:t>والسليلوز الذي في الفواكه والخضروات والحبوب التي نأكلها، يسمى أليافا غذائية؛ لأنه يمر في الجهاز الهضمي دون أن يتغير كثيرا</a:t>
            </a:r>
          </a:p>
        </p:txBody>
      </p:sp>
    </p:spTree>
    <p:extLst>
      <p:ext uri="{BB962C8B-B14F-4D97-AF65-F5344CB8AC3E}">
        <p14:creationId xmlns:p14="http://schemas.microsoft.com/office/powerpoint/2010/main" val="10680831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فقاعة الكلام: مستطيلة مستديرة الزوايا 1">
            <a:extLst>
              <a:ext uri="{FF2B5EF4-FFF2-40B4-BE49-F238E27FC236}">
                <a16:creationId xmlns:a16="http://schemas.microsoft.com/office/drawing/2014/main" id="{B4AA3B23-7CC7-9A73-C75F-61C38F12208A}"/>
              </a:ext>
            </a:extLst>
          </p:cNvPr>
          <p:cNvSpPr>
            <a:spLocks/>
          </p:cNvSpPr>
          <p:nvPr/>
        </p:nvSpPr>
        <p:spPr>
          <a:xfrm>
            <a:off x="9974425" y="270690"/>
            <a:ext cx="1952430" cy="1007603"/>
          </a:xfrm>
          <a:prstGeom prst="wedgeRoundRectCallout">
            <a:avLst/>
          </a:prstGeom>
          <a:solidFill>
            <a:srgbClr val="FFFFFF"/>
          </a:solidFill>
          <a:ln>
            <a:solidFill>
              <a:schemeClr val="bg1">
                <a:lumMod val="50000"/>
              </a:schemeClr>
            </a:solidFill>
          </a:ln>
          <a:effectLst/>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800" b="1" dirty="0">
                <a:solidFill>
                  <a:srgbClr val="000000"/>
                </a:solidFill>
                <a:latin typeface="ae_AlMateen" panose="02060803050605020204" pitchFamily="18" charset="-78"/>
              </a:rPr>
              <a:t>ماذا تعلمنا؟</a:t>
            </a:r>
          </a:p>
        </p:txBody>
      </p:sp>
      <p:sp>
        <p:nvSpPr>
          <p:cNvPr id="3" name="مستطيل 2">
            <a:extLst>
              <a:ext uri="{FF2B5EF4-FFF2-40B4-BE49-F238E27FC236}">
                <a16:creationId xmlns:a16="http://schemas.microsoft.com/office/drawing/2014/main" id="{8DD7C449-8FE8-23B2-73F3-F912F8CABE1D}"/>
              </a:ext>
            </a:extLst>
          </p:cNvPr>
          <p:cNvSpPr>
            <a:spLocks/>
          </p:cNvSpPr>
          <p:nvPr/>
        </p:nvSpPr>
        <p:spPr>
          <a:xfrm>
            <a:off x="4933562" y="1468119"/>
            <a:ext cx="2324876" cy="553616"/>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4400" b="1" dirty="0">
                <a:solidFill>
                  <a:srgbClr val="000000"/>
                </a:solidFill>
                <a:latin typeface="ae_AlMateen" panose="02060803050605020204" pitchFamily="18" charset="-78"/>
              </a:rPr>
              <a:t>الخلاصة</a:t>
            </a:r>
          </a:p>
        </p:txBody>
      </p:sp>
      <p:sp>
        <p:nvSpPr>
          <p:cNvPr id="4" name="مستطيل 3">
            <a:extLst>
              <a:ext uri="{FF2B5EF4-FFF2-40B4-BE49-F238E27FC236}">
                <a16:creationId xmlns:a16="http://schemas.microsoft.com/office/drawing/2014/main" id="{2F7BC799-7A26-450C-2E94-CEEB7C8A0CE9}"/>
              </a:ext>
            </a:extLst>
          </p:cNvPr>
          <p:cNvSpPr>
            <a:spLocks/>
          </p:cNvSpPr>
          <p:nvPr/>
        </p:nvSpPr>
        <p:spPr>
          <a:xfrm>
            <a:off x="1363047" y="2612271"/>
            <a:ext cx="9465906" cy="292078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1" anchor="ctr"/>
          <a:lstStyle/>
          <a:p>
            <a:pPr marL="457200" indent="-457200">
              <a:buFont typeface="Wingdings" panose="05000000000000000000" pitchFamily="2" charset="2"/>
              <a:buChar char="v"/>
            </a:pPr>
            <a:r>
              <a:rPr lang="ar-SA" sz="2800" b="1" dirty="0">
                <a:solidFill>
                  <a:schemeClr val="tx2">
                    <a:lumMod val="50000"/>
                  </a:schemeClr>
                </a:solidFill>
                <a:latin typeface="Arial" panose="020B0604020202020204" pitchFamily="34" charset="0"/>
              </a:rPr>
              <a:t>الكربوهيدرات مركبات تحتوي على مجموعات هيدروكسيل ( </a:t>
            </a:r>
            <a:r>
              <a:rPr lang="en-US" sz="2800" b="1" dirty="0">
                <a:solidFill>
                  <a:schemeClr val="tx2">
                    <a:lumMod val="50000"/>
                  </a:schemeClr>
                </a:solidFill>
                <a:latin typeface="Arial" panose="020B0604020202020204" pitchFamily="34" charset="0"/>
              </a:rPr>
              <a:t>ꟷOH</a:t>
            </a:r>
            <a:r>
              <a:rPr lang="ar-SA" sz="2800" b="1" dirty="0">
                <a:solidFill>
                  <a:schemeClr val="tx2">
                    <a:lumMod val="50000"/>
                  </a:schemeClr>
                </a:solidFill>
                <a:latin typeface="Arial" panose="020B0604020202020204" pitchFamily="34" charset="0"/>
              </a:rPr>
              <a:t>)  متعددة، ومجموعة ( </a:t>
            </a:r>
            <a:r>
              <a:rPr lang="en-US" sz="2800" b="1" dirty="0">
                <a:solidFill>
                  <a:schemeClr val="tx2">
                    <a:lumMod val="50000"/>
                  </a:schemeClr>
                </a:solidFill>
                <a:latin typeface="Arial" panose="020B0604020202020204" pitchFamily="34" charset="0"/>
              </a:rPr>
              <a:t>C═O</a:t>
            </a:r>
            <a:r>
              <a:rPr lang="ar-SA" sz="2800" b="1" dirty="0">
                <a:solidFill>
                  <a:schemeClr val="tx2">
                    <a:lumMod val="50000"/>
                  </a:schemeClr>
                </a:solidFill>
                <a:latin typeface="Arial" panose="020B0604020202020204" pitchFamily="34" charset="0"/>
              </a:rPr>
              <a:t> )الكربونيل الوظيفية</a:t>
            </a:r>
          </a:p>
          <a:p>
            <a:pPr marL="457200" indent="-457200">
              <a:buFont typeface="Wingdings" panose="05000000000000000000" pitchFamily="2" charset="2"/>
              <a:buChar char="v"/>
            </a:pPr>
            <a:r>
              <a:rPr lang="ar-SA" sz="2800" b="1" dirty="0">
                <a:solidFill>
                  <a:schemeClr val="tx2">
                    <a:lumMod val="50000"/>
                  </a:schemeClr>
                </a:solidFill>
                <a:latin typeface="Arial" panose="020B0604020202020204" pitchFamily="34" charset="0"/>
              </a:rPr>
              <a:t>يتراوح حجم الكربوهيدرات بين وحدات بناء أساسية مفردة إلى بوليمرات تتكون من مئات أو آلاف الوحدات الأساسية.</a:t>
            </a:r>
          </a:p>
          <a:p>
            <a:pPr marL="457200" indent="-457200">
              <a:buFont typeface="Wingdings" panose="05000000000000000000" pitchFamily="2" charset="2"/>
              <a:buChar char="v"/>
            </a:pPr>
            <a:r>
              <a:rPr lang="ar-SA" sz="2800" b="1" dirty="0">
                <a:solidFill>
                  <a:schemeClr val="tx2">
                    <a:lumMod val="50000"/>
                  </a:schemeClr>
                </a:solidFill>
                <a:latin typeface="Arial" panose="020B0604020202020204" pitchFamily="34" charset="0"/>
              </a:rPr>
              <a:t>توجد السكريات الأحادية في المحاليل المائية في تراكيب حلقية ومفتوحة السلسلة.</a:t>
            </a:r>
          </a:p>
        </p:txBody>
      </p:sp>
    </p:spTree>
    <p:extLst>
      <p:ext uri="{BB962C8B-B14F-4D97-AF65-F5344CB8AC3E}">
        <p14:creationId xmlns:p14="http://schemas.microsoft.com/office/powerpoint/2010/main" val="3487268198"/>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66B8AD6B-9AFF-3CB0-0BB7-849D53341CA3}"/>
              </a:ext>
            </a:extLst>
          </p:cNvPr>
          <p:cNvSpPr>
            <a:spLocks/>
          </p:cNvSpPr>
          <p:nvPr/>
        </p:nvSpPr>
        <p:spPr>
          <a:xfrm>
            <a:off x="11243387" y="102740"/>
            <a:ext cx="842087" cy="578395"/>
          </a:xfrm>
          <a:prstGeom prst="rect">
            <a:avLst/>
          </a:prstGeom>
          <a:solidFill>
            <a:srgbClr val="FFFFFF"/>
          </a:solidFill>
          <a:ln>
            <a:solidFill>
              <a:schemeClr val="bg1">
                <a:lumMod val="50000"/>
              </a:schemeClr>
            </a:solidFill>
          </a:ln>
          <a:effectLst/>
        </p:spPr>
        <p:style>
          <a:lnRef idx="1">
            <a:schemeClr val="accent4"/>
          </a:lnRef>
          <a:fillRef idx="2">
            <a:schemeClr val="accent4"/>
          </a:fillRef>
          <a:effectRef idx="1">
            <a:schemeClr val="accent4"/>
          </a:effectRef>
          <a:fontRef idx="minor">
            <a:schemeClr val="dk1"/>
          </a:fontRef>
        </p:style>
        <p:txBody>
          <a:bodyPr rtlCol="1" anchor="ctr"/>
          <a:lstStyle/>
          <a:p>
            <a:pPr algn="ctr"/>
            <a:r>
              <a:rPr lang="ar-SA" b="1" dirty="0">
                <a:solidFill>
                  <a:srgbClr val="000000"/>
                </a:solidFill>
                <a:latin typeface="ae_AlMateen" panose="02060803050605020204" pitchFamily="18" charset="-78"/>
              </a:rPr>
              <a:t>تقويم </a:t>
            </a:r>
          </a:p>
          <a:p>
            <a:pPr algn="ctr"/>
            <a:r>
              <a:rPr lang="ar-SA" b="1" dirty="0">
                <a:solidFill>
                  <a:srgbClr val="000000"/>
                </a:solidFill>
                <a:latin typeface="ae_AlMateen" panose="02060803050605020204" pitchFamily="18" charset="-78"/>
              </a:rPr>
              <a:t>تحصيلي</a:t>
            </a:r>
          </a:p>
        </p:txBody>
      </p:sp>
      <p:sp>
        <p:nvSpPr>
          <p:cNvPr id="3" name="مستطيل 2">
            <a:extLst>
              <a:ext uri="{FF2B5EF4-FFF2-40B4-BE49-F238E27FC236}">
                <a16:creationId xmlns:a16="http://schemas.microsoft.com/office/drawing/2014/main" id="{5D02EDE5-FFFE-57A7-ECE6-966B5819C2CD}"/>
              </a:ext>
            </a:extLst>
          </p:cNvPr>
          <p:cNvSpPr>
            <a:spLocks/>
          </p:cNvSpPr>
          <p:nvPr/>
        </p:nvSpPr>
        <p:spPr>
          <a:xfrm>
            <a:off x="3198845" y="264471"/>
            <a:ext cx="5794310" cy="57839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800" b="1" dirty="0">
                <a:solidFill>
                  <a:schemeClr val="bg2">
                    <a:lumMod val="50000"/>
                  </a:schemeClr>
                </a:solidFill>
                <a:latin typeface="ae_AlMateen" panose="02060803050605020204" pitchFamily="18" charset="-78"/>
              </a:rPr>
              <a:t>الصيغة العامة للكربوهيدرات</a:t>
            </a:r>
          </a:p>
        </p:txBody>
      </p:sp>
      <p:graphicFrame>
        <p:nvGraphicFramePr>
          <p:cNvPr id="7" name="جدول 7">
            <a:extLst>
              <a:ext uri="{FF2B5EF4-FFF2-40B4-BE49-F238E27FC236}">
                <a16:creationId xmlns:a16="http://schemas.microsoft.com/office/drawing/2014/main" id="{EF0EB7F4-DDC4-9E1C-5EBE-C46F4BCBAEF6}"/>
              </a:ext>
            </a:extLst>
          </p:cNvPr>
          <p:cNvGraphicFramePr>
            <a:graphicFrameLocks noGrp="1"/>
          </p:cNvGraphicFramePr>
          <p:nvPr>
            <p:extLst>
              <p:ext uri="{D42A27DB-BD31-4B8C-83A1-F6EECF244321}">
                <p14:modId xmlns:p14="http://schemas.microsoft.com/office/powerpoint/2010/main" val="151039392"/>
              </p:ext>
            </p:extLst>
          </p:nvPr>
        </p:nvGraphicFramePr>
        <p:xfrm>
          <a:off x="2032000" y="909060"/>
          <a:ext cx="8128000" cy="1296000"/>
        </p:xfrm>
        <a:graphic>
          <a:graphicData uri="http://schemas.openxmlformats.org/drawingml/2006/table">
            <a:tbl>
              <a:tblPr rtl="1" firstRow="1" bandRow="1">
                <a:tableStyleId>{5C22544A-7EE6-4342-B048-85BDC9FD1C3A}</a:tableStyleId>
              </a:tblPr>
              <a:tblGrid>
                <a:gridCol w="4064000">
                  <a:extLst>
                    <a:ext uri="{9D8B030D-6E8A-4147-A177-3AD203B41FA5}">
                      <a16:colId xmlns:a16="http://schemas.microsoft.com/office/drawing/2014/main" val="2292233845"/>
                    </a:ext>
                  </a:extLst>
                </a:gridCol>
                <a:gridCol w="4064000">
                  <a:extLst>
                    <a:ext uri="{9D8B030D-6E8A-4147-A177-3AD203B41FA5}">
                      <a16:colId xmlns:a16="http://schemas.microsoft.com/office/drawing/2014/main" val="108094146"/>
                    </a:ext>
                  </a:extLst>
                </a:gridCol>
              </a:tblGrid>
              <a:tr h="648000">
                <a:tc>
                  <a:txBody>
                    <a:bodyPr/>
                    <a:lstStyle/>
                    <a:p>
                      <a:pPr rtl="1"/>
                      <a:r>
                        <a:rPr lang="ar-SA" sz="2800" b="1" dirty="0">
                          <a:solidFill>
                            <a:schemeClr val="tx2">
                              <a:lumMod val="50000"/>
                            </a:schemeClr>
                          </a:solidFill>
                          <a:latin typeface="Arial" panose="020B0604020202020204" pitchFamily="34" charset="0"/>
                          <a:cs typeface="Arial" panose="020B0604020202020204" pitchFamily="34" charset="0"/>
                        </a:rPr>
                        <a:t>أ) </a:t>
                      </a:r>
                      <a:r>
                        <a:rPr lang="en-US" sz="2800" b="1" dirty="0">
                          <a:solidFill>
                            <a:schemeClr val="tx2">
                              <a:lumMod val="50000"/>
                            </a:schemeClr>
                          </a:solidFill>
                          <a:latin typeface="Arial" panose="020B0604020202020204" pitchFamily="34" charset="0"/>
                          <a:cs typeface="Arial" panose="020B0604020202020204" pitchFamily="34" charset="0"/>
                        </a:rPr>
                        <a:t>(CHO)</a:t>
                      </a:r>
                      <a:r>
                        <a:rPr lang="en-US" sz="2800" b="1" baseline="-25000" dirty="0">
                          <a:solidFill>
                            <a:schemeClr val="tx2">
                              <a:lumMod val="50000"/>
                            </a:schemeClr>
                          </a:solidFill>
                          <a:latin typeface="Arial" panose="020B0604020202020204" pitchFamily="34" charset="0"/>
                          <a:cs typeface="Arial" panose="020B0604020202020204" pitchFamily="34" charset="0"/>
                        </a:rPr>
                        <a:t>n</a:t>
                      </a:r>
                      <a:endParaRPr lang="ar-SA" sz="2800" b="1" baseline="-25000" dirty="0">
                        <a:solidFill>
                          <a:schemeClr val="tx2">
                            <a:lumMod val="50000"/>
                          </a:schemeClr>
                        </a:solidFill>
                        <a:latin typeface="Arial" panose="020B0604020202020204" pitchFamily="34" charset="0"/>
                        <a:cs typeface="Arial" panose="020B0604020202020204" pitchFamily="34" charset="0"/>
                      </a:endParaRPr>
                    </a:p>
                  </a:txBody>
                  <a:tcPr anchor="ct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800" b="1" dirty="0">
                          <a:solidFill>
                            <a:schemeClr val="tx2">
                              <a:lumMod val="50000"/>
                            </a:schemeClr>
                          </a:solidFill>
                          <a:latin typeface="Arial" panose="020B0604020202020204" pitchFamily="34" charset="0"/>
                          <a:cs typeface="+mn-cs"/>
                        </a:rPr>
                        <a:t>ج) </a:t>
                      </a:r>
                      <a:r>
                        <a:rPr lang="en-US" sz="2800" b="1" dirty="0">
                          <a:solidFill>
                            <a:schemeClr val="tx2">
                              <a:lumMod val="50000"/>
                            </a:schemeClr>
                          </a:solidFill>
                          <a:latin typeface="Arial" panose="020B0604020202020204" pitchFamily="34" charset="0"/>
                          <a:cs typeface="Arial" panose="020B0604020202020204" pitchFamily="34" charset="0"/>
                        </a:rPr>
                        <a:t>(CHO</a:t>
                      </a:r>
                      <a:r>
                        <a:rPr lang="en-US" sz="2800" b="1" baseline="-25000" dirty="0">
                          <a:solidFill>
                            <a:schemeClr val="tx2">
                              <a:lumMod val="50000"/>
                            </a:schemeClr>
                          </a:solidFill>
                          <a:latin typeface="Arial" panose="020B0604020202020204" pitchFamily="34" charset="0"/>
                          <a:cs typeface="Arial" panose="020B0604020202020204" pitchFamily="34" charset="0"/>
                        </a:rPr>
                        <a:t>2</a:t>
                      </a:r>
                      <a:r>
                        <a:rPr lang="en-US" sz="2800" b="1" dirty="0">
                          <a:solidFill>
                            <a:schemeClr val="tx2">
                              <a:lumMod val="50000"/>
                            </a:schemeClr>
                          </a:solidFill>
                          <a:latin typeface="Arial" panose="020B0604020202020204" pitchFamily="34" charset="0"/>
                          <a:cs typeface="Arial" panose="020B0604020202020204" pitchFamily="34" charset="0"/>
                        </a:rPr>
                        <a:t>)</a:t>
                      </a:r>
                      <a:r>
                        <a:rPr lang="en-US" sz="2800" b="1" baseline="-25000" dirty="0">
                          <a:solidFill>
                            <a:schemeClr val="tx2">
                              <a:lumMod val="50000"/>
                            </a:schemeClr>
                          </a:solidFill>
                          <a:latin typeface="Arial" panose="020B0604020202020204" pitchFamily="34" charset="0"/>
                          <a:cs typeface="Arial" panose="020B0604020202020204" pitchFamily="34" charset="0"/>
                        </a:rPr>
                        <a:t>n</a:t>
                      </a:r>
                      <a:endParaRPr lang="ar-SA" sz="2800" b="1" baseline="-25000" dirty="0">
                        <a:solidFill>
                          <a:schemeClr val="tx2">
                            <a:lumMod val="50000"/>
                          </a:schemeClr>
                        </a:solidFill>
                        <a:latin typeface="Arial" panose="020B0604020202020204" pitchFamily="34" charset="0"/>
                        <a:cs typeface="+mn-cs"/>
                      </a:endParaRPr>
                    </a:p>
                  </a:txBody>
                  <a:tcPr anchor="ct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68086170"/>
                  </a:ext>
                </a:extLst>
              </a:tr>
              <a:tr h="648000">
                <a:tc>
                  <a:txBody>
                    <a:bodyPr/>
                    <a:lstStyle/>
                    <a:p>
                      <a:pPr rtl="1"/>
                      <a:r>
                        <a:rPr lang="ar-SA" sz="2800" b="1" dirty="0">
                          <a:solidFill>
                            <a:schemeClr val="tx2">
                              <a:lumMod val="50000"/>
                            </a:schemeClr>
                          </a:solidFill>
                          <a:latin typeface="Arial" panose="020B0604020202020204" pitchFamily="34" charset="0"/>
                          <a:cs typeface="Arial" panose="020B0604020202020204" pitchFamily="34" charset="0"/>
                        </a:rPr>
                        <a:t>ب) </a:t>
                      </a:r>
                      <a:r>
                        <a:rPr lang="en-US" sz="2800" b="1" dirty="0">
                          <a:solidFill>
                            <a:schemeClr val="tx2">
                              <a:lumMod val="50000"/>
                            </a:schemeClr>
                          </a:solidFill>
                          <a:latin typeface="Arial" panose="020B0604020202020204" pitchFamily="34" charset="0"/>
                          <a:cs typeface="Arial" panose="020B0604020202020204" pitchFamily="34" charset="0"/>
                        </a:rPr>
                        <a:t>(CH</a:t>
                      </a:r>
                      <a:r>
                        <a:rPr lang="en-US" sz="2800" b="1" baseline="-25000" dirty="0">
                          <a:solidFill>
                            <a:schemeClr val="tx2">
                              <a:lumMod val="50000"/>
                            </a:schemeClr>
                          </a:solidFill>
                          <a:latin typeface="Arial" panose="020B0604020202020204" pitchFamily="34" charset="0"/>
                          <a:cs typeface="Arial" panose="020B0604020202020204" pitchFamily="34" charset="0"/>
                        </a:rPr>
                        <a:t>2</a:t>
                      </a:r>
                      <a:r>
                        <a:rPr lang="en-US" sz="2800" b="1" dirty="0">
                          <a:solidFill>
                            <a:schemeClr val="tx2">
                              <a:lumMod val="50000"/>
                            </a:schemeClr>
                          </a:solidFill>
                          <a:latin typeface="Arial" panose="020B0604020202020204" pitchFamily="34" charset="0"/>
                          <a:cs typeface="Arial" panose="020B0604020202020204" pitchFamily="34" charset="0"/>
                        </a:rPr>
                        <a:t>O)</a:t>
                      </a:r>
                      <a:r>
                        <a:rPr lang="en-US" sz="2800" b="1" baseline="-25000" dirty="0">
                          <a:solidFill>
                            <a:schemeClr val="tx2">
                              <a:lumMod val="50000"/>
                            </a:schemeClr>
                          </a:solidFill>
                          <a:latin typeface="Arial" panose="020B0604020202020204" pitchFamily="34" charset="0"/>
                          <a:cs typeface="Arial" panose="020B0604020202020204" pitchFamily="34" charset="0"/>
                        </a:rPr>
                        <a:t>n</a:t>
                      </a:r>
                      <a:endParaRPr lang="ar-SA" sz="2800" b="1" baseline="-25000" dirty="0">
                        <a:solidFill>
                          <a:schemeClr val="tx2">
                            <a:lumMod val="50000"/>
                          </a:schemeClr>
                        </a:solidFill>
                        <a:latin typeface="Arial" panose="020B0604020202020204" pitchFamily="34" charset="0"/>
                        <a:cs typeface="Arial" panose="020B0604020202020204" pitchFamily="34" charset="0"/>
                      </a:endParaRPr>
                    </a:p>
                  </a:txBody>
                  <a:tcPr anchor="ct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800" b="1" dirty="0">
                          <a:solidFill>
                            <a:schemeClr val="tx2">
                              <a:lumMod val="50000"/>
                            </a:schemeClr>
                          </a:solidFill>
                          <a:latin typeface="Arial" panose="020B0604020202020204" pitchFamily="34" charset="0"/>
                          <a:cs typeface="+mn-cs"/>
                        </a:rPr>
                        <a:t>أ) </a:t>
                      </a:r>
                      <a:r>
                        <a:rPr lang="en-US" sz="2800" b="1" dirty="0">
                          <a:solidFill>
                            <a:schemeClr val="tx2">
                              <a:lumMod val="50000"/>
                            </a:schemeClr>
                          </a:solidFill>
                          <a:latin typeface="Arial" panose="020B0604020202020204" pitchFamily="34" charset="0"/>
                          <a:cs typeface="Arial" panose="020B0604020202020204" pitchFamily="34" charset="0"/>
                        </a:rPr>
                        <a:t>(C</a:t>
                      </a:r>
                      <a:r>
                        <a:rPr lang="en-US" sz="2800" b="1" baseline="-25000" dirty="0">
                          <a:solidFill>
                            <a:schemeClr val="tx2">
                              <a:lumMod val="50000"/>
                            </a:schemeClr>
                          </a:solidFill>
                          <a:latin typeface="Arial" panose="020B0604020202020204" pitchFamily="34" charset="0"/>
                          <a:cs typeface="Arial" panose="020B0604020202020204" pitchFamily="34" charset="0"/>
                        </a:rPr>
                        <a:t>2</a:t>
                      </a:r>
                      <a:r>
                        <a:rPr lang="en-US" sz="2800" b="1" dirty="0">
                          <a:solidFill>
                            <a:schemeClr val="tx2">
                              <a:lumMod val="50000"/>
                            </a:schemeClr>
                          </a:solidFill>
                          <a:latin typeface="Arial" panose="020B0604020202020204" pitchFamily="34" charset="0"/>
                          <a:cs typeface="Arial" panose="020B0604020202020204" pitchFamily="34" charset="0"/>
                        </a:rPr>
                        <a:t>HO)</a:t>
                      </a:r>
                      <a:r>
                        <a:rPr lang="en-US" sz="2800" b="1" baseline="-25000" dirty="0">
                          <a:solidFill>
                            <a:schemeClr val="tx2">
                              <a:lumMod val="50000"/>
                            </a:schemeClr>
                          </a:solidFill>
                          <a:latin typeface="Arial" panose="020B0604020202020204" pitchFamily="34" charset="0"/>
                          <a:cs typeface="Arial" panose="020B0604020202020204" pitchFamily="34" charset="0"/>
                        </a:rPr>
                        <a:t>n</a:t>
                      </a:r>
                      <a:endParaRPr lang="ar-SA" sz="2800" b="1" baseline="-25000" dirty="0">
                        <a:solidFill>
                          <a:schemeClr val="tx2">
                            <a:lumMod val="50000"/>
                          </a:schemeClr>
                        </a:solidFill>
                        <a:latin typeface="Arial" panose="020B0604020202020204" pitchFamily="34" charset="0"/>
                        <a:cs typeface="+mn-cs"/>
                      </a:endParaRPr>
                    </a:p>
                  </a:txBody>
                  <a:tcPr anchor="ct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25864985"/>
                  </a:ext>
                </a:extLst>
              </a:tr>
            </a:tbl>
          </a:graphicData>
        </a:graphic>
      </p:graphicFrame>
      <p:sp>
        <p:nvSpPr>
          <p:cNvPr id="6" name="مستطيل 5">
            <a:extLst>
              <a:ext uri="{FF2B5EF4-FFF2-40B4-BE49-F238E27FC236}">
                <a16:creationId xmlns:a16="http://schemas.microsoft.com/office/drawing/2014/main" id="{82A33769-0F9F-564D-D12A-F80AE5DE8389}"/>
              </a:ext>
            </a:extLst>
          </p:cNvPr>
          <p:cNvSpPr>
            <a:spLocks/>
          </p:cNvSpPr>
          <p:nvPr/>
        </p:nvSpPr>
        <p:spPr>
          <a:xfrm>
            <a:off x="8182948" y="958758"/>
            <a:ext cx="1874562" cy="478156"/>
          </a:xfrm>
          <a:prstGeom prst="rect">
            <a:avLst/>
          </a:prstGeom>
          <a:solidFill>
            <a:srgbClr val="FFFFFF"/>
          </a:solidFill>
          <a:ln>
            <a:noFill/>
          </a:ln>
          <a:effectLst/>
        </p:spPr>
        <p:style>
          <a:lnRef idx="1">
            <a:schemeClr val="accent4"/>
          </a:lnRef>
          <a:fillRef idx="2">
            <a:schemeClr val="accent4"/>
          </a:fillRef>
          <a:effectRef idx="1">
            <a:schemeClr val="accent4"/>
          </a:effectRef>
          <a:fontRef idx="minor">
            <a:schemeClr val="dk1"/>
          </a:fontRef>
        </p:style>
        <p:txBody>
          <a:bodyPr rtlCol="1" anchor="ctr"/>
          <a:lstStyle/>
          <a:p>
            <a:endParaRPr lang="ar-SA" sz="2800" b="1" dirty="0">
              <a:solidFill>
                <a:schemeClr val="bg2">
                  <a:lumMod val="50000"/>
                </a:schemeClr>
              </a:solidFill>
              <a:latin typeface="ae_AlMateen" panose="02060803050605020204" pitchFamily="18" charset="-78"/>
            </a:endParaRPr>
          </a:p>
        </p:txBody>
      </p:sp>
      <p:sp>
        <p:nvSpPr>
          <p:cNvPr id="8" name="مستطيل 7">
            <a:extLst>
              <a:ext uri="{FF2B5EF4-FFF2-40B4-BE49-F238E27FC236}">
                <a16:creationId xmlns:a16="http://schemas.microsoft.com/office/drawing/2014/main" id="{5E3291DA-112F-ECF5-6963-F3E118EBB96D}"/>
              </a:ext>
            </a:extLst>
          </p:cNvPr>
          <p:cNvSpPr>
            <a:spLocks/>
          </p:cNvSpPr>
          <p:nvPr/>
        </p:nvSpPr>
        <p:spPr>
          <a:xfrm>
            <a:off x="4170193" y="958758"/>
            <a:ext cx="1874562" cy="478156"/>
          </a:xfrm>
          <a:prstGeom prst="rect">
            <a:avLst/>
          </a:prstGeom>
          <a:solidFill>
            <a:srgbClr val="FFFFFF"/>
          </a:solidFill>
          <a:ln>
            <a:noFill/>
          </a:ln>
          <a:effectLst/>
        </p:spPr>
        <p:style>
          <a:lnRef idx="1">
            <a:schemeClr val="accent4"/>
          </a:lnRef>
          <a:fillRef idx="2">
            <a:schemeClr val="accent4"/>
          </a:fillRef>
          <a:effectRef idx="1">
            <a:schemeClr val="accent4"/>
          </a:effectRef>
          <a:fontRef idx="minor">
            <a:schemeClr val="dk1"/>
          </a:fontRef>
        </p:style>
        <p:txBody>
          <a:bodyPr rtlCol="1" anchor="ctr"/>
          <a:lstStyle/>
          <a:p>
            <a:endParaRPr lang="ar-SA" sz="2800" b="1" dirty="0">
              <a:solidFill>
                <a:schemeClr val="bg2">
                  <a:lumMod val="50000"/>
                </a:schemeClr>
              </a:solidFill>
              <a:latin typeface="ae_AlMateen" panose="02060803050605020204" pitchFamily="18" charset="-78"/>
            </a:endParaRPr>
          </a:p>
        </p:txBody>
      </p:sp>
      <p:sp>
        <p:nvSpPr>
          <p:cNvPr id="9" name="مستطيل 8">
            <a:extLst>
              <a:ext uri="{FF2B5EF4-FFF2-40B4-BE49-F238E27FC236}">
                <a16:creationId xmlns:a16="http://schemas.microsoft.com/office/drawing/2014/main" id="{B2475E38-7E01-EDD5-2B38-6FB8901B9C66}"/>
              </a:ext>
            </a:extLst>
          </p:cNvPr>
          <p:cNvSpPr>
            <a:spLocks/>
          </p:cNvSpPr>
          <p:nvPr/>
        </p:nvSpPr>
        <p:spPr>
          <a:xfrm>
            <a:off x="4170193" y="1683104"/>
            <a:ext cx="1874562" cy="478156"/>
          </a:xfrm>
          <a:prstGeom prst="rect">
            <a:avLst/>
          </a:prstGeom>
          <a:solidFill>
            <a:srgbClr val="FFFFFF"/>
          </a:solidFill>
          <a:ln>
            <a:noFill/>
          </a:ln>
          <a:effectLst/>
        </p:spPr>
        <p:style>
          <a:lnRef idx="1">
            <a:schemeClr val="accent4"/>
          </a:lnRef>
          <a:fillRef idx="2">
            <a:schemeClr val="accent4"/>
          </a:fillRef>
          <a:effectRef idx="1">
            <a:schemeClr val="accent4"/>
          </a:effectRef>
          <a:fontRef idx="minor">
            <a:schemeClr val="dk1"/>
          </a:fontRef>
        </p:style>
        <p:txBody>
          <a:bodyPr rtlCol="1" anchor="ctr"/>
          <a:lstStyle/>
          <a:p>
            <a:endParaRPr lang="ar-SA" sz="2800" b="1" dirty="0">
              <a:solidFill>
                <a:schemeClr val="bg2">
                  <a:lumMod val="50000"/>
                </a:schemeClr>
              </a:solidFill>
              <a:latin typeface="ae_AlMateen" panose="02060803050605020204" pitchFamily="18" charset="-78"/>
            </a:endParaRPr>
          </a:p>
        </p:txBody>
      </p:sp>
      <p:sp>
        <p:nvSpPr>
          <p:cNvPr id="10" name="مستطيل 9">
            <a:extLst>
              <a:ext uri="{FF2B5EF4-FFF2-40B4-BE49-F238E27FC236}">
                <a16:creationId xmlns:a16="http://schemas.microsoft.com/office/drawing/2014/main" id="{B5B8EF7E-BF94-99B8-7C13-1B59E0C09067}"/>
              </a:ext>
            </a:extLst>
          </p:cNvPr>
          <p:cNvSpPr>
            <a:spLocks/>
          </p:cNvSpPr>
          <p:nvPr/>
        </p:nvSpPr>
        <p:spPr>
          <a:xfrm>
            <a:off x="2149224" y="2271254"/>
            <a:ext cx="7162727" cy="57839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800" b="1" dirty="0">
                <a:solidFill>
                  <a:schemeClr val="bg2">
                    <a:lumMod val="50000"/>
                  </a:schemeClr>
                </a:solidFill>
                <a:latin typeface="ae_AlMateen" panose="02060803050605020204" pitchFamily="18" charset="-78"/>
              </a:rPr>
              <a:t>مركبات عضوية تعد مصدراً للطاقة المختزنة في الجسم</a:t>
            </a:r>
          </a:p>
        </p:txBody>
      </p:sp>
      <p:graphicFrame>
        <p:nvGraphicFramePr>
          <p:cNvPr id="11" name="جدول 7">
            <a:extLst>
              <a:ext uri="{FF2B5EF4-FFF2-40B4-BE49-F238E27FC236}">
                <a16:creationId xmlns:a16="http://schemas.microsoft.com/office/drawing/2014/main" id="{C02E6721-FB44-C564-5DA2-A175F9DCB58F}"/>
              </a:ext>
            </a:extLst>
          </p:cNvPr>
          <p:cNvGraphicFramePr>
            <a:graphicFrameLocks noGrp="1"/>
          </p:cNvGraphicFramePr>
          <p:nvPr>
            <p:extLst>
              <p:ext uri="{D42A27DB-BD31-4B8C-83A1-F6EECF244321}">
                <p14:modId xmlns:p14="http://schemas.microsoft.com/office/powerpoint/2010/main" val="3570711198"/>
              </p:ext>
            </p:extLst>
          </p:nvPr>
        </p:nvGraphicFramePr>
        <p:xfrm>
          <a:off x="1980755" y="2915843"/>
          <a:ext cx="8128000" cy="1296000"/>
        </p:xfrm>
        <a:graphic>
          <a:graphicData uri="http://schemas.openxmlformats.org/drawingml/2006/table">
            <a:tbl>
              <a:tblPr rtl="1" firstRow="1" bandRow="1">
                <a:tableStyleId>{5C22544A-7EE6-4342-B048-85BDC9FD1C3A}</a:tableStyleId>
              </a:tblPr>
              <a:tblGrid>
                <a:gridCol w="4064000">
                  <a:extLst>
                    <a:ext uri="{9D8B030D-6E8A-4147-A177-3AD203B41FA5}">
                      <a16:colId xmlns:a16="http://schemas.microsoft.com/office/drawing/2014/main" val="2292233845"/>
                    </a:ext>
                  </a:extLst>
                </a:gridCol>
                <a:gridCol w="4064000">
                  <a:extLst>
                    <a:ext uri="{9D8B030D-6E8A-4147-A177-3AD203B41FA5}">
                      <a16:colId xmlns:a16="http://schemas.microsoft.com/office/drawing/2014/main" val="108094146"/>
                    </a:ext>
                  </a:extLst>
                </a:gridCol>
              </a:tblGrid>
              <a:tr h="648000">
                <a:tc>
                  <a:txBody>
                    <a:bodyPr/>
                    <a:lstStyle/>
                    <a:p>
                      <a:pPr rtl="1"/>
                      <a:r>
                        <a:rPr lang="ar-SA" sz="2800" b="1" dirty="0">
                          <a:solidFill>
                            <a:schemeClr val="tx2">
                              <a:lumMod val="50000"/>
                            </a:schemeClr>
                          </a:solidFill>
                          <a:latin typeface="Arial" panose="020B0604020202020204" pitchFamily="34" charset="0"/>
                          <a:cs typeface="Arial" panose="020B0604020202020204" pitchFamily="34" charset="0"/>
                        </a:rPr>
                        <a:t>أ) الهيدروكربونات</a:t>
                      </a:r>
                      <a:endParaRPr lang="ar-SA" sz="2800" b="1" baseline="-25000" dirty="0">
                        <a:solidFill>
                          <a:schemeClr val="tx2">
                            <a:lumMod val="50000"/>
                          </a:schemeClr>
                        </a:solidFill>
                        <a:latin typeface="Arial" panose="020B0604020202020204" pitchFamily="34" charset="0"/>
                        <a:cs typeface="Arial" panose="020B0604020202020204" pitchFamily="34" charset="0"/>
                      </a:endParaRPr>
                    </a:p>
                  </a:txBody>
                  <a:tcPr anchor="ct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800" b="1" dirty="0">
                          <a:solidFill>
                            <a:schemeClr val="tx2">
                              <a:lumMod val="50000"/>
                            </a:schemeClr>
                          </a:solidFill>
                          <a:latin typeface="Arial" panose="020B0604020202020204" pitchFamily="34" charset="0"/>
                          <a:cs typeface="+mn-cs"/>
                        </a:rPr>
                        <a:t>ج) </a:t>
                      </a:r>
                      <a:r>
                        <a:rPr lang="ar-SA" sz="2800" b="1" dirty="0">
                          <a:solidFill>
                            <a:schemeClr val="tx2">
                              <a:lumMod val="50000"/>
                            </a:schemeClr>
                          </a:solidFill>
                          <a:latin typeface="Arial" panose="020B0604020202020204" pitchFamily="34" charset="0"/>
                          <a:cs typeface="Arial" panose="020B0604020202020204" pitchFamily="34" charset="0"/>
                        </a:rPr>
                        <a:t>الإنزيمات</a:t>
                      </a:r>
                      <a:endParaRPr lang="ar-SA" sz="2800" b="1" baseline="-25000" dirty="0">
                        <a:solidFill>
                          <a:schemeClr val="tx2">
                            <a:lumMod val="50000"/>
                          </a:schemeClr>
                        </a:solidFill>
                        <a:latin typeface="Arial" panose="020B0604020202020204" pitchFamily="34" charset="0"/>
                        <a:cs typeface="+mn-cs"/>
                      </a:endParaRPr>
                    </a:p>
                  </a:txBody>
                  <a:tcPr anchor="ct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68086170"/>
                  </a:ext>
                </a:extLst>
              </a:tr>
              <a:tr h="648000">
                <a:tc>
                  <a:txBody>
                    <a:bodyPr/>
                    <a:lstStyle/>
                    <a:p>
                      <a:pPr rtl="1"/>
                      <a:r>
                        <a:rPr lang="ar-SA" sz="2800" b="1" dirty="0">
                          <a:solidFill>
                            <a:schemeClr val="tx2">
                              <a:lumMod val="50000"/>
                            </a:schemeClr>
                          </a:solidFill>
                          <a:latin typeface="Arial" panose="020B0604020202020204" pitchFamily="34" charset="0"/>
                          <a:cs typeface="Arial" panose="020B0604020202020204" pitchFamily="34" charset="0"/>
                        </a:rPr>
                        <a:t>ب) الهرمونات</a:t>
                      </a:r>
                      <a:endParaRPr lang="ar-SA" sz="2800" b="1" baseline="-25000" dirty="0">
                        <a:solidFill>
                          <a:schemeClr val="tx2">
                            <a:lumMod val="50000"/>
                          </a:schemeClr>
                        </a:solidFill>
                        <a:latin typeface="Arial" panose="020B0604020202020204" pitchFamily="34" charset="0"/>
                        <a:cs typeface="Arial" panose="020B0604020202020204" pitchFamily="34" charset="0"/>
                      </a:endParaRPr>
                    </a:p>
                  </a:txBody>
                  <a:tcPr anchor="ct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800" b="1" dirty="0">
                          <a:solidFill>
                            <a:schemeClr val="tx2">
                              <a:lumMod val="50000"/>
                            </a:schemeClr>
                          </a:solidFill>
                          <a:latin typeface="Arial" panose="020B0604020202020204" pitchFamily="34" charset="0"/>
                          <a:cs typeface="+mn-cs"/>
                        </a:rPr>
                        <a:t>أ) </a:t>
                      </a:r>
                      <a:r>
                        <a:rPr lang="ar-SA" sz="2800" b="1" dirty="0">
                          <a:solidFill>
                            <a:schemeClr val="tx2">
                              <a:lumMod val="50000"/>
                            </a:schemeClr>
                          </a:solidFill>
                          <a:latin typeface="Arial" panose="020B0604020202020204" pitchFamily="34" charset="0"/>
                          <a:cs typeface="Arial" panose="020B0604020202020204" pitchFamily="34" charset="0"/>
                        </a:rPr>
                        <a:t>الكربوهيدرات</a:t>
                      </a:r>
                      <a:endParaRPr lang="ar-SA" sz="2800" b="1" baseline="-25000" dirty="0">
                        <a:solidFill>
                          <a:schemeClr val="tx2">
                            <a:lumMod val="50000"/>
                          </a:schemeClr>
                        </a:solidFill>
                        <a:latin typeface="Arial" panose="020B0604020202020204" pitchFamily="34" charset="0"/>
                        <a:cs typeface="+mn-cs"/>
                      </a:endParaRPr>
                    </a:p>
                  </a:txBody>
                  <a:tcPr anchor="ct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25864985"/>
                  </a:ext>
                </a:extLst>
              </a:tr>
            </a:tbl>
          </a:graphicData>
        </a:graphic>
      </p:graphicFrame>
      <p:sp>
        <p:nvSpPr>
          <p:cNvPr id="12" name="مستطيل 11">
            <a:extLst>
              <a:ext uri="{FF2B5EF4-FFF2-40B4-BE49-F238E27FC236}">
                <a16:creationId xmlns:a16="http://schemas.microsoft.com/office/drawing/2014/main" id="{AAE980B8-A09F-D523-8730-C856070C57B4}"/>
              </a:ext>
            </a:extLst>
          </p:cNvPr>
          <p:cNvSpPr>
            <a:spLocks/>
          </p:cNvSpPr>
          <p:nvPr/>
        </p:nvSpPr>
        <p:spPr>
          <a:xfrm>
            <a:off x="7781731" y="2962225"/>
            <a:ext cx="2275779" cy="478156"/>
          </a:xfrm>
          <a:prstGeom prst="rect">
            <a:avLst/>
          </a:prstGeom>
          <a:solidFill>
            <a:srgbClr val="FFFFFF"/>
          </a:solidFill>
          <a:ln>
            <a:noFill/>
          </a:ln>
          <a:effectLst/>
        </p:spPr>
        <p:style>
          <a:lnRef idx="1">
            <a:schemeClr val="accent4"/>
          </a:lnRef>
          <a:fillRef idx="2">
            <a:schemeClr val="accent4"/>
          </a:fillRef>
          <a:effectRef idx="1">
            <a:schemeClr val="accent4"/>
          </a:effectRef>
          <a:fontRef idx="minor">
            <a:schemeClr val="dk1"/>
          </a:fontRef>
        </p:style>
        <p:txBody>
          <a:bodyPr rtlCol="1" anchor="ctr"/>
          <a:lstStyle/>
          <a:p>
            <a:endParaRPr lang="ar-SA" sz="2800" b="1" dirty="0">
              <a:solidFill>
                <a:schemeClr val="bg2">
                  <a:lumMod val="50000"/>
                </a:schemeClr>
              </a:solidFill>
              <a:latin typeface="ae_AlMateen" panose="02060803050605020204" pitchFamily="18" charset="-78"/>
            </a:endParaRPr>
          </a:p>
        </p:txBody>
      </p:sp>
      <p:sp>
        <p:nvSpPr>
          <p:cNvPr id="13" name="مستطيل 12">
            <a:extLst>
              <a:ext uri="{FF2B5EF4-FFF2-40B4-BE49-F238E27FC236}">
                <a16:creationId xmlns:a16="http://schemas.microsoft.com/office/drawing/2014/main" id="{4594E2DF-202A-6EED-9790-6AFB5D43BD8D}"/>
              </a:ext>
            </a:extLst>
          </p:cNvPr>
          <p:cNvSpPr>
            <a:spLocks/>
          </p:cNvSpPr>
          <p:nvPr/>
        </p:nvSpPr>
        <p:spPr>
          <a:xfrm>
            <a:off x="8182948" y="3668091"/>
            <a:ext cx="1874562" cy="478156"/>
          </a:xfrm>
          <a:prstGeom prst="rect">
            <a:avLst/>
          </a:prstGeom>
          <a:solidFill>
            <a:srgbClr val="FFFFFF"/>
          </a:solidFill>
          <a:ln>
            <a:noFill/>
          </a:ln>
          <a:effectLst/>
        </p:spPr>
        <p:style>
          <a:lnRef idx="1">
            <a:schemeClr val="accent4"/>
          </a:lnRef>
          <a:fillRef idx="2">
            <a:schemeClr val="accent4"/>
          </a:fillRef>
          <a:effectRef idx="1">
            <a:schemeClr val="accent4"/>
          </a:effectRef>
          <a:fontRef idx="minor">
            <a:schemeClr val="dk1"/>
          </a:fontRef>
        </p:style>
        <p:txBody>
          <a:bodyPr rtlCol="1" anchor="ctr"/>
          <a:lstStyle/>
          <a:p>
            <a:endParaRPr lang="ar-SA" sz="2800" b="1" dirty="0">
              <a:solidFill>
                <a:schemeClr val="bg2">
                  <a:lumMod val="50000"/>
                </a:schemeClr>
              </a:solidFill>
              <a:latin typeface="ae_AlMateen" panose="02060803050605020204" pitchFamily="18" charset="-78"/>
            </a:endParaRPr>
          </a:p>
        </p:txBody>
      </p:sp>
      <p:sp>
        <p:nvSpPr>
          <p:cNvPr id="14" name="مستطيل 13">
            <a:extLst>
              <a:ext uri="{FF2B5EF4-FFF2-40B4-BE49-F238E27FC236}">
                <a16:creationId xmlns:a16="http://schemas.microsoft.com/office/drawing/2014/main" id="{08ED85FE-6FC9-DCEC-AAD9-63E93BE35DFD}"/>
              </a:ext>
            </a:extLst>
          </p:cNvPr>
          <p:cNvSpPr>
            <a:spLocks/>
          </p:cNvSpPr>
          <p:nvPr/>
        </p:nvSpPr>
        <p:spPr>
          <a:xfrm>
            <a:off x="4093027" y="2962225"/>
            <a:ext cx="1874562" cy="478156"/>
          </a:xfrm>
          <a:prstGeom prst="rect">
            <a:avLst/>
          </a:prstGeom>
          <a:solidFill>
            <a:srgbClr val="FFFFFF"/>
          </a:solidFill>
          <a:ln>
            <a:noFill/>
          </a:ln>
          <a:effectLst/>
        </p:spPr>
        <p:style>
          <a:lnRef idx="1">
            <a:schemeClr val="accent4"/>
          </a:lnRef>
          <a:fillRef idx="2">
            <a:schemeClr val="accent4"/>
          </a:fillRef>
          <a:effectRef idx="1">
            <a:schemeClr val="accent4"/>
          </a:effectRef>
          <a:fontRef idx="minor">
            <a:schemeClr val="dk1"/>
          </a:fontRef>
        </p:style>
        <p:txBody>
          <a:bodyPr rtlCol="1" anchor="ctr"/>
          <a:lstStyle/>
          <a:p>
            <a:endParaRPr lang="ar-SA" sz="2800" b="1" dirty="0">
              <a:solidFill>
                <a:schemeClr val="bg2">
                  <a:lumMod val="50000"/>
                </a:schemeClr>
              </a:solidFill>
              <a:latin typeface="ae_AlMateen" panose="02060803050605020204" pitchFamily="18" charset="-78"/>
            </a:endParaRPr>
          </a:p>
        </p:txBody>
      </p:sp>
      <p:sp>
        <p:nvSpPr>
          <p:cNvPr id="15" name="مستطيل 14">
            <a:extLst>
              <a:ext uri="{FF2B5EF4-FFF2-40B4-BE49-F238E27FC236}">
                <a16:creationId xmlns:a16="http://schemas.microsoft.com/office/drawing/2014/main" id="{D8DD0C89-D0E9-DBE5-B56E-51A4D702B33F}"/>
              </a:ext>
            </a:extLst>
          </p:cNvPr>
          <p:cNvSpPr>
            <a:spLocks/>
          </p:cNvSpPr>
          <p:nvPr/>
        </p:nvSpPr>
        <p:spPr>
          <a:xfrm>
            <a:off x="3198845" y="4500831"/>
            <a:ext cx="5794310" cy="57839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800" b="1" dirty="0">
                <a:solidFill>
                  <a:schemeClr val="bg2">
                    <a:lumMod val="50000"/>
                  </a:schemeClr>
                </a:solidFill>
                <a:latin typeface="ae_AlMateen" panose="02060803050605020204" pitchFamily="18" charset="-78"/>
              </a:rPr>
              <a:t>من السكريات الأحادية</a:t>
            </a:r>
          </a:p>
        </p:txBody>
      </p:sp>
      <p:graphicFrame>
        <p:nvGraphicFramePr>
          <p:cNvPr id="16" name="جدول 7">
            <a:extLst>
              <a:ext uri="{FF2B5EF4-FFF2-40B4-BE49-F238E27FC236}">
                <a16:creationId xmlns:a16="http://schemas.microsoft.com/office/drawing/2014/main" id="{07AE6C09-A9B9-2C3B-A7C3-CE21EFF7CEBD}"/>
              </a:ext>
            </a:extLst>
          </p:cNvPr>
          <p:cNvGraphicFramePr>
            <a:graphicFrameLocks noGrp="1"/>
          </p:cNvGraphicFramePr>
          <p:nvPr>
            <p:extLst>
              <p:ext uri="{D42A27DB-BD31-4B8C-83A1-F6EECF244321}">
                <p14:modId xmlns:p14="http://schemas.microsoft.com/office/powerpoint/2010/main" val="2854655252"/>
              </p:ext>
            </p:extLst>
          </p:nvPr>
        </p:nvGraphicFramePr>
        <p:xfrm>
          <a:off x="2032000" y="5145420"/>
          <a:ext cx="8128000" cy="1296000"/>
        </p:xfrm>
        <a:graphic>
          <a:graphicData uri="http://schemas.openxmlformats.org/drawingml/2006/table">
            <a:tbl>
              <a:tblPr rtl="1" firstRow="1" bandRow="1">
                <a:tableStyleId>{5C22544A-7EE6-4342-B048-85BDC9FD1C3A}</a:tableStyleId>
              </a:tblPr>
              <a:tblGrid>
                <a:gridCol w="4064000">
                  <a:extLst>
                    <a:ext uri="{9D8B030D-6E8A-4147-A177-3AD203B41FA5}">
                      <a16:colId xmlns:a16="http://schemas.microsoft.com/office/drawing/2014/main" val="2292233845"/>
                    </a:ext>
                  </a:extLst>
                </a:gridCol>
                <a:gridCol w="4064000">
                  <a:extLst>
                    <a:ext uri="{9D8B030D-6E8A-4147-A177-3AD203B41FA5}">
                      <a16:colId xmlns:a16="http://schemas.microsoft.com/office/drawing/2014/main" val="108094146"/>
                    </a:ext>
                  </a:extLst>
                </a:gridCol>
              </a:tblGrid>
              <a:tr h="648000">
                <a:tc>
                  <a:txBody>
                    <a:bodyPr/>
                    <a:lstStyle/>
                    <a:p>
                      <a:pPr rtl="1"/>
                      <a:r>
                        <a:rPr lang="ar-SA" sz="2800" b="1" dirty="0">
                          <a:solidFill>
                            <a:schemeClr val="tx2">
                              <a:lumMod val="50000"/>
                            </a:schemeClr>
                          </a:solidFill>
                          <a:latin typeface="Arial" panose="020B0604020202020204" pitchFamily="34" charset="0"/>
                          <a:cs typeface="Arial" panose="020B0604020202020204" pitchFamily="34" charset="0"/>
                        </a:rPr>
                        <a:t>أ) الجلوكوز</a:t>
                      </a:r>
                      <a:endParaRPr lang="ar-SA" sz="2800" b="1" baseline="-25000" dirty="0">
                        <a:solidFill>
                          <a:schemeClr val="tx2">
                            <a:lumMod val="50000"/>
                          </a:schemeClr>
                        </a:solidFill>
                        <a:latin typeface="Arial" panose="020B0604020202020204" pitchFamily="34" charset="0"/>
                        <a:cs typeface="Arial" panose="020B0604020202020204" pitchFamily="34" charset="0"/>
                      </a:endParaRPr>
                    </a:p>
                  </a:txBody>
                  <a:tcPr anchor="ct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800" b="1" dirty="0">
                          <a:solidFill>
                            <a:schemeClr val="tx2">
                              <a:lumMod val="50000"/>
                            </a:schemeClr>
                          </a:solidFill>
                          <a:latin typeface="Arial" panose="020B0604020202020204" pitchFamily="34" charset="0"/>
                          <a:cs typeface="+mn-cs"/>
                        </a:rPr>
                        <a:t>ج) </a:t>
                      </a:r>
                      <a:r>
                        <a:rPr lang="ar-SA" sz="2800" b="1" dirty="0">
                          <a:solidFill>
                            <a:schemeClr val="tx2">
                              <a:lumMod val="50000"/>
                            </a:schemeClr>
                          </a:solidFill>
                          <a:latin typeface="Arial" panose="020B0604020202020204" pitchFamily="34" charset="0"/>
                          <a:cs typeface="Arial" panose="020B0604020202020204" pitchFamily="34" charset="0"/>
                        </a:rPr>
                        <a:t>السكروز</a:t>
                      </a:r>
                      <a:endParaRPr lang="ar-SA" sz="2800" b="1" baseline="-25000" dirty="0">
                        <a:solidFill>
                          <a:schemeClr val="tx2">
                            <a:lumMod val="50000"/>
                          </a:schemeClr>
                        </a:solidFill>
                        <a:latin typeface="Arial" panose="020B0604020202020204" pitchFamily="34" charset="0"/>
                        <a:cs typeface="+mn-cs"/>
                      </a:endParaRPr>
                    </a:p>
                  </a:txBody>
                  <a:tcPr anchor="ct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68086170"/>
                  </a:ext>
                </a:extLst>
              </a:tr>
              <a:tr h="648000">
                <a:tc>
                  <a:txBody>
                    <a:bodyPr/>
                    <a:lstStyle/>
                    <a:p>
                      <a:pPr rtl="1"/>
                      <a:r>
                        <a:rPr lang="ar-SA" sz="2800" b="1" dirty="0">
                          <a:solidFill>
                            <a:schemeClr val="tx2">
                              <a:lumMod val="50000"/>
                            </a:schemeClr>
                          </a:solidFill>
                          <a:latin typeface="Arial" panose="020B0604020202020204" pitchFamily="34" charset="0"/>
                          <a:cs typeface="Arial" panose="020B0604020202020204" pitchFamily="34" charset="0"/>
                        </a:rPr>
                        <a:t>ب) اللاكتوز</a:t>
                      </a:r>
                      <a:endParaRPr lang="ar-SA" sz="2800" b="1" baseline="-25000" dirty="0">
                        <a:solidFill>
                          <a:schemeClr val="tx2">
                            <a:lumMod val="50000"/>
                          </a:schemeClr>
                        </a:solidFill>
                        <a:latin typeface="Arial" panose="020B0604020202020204" pitchFamily="34" charset="0"/>
                        <a:cs typeface="Arial" panose="020B0604020202020204" pitchFamily="34" charset="0"/>
                      </a:endParaRPr>
                    </a:p>
                  </a:txBody>
                  <a:tcPr anchor="ct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800" b="1" dirty="0">
                          <a:solidFill>
                            <a:schemeClr val="tx2">
                              <a:lumMod val="50000"/>
                            </a:schemeClr>
                          </a:solidFill>
                          <a:latin typeface="Arial" panose="020B0604020202020204" pitchFamily="34" charset="0"/>
                          <a:cs typeface="+mn-cs"/>
                        </a:rPr>
                        <a:t>أ) </a:t>
                      </a:r>
                      <a:r>
                        <a:rPr lang="ar-SA" sz="2800" b="1" dirty="0">
                          <a:solidFill>
                            <a:schemeClr val="tx2">
                              <a:lumMod val="50000"/>
                            </a:schemeClr>
                          </a:solidFill>
                          <a:latin typeface="Arial" panose="020B0604020202020204" pitchFamily="34" charset="0"/>
                          <a:cs typeface="Arial" panose="020B0604020202020204" pitchFamily="34" charset="0"/>
                        </a:rPr>
                        <a:t>السليلوز</a:t>
                      </a:r>
                      <a:endParaRPr lang="ar-SA" sz="2800" b="1" baseline="-25000" dirty="0">
                        <a:solidFill>
                          <a:schemeClr val="tx2">
                            <a:lumMod val="50000"/>
                          </a:schemeClr>
                        </a:solidFill>
                        <a:latin typeface="Arial" panose="020B0604020202020204" pitchFamily="34" charset="0"/>
                        <a:cs typeface="+mn-cs"/>
                      </a:endParaRPr>
                    </a:p>
                  </a:txBody>
                  <a:tcPr anchor="ct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25864985"/>
                  </a:ext>
                </a:extLst>
              </a:tr>
            </a:tbl>
          </a:graphicData>
        </a:graphic>
      </p:graphicFrame>
      <p:sp>
        <p:nvSpPr>
          <p:cNvPr id="17" name="مستطيل 16">
            <a:extLst>
              <a:ext uri="{FF2B5EF4-FFF2-40B4-BE49-F238E27FC236}">
                <a16:creationId xmlns:a16="http://schemas.microsoft.com/office/drawing/2014/main" id="{2CFF7EEF-E950-5CC2-B677-99003A81FE34}"/>
              </a:ext>
            </a:extLst>
          </p:cNvPr>
          <p:cNvSpPr>
            <a:spLocks/>
          </p:cNvSpPr>
          <p:nvPr/>
        </p:nvSpPr>
        <p:spPr>
          <a:xfrm>
            <a:off x="8182948" y="5876295"/>
            <a:ext cx="1874562" cy="478156"/>
          </a:xfrm>
          <a:prstGeom prst="rect">
            <a:avLst/>
          </a:prstGeom>
          <a:solidFill>
            <a:srgbClr val="FFFFFF"/>
          </a:solidFill>
          <a:ln>
            <a:noFill/>
          </a:ln>
          <a:effectLst/>
        </p:spPr>
        <p:style>
          <a:lnRef idx="1">
            <a:schemeClr val="accent4"/>
          </a:lnRef>
          <a:fillRef idx="2">
            <a:schemeClr val="accent4"/>
          </a:fillRef>
          <a:effectRef idx="1">
            <a:schemeClr val="accent4"/>
          </a:effectRef>
          <a:fontRef idx="minor">
            <a:schemeClr val="dk1"/>
          </a:fontRef>
        </p:style>
        <p:txBody>
          <a:bodyPr rtlCol="1" anchor="ctr"/>
          <a:lstStyle/>
          <a:p>
            <a:endParaRPr lang="ar-SA" sz="2800" b="1" dirty="0">
              <a:solidFill>
                <a:schemeClr val="bg2">
                  <a:lumMod val="50000"/>
                </a:schemeClr>
              </a:solidFill>
              <a:latin typeface="ae_AlMateen" panose="02060803050605020204" pitchFamily="18" charset="-78"/>
            </a:endParaRPr>
          </a:p>
        </p:txBody>
      </p:sp>
      <p:sp>
        <p:nvSpPr>
          <p:cNvPr id="18" name="مستطيل 17">
            <a:extLst>
              <a:ext uri="{FF2B5EF4-FFF2-40B4-BE49-F238E27FC236}">
                <a16:creationId xmlns:a16="http://schemas.microsoft.com/office/drawing/2014/main" id="{2539471A-7701-7B08-8E37-3A63139658A6}"/>
              </a:ext>
            </a:extLst>
          </p:cNvPr>
          <p:cNvSpPr>
            <a:spLocks/>
          </p:cNvSpPr>
          <p:nvPr/>
        </p:nvSpPr>
        <p:spPr>
          <a:xfrm>
            <a:off x="4157623" y="5271780"/>
            <a:ext cx="1874562" cy="478156"/>
          </a:xfrm>
          <a:prstGeom prst="rect">
            <a:avLst/>
          </a:prstGeom>
          <a:solidFill>
            <a:srgbClr val="FFFFFF"/>
          </a:solidFill>
          <a:ln>
            <a:noFill/>
          </a:ln>
          <a:effectLst/>
        </p:spPr>
        <p:style>
          <a:lnRef idx="1">
            <a:schemeClr val="accent4"/>
          </a:lnRef>
          <a:fillRef idx="2">
            <a:schemeClr val="accent4"/>
          </a:fillRef>
          <a:effectRef idx="1">
            <a:schemeClr val="accent4"/>
          </a:effectRef>
          <a:fontRef idx="minor">
            <a:schemeClr val="dk1"/>
          </a:fontRef>
        </p:style>
        <p:txBody>
          <a:bodyPr rtlCol="1" anchor="ctr"/>
          <a:lstStyle/>
          <a:p>
            <a:endParaRPr lang="ar-SA" sz="2800" b="1" dirty="0">
              <a:solidFill>
                <a:schemeClr val="bg2">
                  <a:lumMod val="50000"/>
                </a:schemeClr>
              </a:solidFill>
              <a:latin typeface="ae_AlMateen" panose="02060803050605020204" pitchFamily="18" charset="-78"/>
            </a:endParaRPr>
          </a:p>
        </p:txBody>
      </p:sp>
      <p:sp>
        <p:nvSpPr>
          <p:cNvPr id="19" name="مستطيل 18">
            <a:extLst>
              <a:ext uri="{FF2B5EF4-FFF2-40B4-BE49-F238E27FC236}">
                <a16:creationId xmlns:a16="http://schemas.microsoft.com/office/drawing/2014/main" id="{3AC87F39-47B9-FAC6-6293-CC4D5388B0B1}"/>
              </a:ext>
            </a:extLst>
          </p:cNvPr>
          <p:cNvSpPr>
            <a:spLocks/>
          </p:cNvSpPr>
          <p:nvPr/>
        </p:nvSpPr>
        <p:spPr>
          <a:xfrm>
            <a:off x="4157623" y="5856600"/>
            <a:ext cx="1874562" cy="478156"/>
          </a:xfrm>
          <a:prstGeom prst="rect">
            <a:avLst/>
          </a:prstGeom>
          <a:solidFill>
            <a:srgbClr val="FFFFFF"/>
          </a:solidFill>
          <a:ln>
            <a:noFill/>
          </a:ln>
          <a:effectLst/>
        </p:spPr>
        <p:style>
          <a:lnRef idx="1">
            <a:schemeClr val="accent4"/>
          </a:lnRef>
          <a:fillRef idx="2">
            <a:schemeClr val="accent4"/>
          </a:fillRef>
          <a:effectRef idx="1">
            <a:schemeClr val="accent4"/>
          </a:effectRef>
          <a:fontRef idx="minor">
            <a:schemeClr val="dk1"/>
          </a:fontRef>
        </p:style>
        <p:txBody>
          <a:bodyPr rtlCol="1" anchor="ctr"/>
          <a:lstStyle/>
          <a:p>
            <a:endParaRPr lang="ar-SA" sz="2800" b="1" dirty="0">
              <a:solidFill>
                <a:schemeClr val="bg2">
                  <a:lumMod val="50000"/>
                </a:schemeClr>
              </a:solidFill>
              <a:latin typeface="ae_AlMateen" panose="02060803050605020204" pitchFamily="18" charset="-78"/>
            </a:endParaRPr>
          </a:p>
        </p:txBody>
      </p:sp>
    </p:spTree>
    <p:extLst>
      <p:ext uri="{BB962C8B-B14F-4D97-AF65-F5344CB8AC3E}">
        <p14:creationId xmlns:p14="http://schemas.microsoft.com/office/powerpoint/2010/main" val="191958609"/>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2" grpId="0" animBg="1"/>
      <p:bldP spid="13" grpId="0" animBg="1"/>
      <p:bldP spid="14"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66B8AD6B-9AFF-3CB0-0BB7-849D53341CA3}"/>
              </a:ext>
            </a:extLst>
          </p:cNvPr>
          <p:cNvSpPr>
            <a:spLocks/>
          </p:cNvSpPr>
          <p:nvPr/>
        </p:nvSpPr>
        <p:spPr>
          <a:xfrm>
            <a:off x="11243387" y="102740"/>
            <a:ext cx="842087" cy="578395"/>
          </a:xfrm>
          <a:prstGeom prst="rect">
            <a:avLst/>
          </a:prstGeom>
          <a:solidFill>
            <a:srgbClr val="FFFFFF"/>
          </a:solidFill>
          <a:ln>
            <a:solidFill>
              <a:schemeClr val="bg1">
                <a:lumMod val="50000"/>
              </a:schemeClr>
            </a:solidFill>
          </a:ln>
          <a:effectLst/>
        </p:spPr>
        <p:style>
          <a:lnRef idx="1">
            <a:schemeClr val="accent4"/>
          </a:lnRef>
          <a:fillRef idx="2">
            <a:schemeClr val="accent4"/>
          </a:fillRef>
          <a:effectRef idx="1">
            <a:schemeClr val="accent4"/>
          </a:effectRef>
          <a:fontRef idx="minor">
            <a:schemeClr val="dk1"/>
          </a:fontRef>
        </p:style>
        <p:txBody>
          <a:bodyPr rtlCol="1" anchor="ctr"/>
          <a:lstStyle/>
          <a:p>
            <a:pPr algn="ctr"/>
            <a:r>
              <a:rPr lang="ar-SA" b="1" dirty="0">
                <a:solidFill>
                  <a:srgbClr val="000000"/>
                </a:solidFill>
                <a:latin typeface="ae_AlMateen" panose="02060803050605020204" pitchFamily="18" charset="-78"/>
              </a:rPr>
              <a:t>تقويم </a:t>
            </a:r>
          </a:p>
          <a:p>
            <a:pPr algn="ctr"/>
            <a:r>
              <a:rPr lang="ar-SA" b="1" dirty="0">
                <a:solidFill>
                  <a:srgbClr val="000000"/>
                </a:solidFill>
                <a:latin typeface="ae_AlMateen" panose="02060803050605020204" pitchFamily="18" charset="-78"/>
              </a:rPr>
              <a:t>تحصيلي</a:t>
            </a:r>
          </a:p>
        </p:txBody>
      </p:sp>
      <p:sp>
        <p:nvSpPr>
          <p:cNvPr id="3" name="مستطيل 2">
            <a:extLst>
              <a:ext uri="{FF2B5EF4-FFF2-40B4-BE49-F238E27FC236}">
                <a16:creationId xmlns:a16="http://schemas.microsoft.com/office/drawing/2014/main" id="{5D02EDE5-FFFE-57A7-ECE6-966B5819C2CD}"/>
              </a:ext>
            </a:extLst>
          </p:cNvPr>
          <p:cNvSpPr>
            <a:spLocks/>
          </p:cNvSpPr>
          <p:nvPr/>
        </p:nvSpPr>
        <p:spPr>
          <a:xfrm>
            <a:off x="3198845" y="264471"/>
            <a:ext cx="5794310" cy="57839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800" b="1" dirty="0">
                <a:solidFill>
                  <a:schemeClr val="bg2">
                    <a:lumMod val="50000"/>
                  </a:schemeClr>
                </a:solidFill>
                <a:latin typeface="ae_AlMateen" panose="02060803050605020204" pitchFamily="18" charset="-78"/>
              </a:rPr>
              <a:t>الفركتوز من السكريات</a:t>
            </a:r>
          </a:p>
        </p:txBody>
      </p:sp>
      <p:graphicFrame>
        <p:nvGraphicFramePr>
          <p:cNvPr id="7" name="جدول 7">
            <a:extLst>
              <a:ext uri="{FF2B5EF4-FFF2-40B4-BE49-F238E27FC236}">
                <a16:creationId xmlns:a16="http://schemas.microsoft.com/office/drawing/2014/main" id="{EF0EB7F4-DDC4-9E1C-5EBE-C46F4BCBAEF6}"/>
              </a:ext>
            </a:extLst>
          </p:cNvPr>
          <p:cNvGraphicFramePr>
            <a:graphicFrameLocks noGrp="1"/>
          </p:cNvGraphicFramePr>
          <p:nvPr>
            <p:extLst>
              <p:ext uri="{D42A27DB-BD31-4B8C-83A1-F6EECF244321}">
                <p14:modId xmlns:p14="http://schemas.microsoft.com/office/powerpoint/2010/main" val="522678365"/>
              </p:ext>
            </p:extLst>
          </p:nvPr>
        </p:nvGraphicFramePr>
        <p:xfrm>
          <a:off x="2032000" y="909060"/>
          <a:ext cx="8128000" cy="1296000"/>
        </p:xfrm>
        <a:graphic>
          <a:graphicData uri="http://schemas.openxmlformats.org/drawingml/2006/table">
            <a:tbl>
              <a:tblPr rtl="1" firstRow="1" bandRow="1">
                <a:tableStyleId>{5C22544A-7EE6-4342-B048-85BDC9FD1C3A}</a:tableStyleId>
              </a:tblPr>
              <a:tblGrid>
                <a:gridCol w="4064000">
                  <a:extLst>
                    <a:ext uri="{9D8B030D-6E8A-4147-A177-3AD203B41FA5}">
                      <a16:colId xmlns:a16="http://schemas.microsoft.com/office/drawing/2014/main" val="2292233845"/>
                    </a:ext>
                  </a:extLst>
                </a:gridCol>
                <a:gridCol w="4064000">
                  <a:extLst>
                    <a:ext uri="{9D8B030D-6E8A-4147-A177-3AD203B41FA5}">
                      <a16:colId xmlns:a16="http://schemas.microsoft.com/office/drawing/2014/main" val="108094146"/>
                    </a:ext>
                  </a:extLst>
                </a:gridCol>
              </a:tblGrid>
              <a:tr h="648000">
                <a:tc>
                  <a:txBody>
                    <a:bodyPr/>
                    <a:lstStyle/>
                    <a:p>
                      <a:pPr rtl="1"/>
                      <a:r>
                        <a:rPr lang="ar-SA" sz="2800" b="1" dirty="0">
                          <a:solidFill>
                            <a:schemeClr val="tx2">
                              <a:lumMod val="50000"/>
                            </a:schemeClr>
                          </a:solidFill>
                          <a:latin typeface="Arial" panose="020B0604020202020204" pitchFamily="34" charset="0"/>
                          <a:cs typeface="Arial" panose="020B0604020202020204" pitchFamily="34" charset="0"/>
                        </a:rPr>
                        <a:t>أ) الرباعية</a:t>
                      </a:r>
                      <a:endParaRPr lang="ar-SA" sz="2800" b="1" baseline="-25000" dirty="0">
                        <a:solidFill>
                          <a:schemeClr val="tx2">
                            <a:lumMod val="50000"/>
                          </a:schemeClr>
                        </a:solidFill>
                        <a:latin typeface="Arial" panose="020B0604020202020204" pitchFamily="34" charset="0"/>
                        <a:cs typeface="Arial" panose="020B0604020202020204" pitchFamily="34" charset="0"/>
                      </a:endParaRPr>
                    </a:p>
                  </a:txBody>
                  <a:tcPr anchor="ct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800" b="1" dirty="0">
                          <a:solidFill>
                            <a:schemeClr val="tx2">
                              <a:lumMod val="50000"/>
                            </a:schemeClr>
                          </a:solidFill>
                          <a:latin typeface="Arial" panose="020B0604020202020204" pitchFamily="34" charset="0"/>
                          <a:cs typeface="+mn-cs"/>
                        </a:rPr>
                        <a:t>ج) </a:t>
                      </a:r>
                      <a:r>
                        <a:rPr lang="ar-SA" sz="2800" b="1" dirty="0">
                          <a:solidFill>
                            <a:schemeClr val="tx2">
                              <a:lumMod val="50000"/>
                            </a:schemeClr>
                          </a:solidFill>
                          <a:latin typeface="Arial" panose="020B0604020202020204" pitchFamily="34" charset="0"/>
                          <a:cs typeface="Arial" panose="020B0604020202020204" pitchFamily="34" charset="0"/>
                        </a:rPr>
                        <a:t>الثلاثية</a:t>
                      </a:r>
                      <a:endParaRPr lang="ar-SA" sz="2800" b="1" baseline="-25000" dirty="0">
                        <a:solidFill>
                          <a:schemeClr val="tx2">
                            <a:lumMod val="50000"/>
                          </a:schemeClr>
                        </a:solidFill>
                        <a:latin typeface="Arial" panose="020B0604020202020204" pitchFamily="34" charset="0"/>
                        <a:cs typeface="+mn-cs"/>
                      </a:endParaRPr>
                    </a:p>
                  </a:txBody>
                  <a:tcPr anchor="ct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68086170"/>
                  </a:ext>
                </a:extLst>
              </a:tr>
              <a:tr h="648000">
                <a:tc>
                  <a:txBody>
                    <a:bodyPr/>
                    <a:lstStyle/>
                    <a:p>
                      <a:pPr rtl="1"/>
                      <a:r>
                        <a:rPr lang="ar-SA" sz="2800" b="1" dirty="0">
                          <a:solidFill>
                            <a:schemeClr val="tx2">
                              <a:lumMod val="50000"/>
                            </a:schemeClr>
                          </a:solidFill>
                          <a:latin typeface="Arial" panose="020B0604020202020204" pitchFamily="34" charset="0"/>
                          <a:cs typeface="Arial" panose="020B0604020202020204" pitchFamily="34" charset="0"/>
                        </a:rPr>
                        <a:t>ب) الثنائية</a:t>
                      </a:r>
                      <a:endParaRPr lang="ar-SA" sz="2800" b="1" baseline="-25000" dirty="0">
                        <a:solidFill>
                          <a:schemeClr val="tx2">
                            <a:lumMod val="50000"/>
                          </a:schemeClr>
                        </a:solidFill>
                        <a:latin typeface="Arial" panose="020B0604020202020204" pitchFamily="34" charset="0"/>
                        <a:cs typeface="Arial" panose="020B0604020202020204" pitchFamily="34" charset="0"/>
                      </a:endParaRPr>
                    </a:p>
                  </a:txBody>
                  <a:tcPr anchor="ct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800" b="1" dirty="0">
                          <a:solidFill>
                            <a:schemeClr val="tx2">
                              <a:lumMod val="50000"/>
                            </a:schemeClr>
                          </a:solidFill>
                          <a:latin typeface="Arial" panose="020B0604020202020204" pitchFamily="34" charset="0"/>
                          <a:cs typeface="+mn-cs"/>
                        </a:rPr>
                        <a:t>أ) </a:t>
                      </a:r>
                      <a:r>
                        <a:rPr lang="ar-SA" sz="2800" b="1" dirty="0">
                          <a:solidFill>
                            <a:schemeClr val="tx2">
                              <a:lumMod val="50000"/>
                            </a:schemeClr>
                          </a:solidFill>
                          <a:latin typeface="Arial" panose="020B0604020202020204" pitchFamily="34" charset="0"/>
                          <a:cs typeface="Arial" panose="020B0604020202020204" pitchFamily="34" charset="0"/>
                        </a:rPr>
                        <a:t>الأحادية</a:t>
                      </a:r>
                      <a:endParaRPr lang="ar-SA" sz="2800" b="1" baseline="-25000" dirty="0">
                        <a:solidFill>
                          <a:schemeClr val="tx2">
                            <a:lumMod val="50000"/>
                          </a:schemeClr>
                        </a:solidFill>
                        <a:latin typeface="Arial" panose="020B0604020202020204" pitchFamily="34" charset="0"/>
                        <a:cs typeface="+mn-cs"/>
                      </a:endParaRPr>
                    </a:p>
                  </a:txBody>
                  <a:tcPr anchor="ct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25864985"/>
                  </a:ext>
                </a:extLst>
              </a:tr>
            </a:tbl>
          </a:graphicData>
        </a:graphic>
      </p:graphicFrame>
      <p:sp>
        <p:nvSpPr>
          <p:cNvPr id="6" name="مستطيل 5">
            <a:extLst>
              <a:ext uri="{FF2B5EF4-FFF2-40B4-BE49-F238E27FC236}">
                <a16:creationId xmlns:a16="http://schemas.microsoft.com/office/drawing/2014/main" id="{82A33769-0F9F-564D-D12A-F80AE5DE8389}"/>
              </a:ext>
            </a:extLst>
          </p:cNvPr>
          <p:cNvSpPr>
            <a:spLocks/>
          </p:cNvSpPr>
          <p:nvPr/>
        </p:nvSpPr>
        <p:spPr>
          <a:xfrm>
            <a:off x="8182948" y="1003860"/>
            <a:ext cx="1874562" cy="478156"/>
          </a:xfrm>
          <a:prstGeom prst="rect">
            <a:avLst/>
          </a:prstGeom>
          <a:solidFill>
            <a:srgbClr val="FFFFFF"/>
          </a:solidFill>
          <a:ln>
            <a:noFill/>
          </a:ln>
          <a:effectLst/>
        </p:spPr>
        <p:style>
          <a:lnRef idx="1">
            <a:schemeClr val="accent4"/>
          </a:lnRef>
          <a:fillRef idx="2">
            <a:schemeClr val="accent4"/>
          </a:fillRef>
          <a:effectRef idx="1">
            <a:schemeClr val="accent4"/>
          </a:effectRef>
          <a:fontRef idx="minor">
            <a:schemeClr val="dk1"/>
          </a:fontRef>
        </p:style>
        <p:txBody>
          <a:bodyPr rtlCol="1" anchor="ctr"/>
          <a:lstStyle/>
          <a:p>
            <a:endParaRPr lang="ar-SA" sz="2800" b="1" dirty="0">
              <a:solidFill>
                <a:schemeClr val="bg2">
                  <a:lumMod val="50000"/>
                </a:schemeClr>
              </a:solidFill>
              <a:latin typeface="ae_AlMateen" panose="02060803050605020204" pitchFamily="18" charset="-78"/>
            </a:endParaRPr>
          </a:p>
        </p:txBody>
      </p:sp>
      <p:sp>
        <p:nvSpPr>
          <p:cNvPr id="8" name="مستطيل 7">
            <a:extLst>
              <a:ext uri="{FF2B5EF4-FFF2-40B4-BE49-F238E27FC236}">
                <a16:creationId xmlns:a16="http://schemas.microsoft.com/office/drawing/2014/main" id="{5E3291DA-112F-ECF5-6963-F3E118EBB96D}"/>
              </a:ext>
            </a:extLst>
          </p:cNvPr>
          <p:cNvSpPr>
            <a:spLocks/>
          </p:cNvSpPr>
          <p:nvPr/>
        </p:nvSpPr>
        <p:spPr>
          <a:xfrm>
            <a:off x="8193870" y="1666739"/>
            <a:ext cx="1874562" cy="478156"/>
          </a:xfrm>
          <a:prstGeom prst="rect">
            <a:avLst/>
          </a:prstGeom>
          <a:solidFill>
            <a:srgbClr val="FFFFFF"/>
          </a:solidFill>
          <a:ln>
            <a:noFill/>
          </a:ln>
          <a:effectLst/>
        </p:spPr>
        <p:style>
          <a:lnRef idx="1">
            <a:schemeClr val="accent4"/>
          </a:lnRef>
          <a:fillRef idx="2">
            <a:schemeClr val="accent4"/>
          </a:fillRef>
          <a:effectRef idx="1">
            <a:schemeClr val="accent4"/>
          </a:effectRef>
          <a:fontRef idx="minor">
            <a:schemeClr val="dk1"/>
          </a:fontRef>
        </p:style>
        <p:txBody>
          <a:bodyPr rtlCol="1" anchor="ctr"/>
          <a:lstStyle/>
          <a:p>
            <a:endParaRPr lang="ar-SA" sz="2800" b="1" dirty="0">
              <a:solidFill>
                <a:schemeClr val="bg2">
                  <a:lumMod val="50000"/>
                </a:schemeClr>
              </a:solidFill>
              <a:latin typeface="ae_AlMateen" panose="02060803050605020204" pitchFamily="18" charset="-78"/>
            </a:endParaRPr>
          </a:p>
        </p:txBody>
      </p:sp>
      <p:sp>
        <p:nvSpPr>
          <p:cNvPr id="9" name="مستطيل 8">
            <a:extLst>
              <a:ext uri="{FF2B5EF4-FFF2-40B4-BE49-F238E27FC236}">
                <a16:creationId xmlns:a16="http://schemas.microsoft.com/office/drawing/2014/main" id="{B2475E38-7E01-EDD5-2B38-6FB8901B9C66}"/>
              </a:ext>
            </a:extLst>
          </p:cNvPr>
          <p:cNvSpPr>
            <a:spLocks/>
          </p:cNvSpPr>
          <p:nvPr/>
        </p:nvSpPr>
        <p:spPr>
          <a:xfrm>
            <a:off x="4187943" y="1056887"/>
            <a:ext cx="1874562" cy="478156"/>
          </a:xfrm>
          <a:prstGeom prst="rect">
            <a:avLst/>
          </a:prstGeom>
          <a:solidFill>
            <a:srgbClr val="FFFFFF"/>
          </a:solidFill>
          <a:ln>
            <a:noFill/>
          </a:ln>
          <a:effectLst/>
        </p:spPr>
        <p:style>
          <a:lnRef idx="1">
            <a:schemeClr val="accent4"/>
          </a:lnRef>
          <a:fillRef idx="2">
            <a:schemeClr val="accent4"/>
          </a:fillRef>
          <a:effectRef idx="1">
            <a:schemeClr val="accent4"/>
          </a:effectRef>
          <a:fontRef idx="minor">
            <a:schemeClr val="dk1"/>
          </a:fontRef>
        </p:style>
        <p:txBody>
          <a:bodyPr rtlCol="1" anchor="ctr"/>
          <a:lstStyle/>
          <a:p>
            <a:endParaRPr lang="ar-SA" sz="2800" b="1" dirty="0">
              <a:solidFill>
                <a:schemeClr val="bg2">
                  <a:lumMod val="50000"/>
                </a:schemeClr>
              </a:solidFill>
              <a:latin typeface="ae_AlMateen" panose="02060803050605020204" pitchFamily="18" charset="-78"/>
            </a:endParaRPr>
          </a:p>
        </p:txBody>
      </p:sp>
      <p:sp>
        <p:nvSpPr>
          <p:cNvPr id="10" name="مستطيل 9">
            <a:extLst>
              <a:ext uri="{FF2B5EF4-FFF2-40B4-BE49-F238E27FC236}">
                <a16:creationId xmlns:a16="http://schemas.microsoft.com/office/drawing/2014/main" id="{B5B8EF7E-BF94-99B8-7C13-1B59E0C09067}"/>
              </a:ext>
            </a:extLst>
          </p:cNvPr>
          <p:cNvSpPr>
            <a:spLocks/>
          </p:cNvSpPr>
          <p:nvPr/>
        </p:nvSpPr>
        <p:spPr>
          <a:xfrm>
            <a:off x="2463391" y="2284116"/>
            <a:ext cx="7162727" cy="57839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800" b="1" dirty="0">
                <a:solidFill>
                  <a:schemeClr val="bg2">
                    <a:lumMod val="50000"/>
                  </a:schemeClr>
                </a:solidFill>
                <a:latin typeface="ae_AlMateen" panose="02060803050605020204" pitchFamily="18" charset="-78"/>
              </a:rPr>
              <a:t>المجموعة الوظيفية المميزة في سكر الفركتوز</a:t>
            </a:r>
          </a:p>
        </p:txBody>
      </p:sp>
      <p:graphicFrame>
        <p:nvGraphicFramePr>
          <p:cNvPr id="11" name="جدول 7">
            <a:extLst>
              <a:ext uri="{FF2B5EF4-FFF2-40B4-BE49-F238E27FC236}">
                <a16:creationId xmlns:a16="http://schemas.microsoft.com/office/drawing/2014/main" id="{C02E6721-FB44-C564-5DA2-A175F9DCB58F}"/>
              </a:ext>
            </a:extLst>
          </p:cNvPr>
          <p:cNvGraphicFramePr>
            <a:graphicFrameLocks noGrp="1"/>
          </p:cNvGraphicFramePr>
          <p:nvPr>
            <p:extLst>
              <p:ext uri="{D42A27DB-BD31-4B8C-83A1-F6EECF244321}">
                <p14:modId xmlns:p14="http://schemas.microsoft.com/office/powerpoint/2010/main" val="2591756716"/>
              </p:ext>
            </p:extLst>
          </p:nvPr>
        </p:nvGraphicFramePr>
        <p:xfrm>
          <a:off x="1980755" y="2915843"/>
          <a:ext cx="8128000" cy="1296000"/>
        </p:xfrm>
        <a:graphic>
          <a:graphicData uri="http://schemas.openxmlformats.org/drawingml/2006/table">
            <a:tbl>
              <a:tblPr rtl="1" firstRow="1" bandRow="1">
                <a:tableStyleId>{5C22544A-7EE6-4342-B048-85BDC9FD1C3A}</a:tableStyleId>
              </a:tblPr>
              <a:tblGrid>
                <a:gridCol w="4064000">
                  <a:extLst>
                    <a:ext uri="{9D8B030D-6E8A-4147-A177-3AD203B41FA5}">
                      <a16:colId xmlns:a16="http://schemas.microsoft.com/office/drawing/2014/main" val="2292233845"/>
                    </a:ext>
                  </a:extLst>
                </a:gridCol>
                <a:gridCol w="4064000">
                  <a:extLst>
                    <a:ext uri="{9D8B030D-6E8A-4147-A177-3AD203B41FA5}">
                      <a16:colId xmlns:a16="http://schemas.microsoft.com/office/drawing/2014/main" val="108094146"/>
                    </a:ext>
                  </a:extLst>
                </a:gridCol>
              </a:tblGrid>
              <a:tr h="648000">
                <a:tc>
                  <a:txBody>
                    <a:bodyPr/>
                    <a:lstStyle/>
                    <a:p>
                      <a:pPr rtl="1"/>
                      <a:r>
                        <a:rPr lang="ar-SA" sz="2800" b="1" dirty="0">
                          <a:solidFill>
                            <a:schemeClr val="tx2">
                              <a:lumMod val="50000"/>
                            </a:schemeClr>
                          </a:solidFill>
                          <a:latin typeface="Arial" panose="020B0604020202020204" pitchFamily="34" charset="0"/>
                          <a:cs typeface="Arial" panose="020B0604020202020204" pitchFamily="34" charset="0"/>
                        </a:rPr>
                        <a:t>أ) الكربونيل</a:t>
                      </a:r>
                      <a:endParaRPr lang="ar-SA" sz="2800" b="1" baseline="-25000" dirty="0">
                        <a:solidFill>
                          <a:schemeClr val="tx2">
                            <a:lumMod val="50000"/>
                          </a:schemeClr>
                        </a:solidFill>
                        <a:latin typeface="Arial" panose="020B0604020202020204" pitchFamily="34" charset="0"/>
                        <a:cs typeface="Arial" panose="020B0604020202020204" pitchFamily="34" charset="0"/>
                      </a:endParaRPr>
                    </a:p>
                  </a:txBody>
                  <a:tcPr anchor="ct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800" b="1" dirty="0">
                          <a:solidFill>
                            <a:schemeClr val="tx2">
                              <a:lumMod val="50000"/>
                            </a:schemeClr>
                          </a:solidFill>
                          <a:latin typeface="Arial" panose="020B0604020202020204" pitchFamily="34" charset="0"/>
                          <a:cs typeface="+mn-cs"/>
                        </a:rPr>
                        <a:t>ج) </a:t>
                      </a:r>
                      <a:r>
                        <a:rPr lang="ar-SA" sz="2800" b="1" dirty="0" err="1">
                          <a:solidFill>
                            <a:schemeClr val="tx2">
                              <a:lumMod val="50000"/>
                            </a:schemeClr>
                          </a:solidFill>
                          <a:latin typeface="Arial" panose="020B0604020202020204" pitchFamily="34" charset="0"/>
                          <a:cs typeface="Arial" panose="020B0604020202020204" pitchFamily="34" charset="0"/>
                        </a:rPr>
                        <a:t>الإستر</a:t>
                      </a:r>
                      <a:endParaRPr lang="ar-SA" sz="2800" b="1" baseline="-25000" dirty="0">
                        <a:solidFill>
                          <a:schemeClr val="tx2">
                            <a:lumMod val="50000"/>
                          </a:schemeClr>
                        </a:solidFill>
                        <a:latin typeface="Arial" panose="020B0604020202020204" pitchFamily="34" charset="0"/>
                        <a:cs typeface="+mn-cs"/>
                      </a:endParaRPr>
                    </a:p>
                  </a:txBody>
                  <a:tcPr anchor="ct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68086170"/>
                  </a:ext>
                </a:extLst>
              </a:tr>
              <a:tr h="648000">
                <a:tc>
                  <a:txBody>
                    <a:bodyPr/>
                    <a:lstStyle/>
                    <a:p>
                      <a:pPr rtl="1"/>
                      <a:r>
                        <a:rPr lang="ar-SA" sz="2800" b="1" dirty="0">
                          <a:solidFill>
                            <a:schemeClr val="tx2">
                              <a:lumMod val="50000"/>
                            </a:schemeClr>
                          </a:solidFill>
                          <a:latin typeface="Arial" panose="020B0604020202020204" pitchFamily="34" charset="0"/>
                          <a:cs typeface="Arial" panose="020B0604020202020204" pitchFamily="34" charset="0"/>
                        </a:rPr>
                        <a:t>ب) الهيدروكسيل</a:t>
                      </a:r>
                      <a:endParaRPr lang="ar-SA" sz="2800" b="1" baseline="-25000" dirty="0">
                        <a:solidFill>
                          <a:schemeClr val="tx2">
                            <a:lumMod val="50000"/>
                          </a:schemeClr>
                        </a:solidFill>
                        <a:latin typeface="Arial" panose="020B0604020202020204" pitchFamily="34" charset="0"/>
                        <a:cs typeface="Arial" panose="020B0604020202020204" pitchFamily="34" charset="0"/>
                      </a:endParaRPr>
                    </a:p>
                  </a:txBody>
                  <a:tcPr anchor="ct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800" b="1" dirty="0">
                          <a:solidFill>
                            <a:schemeClr val="tx2">
                              <a:lumMod val="50000"/>
                            </a:schemeClr>
                          </a:solidFill>
                          <a:latin typeface="Arial" panose="020B0604020202020204" pitchFamily="34" charset="0"/>
                          <a:cs typeface="+mn-cs"/>
                        </a:rPr>
                        <a:t>أ) </a:t>
                      </a:r>
                      <a:r>
                        <a:rPr lang="ar-SA" sz="2800" b="1" dirty="0">
                          <a:solidFill>
                            <a:schemeClr val="tx2">
                              <a:lumMod val="50000"/>
                            </a:schemeClr>
                          </a:solidFill>
                          <a:latin typeface="Arial" panose="020B0604020202020204" pitchFamily="34" charset="0"/>
                          <a:cs typeface="Arial" panose="020B0604020202020204" pitchFamily="34" charset="0"/>
                        </a:rPr>
                        <a:t>الكربوكسيل</a:t>
                      </a:r>
                      <a:endParaRPr lang="ar-SA" sz="2800" b="1" baseline="-25000" dirty="0">
                        <a:solidFill>
                          <a:schemeClr val="tx2">
                            <a:lumMod val="50000"/>
                          </a:schemeClr>
                        </a:solidFill>
                        <a:latin typeface="Arial" panose="020B0604020202020204" pitchFamily="34" charset="0"/>
                        <a:cs typeface="+mn-cs"/>
                      </a:endParaRPr>
                    </a:p>
                  </a:txBody>
                  <a:tcPr anchor="ct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25864985"/>
                  </a:ext>
                </a:extLst>
              </a:tr>
            </a:tbl>
          </a:graphicData>
        </a:graphic>
      </p:graphicFrame>
      <p:sp>
        <p:nvSpPr>
          <p:cNvPr id="12" name="مستطيل 11">
            <a:extLst>
              <a:ext uri="{FF2B5EF4-FFF2-40B4-BE49-F238E27FC236}">
                <a16:creationId xmlns:a16="http://schemas.microsoft.com/office/drawing/2014/main" id="{AAE980B8-A09F-D523-8730-C856070C57B4}"/>
              </a:ext>
            </a:extLst>
          </p:cNvPr>
          <p:cNvSpPr>
            <a:spLocks/>
          </p:cNvSpPr>
          <p:nvPr/>
        </p:nvSpPr>
        <p:spPr>
          <a:xfrm>
            <a:off x="7781731" y="3657238"/>
            <a:ext cx="2275779" cy="478156"/>
          </a:xfrm>
          <a:prstGeom prst="rect">
            <a:avLst/>
          </a:prstGeom>
          <a:solidFill>
            <a:srgbClr val="FFFFFF"/>
          </a:solidFill>
          <a:ln>
            <a:noFill/>
          </a:ln>
          <a:effectLst/>
        </p:spPr>
        <p:style>
          <a:lnRef idx="1">
            <a:schemeClr val="accent4"/>
          </a:lnRef>
          <a:fillRef idx="2">
            <a:schemeClr val="accent4"/>
          </a:fillRef>
          <a:effectRef idx="1">
            <a:schemeClr val="accent4"/>
          </a:effectRef>
          <a:fontRef idx="minor">
            <a:schemeClr val="dk1"/>
          </a:fontRef>
        </p:style>
        <p:txBody>
          <a:bodyPr rtlCol="1" anchor="ctr"/>
          <a:lstStyle/>
          <a:p>
            <a:endParaRPr lang="ar-SA" sz="2800" b="1" dirty="0">
              <a:solidFill>
                <a:schemeClr val="bg2">
                  <a:lumMod val="50000"/>
                </a:schemeClr>
              </a:solidFill>
              <a:latin typeface="ae_AlMateen" panose="02060803050605020204" pitchFamily="18" charset="-78"/>
            </a:endParaRPr>
          </a:p>
        </p:txBody>
      </p:sp>
      <p:sp>
        <p:nvSpPr>
          <p:cNvPr id="13" name="مستطيل 12">
            <a:extLst>
              <a:ext uri="{FF2B5EF4-FFF2-40B4-BE49-F238E27FC236}">
                <a16:creationId xmlns:a16="http://schemas.microsoft.com/office/drawing/2014/main" id="{4594E2DF-202A-6EED-9790-6AFB5D43BD8D}"/>
              </a:ext>
            </a:extLst>
          </p:cNvPr>
          <p:cNvSpPr>
            <a:spLocks/>
          </p:cNvSpPr>
          <p:nvPr/>
        </p:nvSpPr>
        <p:spPr>
          <a:xfrm>
            <a:off x="4068184" y="3663673"/>
            <a:ext cx="1874562" cy="478156"/>
          </a:xfrm>
          <a:prstGeom prst="rect">
            <a:avLst/>
          </a:prstGeom>
          <a:solidFill>
            <a:srgbClr val="FFFFFF"/>
          </a:solidFill>
          <a:ln>
            <a:noFill/>
          </a:ln>
          <a:effectLst/>
        </p:spPr>
        <p:style>
          <a:lnRef idx="1">
            <a:schemeClr val="accent4"/>
          </a:lnRef>
          <a:fillRef idx="2">
            <a:schemeClr val="accent4"/>
          </a:fillRef>
          <a:effectRef idx="1">
            <a:schemeClr val="accent4"/>
          </a:effectRef>
          <a:fontRef idx="minor">
            <a:schemeClr val="dk1"/>
          </a:fontRef>
        </p:style>
        <p:txBody>
          <a:bodyPr rtlCol="1" anchor="ctr"/>
          <a:lstStyle/>
          <a:p>
            <a:endParaRPr lang="ar-SA" sz="2800" b="1" dirty="0">
              <a:solidFill>
                <a:schemeClr val="bg2">
                  <a:lumMod val="50000"/>
                </a:schemeClr>
              </a:solidFill>
              <a:latin typeface="ae_AlMateen" panose="02060803050605020204" pitchFamily="18" charset="-78"/>
            </a:endParaRPr>
          </a:p>
        </p:txBody>
      </p:sp>
      <p:sp>
        <p:nvSpPr>
          <p:cNvPr id="14" name="مستطيل 13">
            <a:extLst>
              <a:ext uri="{FF2B5EF4-FFF2-40B4-BE49-F238E27FC236}">
                <a16:creationId xmlns:a16="http://schemas.microsoft.com/office/drawing/2014/main" id="{08ED85FE-6FC9-DCEC-AAD9-63E93BE35DFD}"/>
              </a:ext>
            </a:extLst>
          </p:cNvPr>
          <p:cNvSpPr>
            <a:spLocks/>
          </p:cNvSpPr>
          <p:nvPr/>
        </p:nvSpPr>
        <p:spPr>
          <a:xfrm>
            <a:off x="4068184" y="2997782"/>
            <a:ext cx="1874562" cy="478156"/>
          </a:xfrm>
          <a:prstGeom prst="rect">
            <a:avLst/>
          </a:prstGeom>
          <a:solidFill>
            <a:srgbClr val="FFFFFF"/>
          </a:solidFill>
          <a:ln>
            <a:noFill/>
          </a:ln>
          <a:effectLst/>
        </p:spPr>
        <p:style>
          <a:lnRef idx="1">
            <a:schemeClr val="accent4"/>
          </a:lnRef>
          <a:fillRef idx="2">
            <a:schemeClr val="accent4"/>
          </a:fillRef>
          <a:effectRef idx="1">
            <a:schemeClr val="accent4"/>
          </a:effectRef>
          <a:fontRef idx="minor">
            <a:schemeClr val="dk1"/>
          </a:fontRef>
        </p:style>
        <p:txBody>
          <a:bodyPr rtlCol="1" anchor="ctr"/>
          <a:lstStyle/>
          <a:p>
            <a:endParaRPr lang="ar-SA" sz="2800" b="1" dirty="0">
              <a:solidFill>
                <a:schemeClr val="bg2">
                  <a:lumMod val="50000"/>
                </a:schemeClr>
              </a:solidFill>
              <a:latin typeface="ae_AlMateen" panose="02060803050605020204" pitchFamily="18" charset="-78"/>
            </a:endParaRPr>
          </a:p>
        </p:txBody>
      </p:sp>
      <p:sp>
        <p:nvSpPr>
          <p:cNvPr id="15" name="مستطيل 14">
            <a:extLst>
              <a:ext uri="{FF2B5EF4-FFF2-40B4-BE49-F238E27FC236}">
                <a16:creationId xmlns:a16="http://schemas.microsoft.com/office/drawing/2014/main" id="{D8DD0C89-D0E9-DBE5-B56E-51A4D702B33F}"/>
              </a:ext>
            </a:extLst>
          </p:cNvPr>
          <p:cNvSpPr>
            <a:spLocks/>
          </p:cNvSpPr>
          <p:nvPr/>
        </p:nvSpPr>
        <p:spPr>
          <a:xfrm>
            <a:off x="3198845" y="4500831"/>
            <a:ext cx="5794310" cy="57839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800" b="1" dirty="0">
                <a:solidFill>
                  <a:schemeClr val="bg2">
                    <a:lumMod val="50000"/>
                  </a:schemeClr>
                </a:solidFill>
                <a:latin typeface="ae_AlMateen" panose="02060803050605020204" pitchFamily="18" charset="-78"/>
              </a:rPr>
              <a:t>أي التالي يعد من السكريات الثنائية</a:t>
            </a:r>
          </a:p>
        </p:txBody>
      </p:sp>
      <p:graphicFrame>
        <p:nvGraphicFramePr>
          <p:cNvPr id="16" name="جدول 7">
            <a:extLst>
              <a:ext uri="{FF2B5EF4-FFF2-40B4-BE49-F238E27FC236}">
                <a16:creationId xmlns:a16="http://schemas.microsoft.com/office/drawing/2014/main" id="{07AE6C09-A9B9-2C3B-A7C3-CE21EFF7CEBD}"/>
              </a:ext>
            </a:extLst>
          </p:cNvPr>
          <p:cNvGraphicFramePr>
            <a:graphicFrameLocks noGrp="1"/>
          </p:cNvGraphicFramePr>
          <p:nvPr>
            <p:extLst>
              <p:ext uri="{D42A27DB-BD31-4B8C-83A1-F6EECF244321}">
                <p14:modId xmlns:p14="http://schemas.microsoft.com/office/powerpoint/2010/main" val="1964415407"/>
              </p:ext>
            </p:extLst>
          </p:nvPr>
        </p:nvGraphicFramePr>
        <p:xfrm>
          <a:off x="2032000" y="5145420"/>
          <a:ext cx="8128000" cy="1296000"/>
        </p:xfrm>
        <a:graphic>
          <a:graphicData uri="http://schemas.openxmlformats.org/drawingml/2006/table">
            <a:tbl>
              <a:tblPr rtl="1" firstRow="1" bandRow="1">
                <a:tableStyleId>{5C22544A-7EE6-4342-B048-85BDC9FD1C3A}</a:tableStyleId>
              </a:tblPr>
              <a:tblGrid>
                <a:gridCol w="4064000">
                  <a:extLst>
                    <a:ext uri="{9D8B030D-6E8A-4147-A177-3AD203B41FA5}">
                      <a16:colId xmlns:a16="http://schemas.microsoft.com/office/drawing/2014/main" val="2292233845"/>
                    </a:ext>
                  </a:extLst>
                </a:gridCol>
                <a:gridCol w="4064000">
                  <a:extLst>
                    <a:ext uri="{9D8B030D-6E8A-4147-A177-3AD203B41FA5}">
                      <a16:colId xmlns:a16="http://schemas.microsoft.com/office/drawing/2014/main" val="108094146"/>
                    </a:ext>
                  </a:extLst>
                </a:gridCol>
              </a:tblGrid>
              <a:tr h="648000">
                <a:tc>
                  <a:txBody>
                    <a:bodyPr/>
                    <a:lstStyle/>
                    <a:p>
                      <a:pPr rtl="1"/>
                      <a:r>
                        <a:rPr lang="ar-SA" sz="2800" b="1" dirty="0">
                          <a:solidFill>
                            <a:schemeClr val="tx2">
                              <a:lumMod val="50000"/>
                            </a:schemeClr>
                          </a:solidFill>
                          <a:latin typeface="Arial" panose="020B0604020202020204" pitchFamily="34" charset="0"/>
                          <a:cs typeface="Arial" panose="020B0604020202020204" pitchFamily="34" charset="0"/>
                        </a:rPr>
                        <a:t>أ) السكروز</a:t>
                      </a:r>
                      <a:endParaRPr lang="ar-SA" sz="2800" b="1" baseline="-25000" dirty="0">
                        <a:solidFill>
                          <a:schemeClr val="tx2">
                            <a:lumMod val="50000"/>
                          </a:schemeClr>
                        </a:solidFill>
                        <a:latin typeface="Arial" panose="020B0604020202020204" pitchFamily="34" charset="0"/>
                        <a:cs typeface="Arial" panose="020B0604020202020204" pitchFamily="34" charset="0"/>
                      </a:endParaRPr>
                    </a:p>
                  </a:txBody>
                  <a:tcPr anchor="ct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800" b="1" dirty="0">
                          <a:solidFill>
                            <a:schemeClr val="tx2">
                              <a:lumMod val="50000"/>
                            </a:schemeClr>
                          </a:solidFill>
                          <a:latin typeface="Arial" panose="020B0604020202020204" pitchFamily="34" charset="0"/>
                          <a:cs typeface="+mn-cs"/>
                        </a:rPr>
                        <a:t>ج) </a:t>
                      </a:r>
                      <a:r>
                        <a:rPr lang="ar-SA" sz="2800" b="1" dirty="0">
                          <a:solidFill>
                            <a:schemeClr val="tx2">
                              <a:lumMod val="50000"/>
                            </a:schemeClr>
                          </a:solidFill>
                          <a:latin typeface="Arial" panose="020B0604020202020204" pitchFamily="34" charset="0"/>
                          <a:cs typeface="Arial" panose="020B0604020202020204" pitchFamily="34" charset="0"/>
                        </a:rPr>
                        <a:t>الفركتوز</a:t>
                      </a:r>
                      <a:endParaRPr lang="ar-SA" sz="2800" b="1" baseline="-25000" dirty="0">
                        <a:solidFill>
                          <a:schemeClr val="tx2">
                            <a:lumMod val="50000"/>
                          </a:schemeClr>
                        </a:solidFill>
                        <a:latin typeface="Arial" panose="020B0604020202020204" pitchFamily="34" charset="0"/>
                        <a:cs typeface="+mn-cs"/>
                      </a:endParaRPr>
                    </a:p>
                  </a:txBody>
                  <a:tcPr anchor="ct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68086170"/>
                  </a:ext>
                </a:extLst>
              </a:tr>
              <a:tr h="648000">
                <a:tc>
                  <a:txBody>
                    <a:bodyPr/>
                    <a:lstStyle/>
                    <a:p>
                      <a:pPr rtl="1"/>
                      <a:r>
                        <a:rPr lang="ar-SA" sz="2800" b="1" dirty="0">
                          <a:solidFill>
                            <a:schemeClr val="tx2">
                              <a:lumMod val="50000"/>
                            </a:schemeClr>
                          </a:solidFill>
                          <a:latin typeface="Arial" panose="020B0604020202020204" pitchFamily="34" charset="0"/>
                          <a:cs typeface="Arial" panose="020B0604020202020204" pitchFamily="34" charset="0"/>
                        </a:rPr>
                        <a:t>ب) النشا</a:t>
                      </a:r>
                      <a:endParaRPr lang="ar-SA" sz="2800" b="1" baseline="-25000" dirty="0">
                        <a:solidFill>
                          <a:schemeClr val="tx2">
                            <a:lumMod val="50000"/>
                          </a:schemeClr>
                        </a:solidFill>
                        <a:latin typeface="Arial" panose="020B0604020202020204" pitchFamily="34" charset="0"/>
                        <a:cs typeface="Arial" panose="020B0604020202020204" pitchFamily="34" charset="0"/>
                      </a:endParaRPr>
                    </a:p>
                  </a:txBody>
                  <a:tcPr anchor="ct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800" b="1" dirty="0">
                          <a:solidFill>
                            <a:schemeClr val="tx2">
                              <a:lumMod val="50000"/>
                            </a:schemeClr>
                          </a:solidFill>
                          <a:latin typeface="Arial" panose="020B0604020202020204" pitchFamily="34" charset="0"/>
                          <a:cs typeface="+mn-cs"/>
                        </a:rPr>
                        <a:t>أ) </a:t>
                      </a:r>
                      <a:r>
                        <a:rPr lang="ar-SA" sz="2800" b="1" dirty="0">
                          <a:solidFill>
                            <a:schemeClr val="tx2">
                              <a:lumMod val="50000"/>
                            </a:schemeClr>
                          </a:solidFill>
                          <a:latin typeface="Arial" panose="020B0604020202020204" pitchFamily="34" charset="0"/>
                          <a:cs typeface="Arial" panose="020B0604020202020204" pitchFamily="34" charset="0"/>
                        </a:rPr>
                        <a:t>السليلوز</a:t>
                      </a:r>
                      <a:endParaRPr lang="ar-SA" sz="2800" b="1" baseline="-25000" dirty="0">
                        <a:solidFill>
                          <a:schemeClr val="tx2">
                            <a:lumMod val="50000"/>
                          </a:schemeClr>
                        </a:solidFill>
                        <a:latin typeface="Arial" panose="020B0604020202020204" pitchFamily="34" charset="0"/>
                        <a:cs typeface="+mn-cs"/>
                      </a:endParaRPr>
                    </a:p>
                  </a:txBody>
                  <a:tcPr anchor="ct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25864985"/>
                  </a:ext>
                </a:extLst>
              </a:tr>
            </a:tbl>
          </a:graphicData>
        </a:graphic>
      </p:graphicFrame>
      <p:sp>
        <p:nvSpPr>
          <p:cNvPr id="17" name="مستطيل 16">
            <a:extLst>
              <a:ext uri="{FF2B5EF4-FFF2-40B4-BE49-F238E27FC236}">
                <a16:creationId xmlns:a16="http://schemas.microsoft.com/office/drawing/2014/main" id="{2CFF7EEF-E950-5CC2-B677-99003A81FE34}"/>
              </a:ext>
            </a:extLst>
          </p:cNvPr>
          <p:cNvSpPr>
            <a:spLocks/>
          </p:cNvSpPr>
          <p:nvPr/>
        </p:nvSpPr>
        <p:spPr>
          <a:xfrm>
            <a:off x="4221438" y="5260497"/>
            <a:ext cx="1874562" cy="478156"/>
          </a:xfrm>
          <a:prstGeom prst="rect">
            <a:avLst/>
          </a:prstGeom>
          <a:solidFill>
            <a:srgbClr val="FFFFFF"/>
          </a:solidFill>
          <a:ln>
            <a:noFill/>
          </a:ln>
          <a:effectLst/>
        </p:spPr>
        <p:style>
          <a:lnRef idx="1">
            <a:schemeClr val="accent4"/>
          </a:lnRef>
          <a:fillRef idx="2">
            <a:schemeClr val="accent4"/>
          </a:fillRef>
          <a:effectRef idx="1">
            <a:schemeClr val="accent4"/>
          </a:effectRef>
          <a:fontRef idx="minor">
            <a:schemeClr val="dk1"/>
          </a:fontRef>
        </p:style>
        <p:txBody>
          <a:bodyPr rtlCol="1" anchor="ctr"/>
          <a:lstStyle/>
          <a:p>
            <a:endParaRPr lang="ar-SA" sz="2800" b="1" dirty="0">
              <a:solidFill>
                <a:schemeClr val="bg2">
                  <a:lumMod val="50000"/>
                </a:schemeClr>
              </a:solidFill>
              <a:latin typeface="ae_AlMateen" panose="02060803050605020204" pitchFamily="18" charset="-78"/>
            </a:endParaRPr>
          </a:p>
        </p:txBody>
      </p:sp>
      <p:sp>
        <p:nvSpPr>
          <p:cNvPr id="18" name="مستطيل 17">
            <a:extLst>
              <a:ext uri="{FF2B5EF4-FFF2-40B4-BE49-F238E27FC236}">
                <a16:creationId xmlns:a16="http://schemas.microsoft.com/office/drawing/2014/main" id="{2539471A-7701-7B08-8E37-3A63139658A6}"/>
              </a:ext>
            </a:extLst>
          </p:cNvPr>
          <p:cNvSpPr>
            <a:spLocks/>
          </p:cNvSpPr>
          <p:nvPr/>
        </p:nvSpPr>
        <p:spPr>
          <a:xfrm>
            <a:off x="8234193" y="5948940"/>
            <a:ext cx="1874562" cy="478156"/>
          </a:xfrm>
          <a:prstGeom prst="rect">
            <a:avLst/>
          </a:prstGeom>
          <a:solidFill>
            <a:srgbClr val="FFFFFF"/>
          </a:solidFill>
          <a:ln>
            <a:noFill/>
          </a:ln>
          <a:effectLst/>
        </p:spPr>
        <p:style>
          <a:lnRef idx="1">
            <a:schemeClr val="accent4"/>
          </a:lnRef>
          <a:fillRef idx="2">
            <a:schemeClr val="accent4"/>
          </a:fillRef>
          <a:effectRef idx="1">
            <a:schemeClr val="accent4"/>
          </a:effectRef>
          <a:fontRef idx="minor">
            <a:schemeClr val="dk1"/>
          </a:fontRef>
        </p:style>
        <p:txBody>
          <a:bodyPr rtlCol="1" anchor="ctr"/>
          <a:lstStyle/>
          <a:p>
            <a:endParaRPr lang="ar-SA" sz="2800" b="1" dirty="0">
              <a:solidFill>
                <a:schemeClr val="bg2">
                  <a:lumMod val="50000"/>
                </a:schemeClr>
              </a:solidFill>
              <a:latin typeface="ae_AlMateen" panose="02060803050605020204" pitchFamily="18" charset="-78"/>
            </a:endParaRPr>
          </a:p>
        </p:txBody>
      </p:sp>
      <p:sp>
        <p:nvSpPr>
          <p:cNvPr id="19" name="مستطيل 18">
            <a:extLst>
              <a:ext uri="{FF2B5EF4-FFF2-40B4-BE49-F238E27FC236}">
                <a16:creationId xmlns:a16="http://schemas.microsoft.com/office/drawing/2014/main" id="{3AC87F39-47B9-FAC6-6293-CC4D5388B0B1}"/>
              </a:ext>
            </a:extLst>
          </p:cNvPr>
          <p:cNvSpPr>
            <a:spLocks/>
          </p:cNvSpPr>
          <p:nvPr/>
        </p:nvSpPr>
        <p:spPr>
          <a:xfrm>
            <a:off x="4157623" y="5850958"/>
            <a:ext cx="1874562" cy="478156"/>
          </a:xfrm>
          <a:prstGeom prst="rect">
            <a:avLst/>
          </a:prstGeom>
          <a:solidFill>
            <a:srgbClr val="FFFFFF"/>
          </a:solidFill>
          <a:ln>
            <a:noFill/>
          </a:ln>
          <a:effectLst/>
        </p:spPr>
        <p:style>
          <a:lnRef idx="1">
            <a:schemeClr val="accent4"/>
          </a:lnRef>
          <a:fillRef idx="2">
            <a:schemeClr val="accent4"/>
          </a:fillRef>
          <a:effectRef idx="1">
            <a:schemeClr val="accent4"/>
          </a:effectRef>
          <a:fontRef idx="minor">
            <a:schemeClr val="dk1"/>
          </a:fontRef>
        </p:style>
        <p:txBody>
          <a:bodyPr rtlCol="1" anchor="ctr"/>
          <a:lstStyle/>
          <a:p>
            <a:endParaRPr lang="ar-SA" sz="2800" b="1" dirty="0">
              <a:solidFill>
                <a:schemeClr val="bg2">
                  <a:lumMod val="50000"/>
                </a:schemeClr>
              </a:solidFill>
              <a:latin typeface="ae_AlMateen" panose="02060803050605020204" pitchFamily="18" charset="-78"/>
            </a:endParaRPr>
          </a:p>
        </p:txBody>
      </p:sp>
    </p:spTree>
    <p:extLst>
      <p:ext uri="{BB962C8B-B14F-4D97-AF65-F5344CB8AC3E}">
        <p14:creationId xmlns:p14="http://schemas.microsoft.com/office/powerpoint/2010/main" val="1622065955"/>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2" grpId="0" animBg="1"/>
      <p:bldP spid="13" grpId="0" animBg="1"/>
      <p:bldP spid="14" grpId="0" animBg="1"/>
      <p:bldP spid="17" grpId="0" animBg="1"/>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66B8AD6B-9AFF-3CB0-0BB7-849D53341CA3}"/>
              </a:ext>
            </a:extLst>
          </p:cNvPr>
          <p:cNvSpPr>
            <a:spLocks/>
          </p:cNvSpPr>
          <p:nvPr/>
        </p:nvSpPr>
        <p:spPr>
          <a:xfrm>
            <a:off x="11243387" y="102740"/>
            <a:ext cx="842087" cy="578395"/>
          </a:xfrm>
          <a:prstGeom prst="rect">
            <a:avLst/>
          </a:prstGeom>
          <a:solidFill>
            <a:srgbClr val="FFFFFF"/>
          </a:solidFill>
          <a:ln>
            <a:solidFill>
              <a:schemeClr val="bg1">
                <a:lumMod val="50000"/>
              </a:schemeClr>
            </a:solidFill>
          </a:ln>
          <a:effectLst/>
        </p:spPr>
        <p:style>
          <a:lnRef idx="1">
            <a:schemeClr val="accent4"/>
          </a:lnRef>
          <a:fillRef idx="2">
            <a:schemeClr val="accent4"/>
          </a:fillRef>
          <a:effectRef idx="1">
            <a:schemeClr val="accent4"/>
          </a:effectRef>
          <a:fontRef idx="minor">
            <a:schemeClr val="dk1"/>
          </a:fontRef>
        </p:style>
        <p:txBody>
          <a:bodyPr rtlCol="1" anchor="ctr"/>
          <a:lstStyle/>
          <a:p>
            <a:pPr algn="ctr"/>
            <a:r>
              <a:rPr lang="ar-SA" b="1" dirty="0">
                <a:solidFill>
                  <a:srgbClr val="000000"/>
                </a:solidFill>
                <a:latin typeface="ae_AlMateen" panose="02060803050605020204" pitchFamily="18" charset="-78"/>
              </a:rPr>
              <a:t>تقويم </a:t>
            </a:r>
          </a:p>
          <a:p>
            <a:pPr algn="ctr"/>
            <a:r>
              <a:rPr lang="ar-SA" b="1" dirty="0">
                <a:solidFill>
                  <a:srgbClr val="000000"/>
                </a:solidFill>
                <a:latin typeface="ae_AlMateen" panose="02060803050605020204" pitchFamily="18" charset="-78"/>
              </a:rPr>
              <a:t>تحصيلي</a:t>
            </a:r>
          </a:p>
        </p:txBody>
      </p:sp>
      <p:sp>
        <p:nvSpPr>
          <p:cNvPr id="3" name="مستطيل 2">
            <a:extLst>
              <a:ext uri="{FF2B5EF4-FFF2-40B4-BE49-F238E27FC236}">
                <a16:creationId xmlns:a16="http://schemas.microsoft.com/office/drawing/2014/main" id="{5D02EDE5-FFFE-57A7-ECE6-966B5819C2CD}"/>
              </a:ext>
            </a:extLst>
          </p:cNvPr>
          <p:cNvSpPr>
            <a:spLocks/>
          </p:cNvSpPr>
          <p:nvPr/>
        </p:nvSpPr>
        <p:spPr>
          <a:xfrm>
            <a:off x="3198845" y="264471"/>
            <a:ext cx="5794310" cy="57839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800" b="1" dirty="0">
                <a:solidFill>
                  <a:schemeClr val="bg2">
                    <a:lumMod val="50000"/>
                  </a:schemeClr>
                </a:solidFill>
                <a:latin typeface="ae_AlMateen" panose="02060803050605020204" pitchFamily="18" charset="-78"/>
              </a:rPr>
              <a:t>أي التالي يعد من الكربوهيدرات ثنائية </a:t>
            </a:r>
            <a:r>
              <a:rPr lang="ar-SA" sz="2800" b="1" dirty="0" err="1">
                <a:solidFill>
                  <a:schemeClr val="bg2">
                    <a:lumMod val="50000"/>
                  </a:schemeClr>
                </a:solidFill>
                <a:latin typeface="ae_AlMateen" panose="02060803050605020204" pitchFamily="18" charset="-78"/>
              </a:rPr>
              <a:t>التسكر</a:t>
            </a:r>
            <a:endParaRPr lang="ar-SA" sz="2800" b="1" dirty="0">
              <a:solidFill>
                <a:schemeClr val="bg2">
                  <a:lumMod val="50000"/>
                </a:schemeClr>
              </a:solidFill>
              <a:latin typeface="ae_AlMateen" panose="02060803050605020204" pitchFamily="18" charset="-78"/>
            </a:endParaRPr>
          </a:p>
        </p:txBody>
      </p:sp>
      <p:graphicFrame>
        <p:nvGraphicFramePr>
          <p:cNvPr id="7" name="جدول 7">
            <a:extLst>
              <a:ext uri="{FF2B5EF4-FFF2-40B4-BE49-F238E27FC236}">
                <a16:creationId xmlns:a16="http://schemas.microsoft.com/office/drawing/2014/main" id="{EF0EB7F4-DDC4-9E1C-5EBE-C46F4BCBAEF6}"/>
              </a:ext>
            </a:extLst>
          </p:cNvPr>
          <p:cNvGraphicFramePr>
            <a:graphicFrameLocks noGrp="1"/>
          </p:cNvGraphicFramePr>
          <p:nvPr>
            <p:extLst>
              <p:ext uri="{D42A27DB-BD31-4B8C-83A1-F6EECF244321}">
                <p14:modId xmlns:p14="http://schemas.microsoft.com/office/powerpoint/2010/main" val="3660320853"/>
              </p:ext>
            </p:extLst>
          </p:nvPr>
        </p:nvGraphicFramePr>
        <p:xfrm>
          <a:off x="2032000" y="909060"/>
          <a:ext cx="8128000" cy="1296000"/>
        </p:xfrm>
        <a:graphic>
          <a:graphicData uri="http://schemas.openxmlformats.org/drawingml/2006/table">
            <a:tbl>
              <a:tblPr rtl="1" firstRow="1" bandRow="1">
                <a:tableStyleId>{5C22544A-7EE6-4342-B048-85BDC9FD1C3A}</a:tableStyleId>
              </a:tblPr>
              <a:tblGrid>
                <a:gridCol w="4064000">
                  <a:extLst>
                    <a:ext uri="{9D8B030D-6E8A-4147-A177-3AD203B41FA5}">
                      <a16:colId xmlns:a16="http://schemas.microsoft.com/office/drawing/2014/main" val="2292233845"/>
                    </a:ext>
                  </a:extLst>
                </a:gridCol>
                <a:gridCol w="4064000">
                  <a:extLst>
                    <a:ext uri="{9D8B030D-6E8A-4147-A177-3AD203B41FA5}">
                      <a16:colId xmlns:a16="http://schemas.microsoft.com/office/drawing/2014/main" val="108094146"/>
                    </a:ext>
                  </a:extLst>
                </a:gridCol>
              </a:tblGrid>
              <a:tr h="648000">
                <a:tc>
                  <a:txBody>
                    <a:bodyPr/>
                    <a:lstStyle/>
                    <a:p>
                      <a:pPr rtl="1"/>
                      <a:r>
                        <a:rPr lang="ar-SA" sz="2800" b="1" dirty="0">
                          <a:solidFill>
                            <a:schemeClr val="tx2">
                              <a:lumMod val="50000"/>
                            </a:schemeClr>
                          </a:solidFill>
                          <a:latin typeface="Arial" panose="020B0604020202020204" pitchFamily="34" charset="0"/>
                          <a:cs typeface="Arial" panose="020B0604020202020204" pitchFamily="34" charset="0"/>
                        </a:rPr>
                        <a:t>أ) النشاء</a:t>
                      </a:r>
                      <a:endParaRPr lang="ar-SA" sz="2800" b="1" baseline="-25000" dirty="0">
                        <a:solidFill>
                          <a:schemeClr val="tx2">
                            <a:lumMod val="50000"/>
                          </a:schemeClr>
                        </a:solidFill>
                        <a:latin typeface="Arial" panose="020B0604020202020204" pitchFamily="34" charset="0"/>
                        <a:cs typeface="Arial" panose="020B0604020202020204" pitchFamily="34" charset="0"/>
                      </a:endParaRPr>
                    </a:p>
                  </a:txBody>
                  <a:tcPr anchor="ct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800" b="1" dirty="0">
                          <a:solidFill>
                            <a:schemeClr val="tx2">
                              <a:lumMod val="50000"/>
                            </a:schemeClr>
                          </a:solidFill>
                          <a:latin typeface="Arial" panose="020B0604020202020204" pitchFamily="34" charset="0"/>
                          <a:cs typeface="+mn-cs"/>
                        </a:rPr>
                        <a:t>ج) </a:t>
                      </a:r>
                      <a:r>
                        <a:rPr lang="ar-SA" sz="2800" b="1" dirty="0">
                          <a:solidFill>
                            <a:schemeClr val="tx2">
                              <a:lumMod val="50000"/>
                            </a:schemeClr>
                          </a:solidFill>
                          <a:latin typeface="Arial" panose="020B0604020202020204" pitchFamily="34" charset="0"/>
                          <a:cs typeface="Arial" panose="020B0604020202020204" pitchFamily="34" charset="0"/>
                        </a:rPr>
                        <a:t>السليلوز</a:t>
                      </a:r>
                      <a:endParaRPr lang="ar-SA" sz="2800" b="1" baseline="-25000" dirty="0">
                        <a:solidFill>
                          <a:schemeClr val="tx2">
                            <a:lumMod val="50000"/>
                          </a:schemeClr>
                        </a:solidFill>
                        <a:latin typeface="Arial" panose="020B0604020202020204" pitchFamily="34" charset="0"/>
                        <a:cs typeface="+mn-cs"/>
                      </a:endParaRPr>
                    </a:p>
                  </a:txBody>
                  <a:tcPr anchor="ct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68086170"/>
                  </a:ext>
                </a:extLst>
              </a:tr>
              <a:tr h="648000">
                <a:tc>
                  <a:txBody>
                    <a:bodyPr/>
                    <a:lstStyle/>
                    <a:p>
                      <a:pPr rtl="1"/>
                      <a:r>
                        <a:rPr lang="ar-SA" sz="2800" b="1" dirty="0">
                          <a:solidFill>
                            <a:schemeClr val="tx2">
                              <a:lumMod val="50000"/>
                            </a:schemeClr>
                          </a:solidFill>
                          <a:latin typeface="Arial" panose="020B0604020202020204" pitchFamily="34" charset="0"/>
                          <a:cs typeface="Arial" panose="020B0604020202020204" pitchFamily="34" charset="0"/>
                        </a:rPr>
                        <a:t>ب) السكروز</a:t>
                      </a:r>
                      <a:endParaRPr lang="ar-SA" sz="2800" b="1" baseline="-25000" dirty="0">
                        <a:solidFill>
                          <a:schemeClr val="tx2">
                            <a:lumMod val="50000"/>
                          </a:schemeClr>
                        </a:solidFill>
                        <a:latin typeface="Arial" panose="020B0604020202020204" pitchFamily="34" charset="0"/>
                        <a:cs typeface="Arial" panose="020B0604020202020204" pitchFamily="34" charset="0"/>
                      </a:endParaRPr>
                    </a:p>
                  </a:txBody>
                  <a:tcPr anchor="ct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800" b="1" dirty="0">
                          <a:solidFill>
                            <a:schemeClr val="tx2">
                              <a:lumMod val="50000"/>
                            </a:schemeClr>
                          </a:solidFill>
                          <a:latin typeface="Arial" panose="020B0604020202020204" pitchFamily="34" charset="0"/>
                          <a:cs typeface="+mn-cs"/>
                        </a:rPr>
                        <a:t>أ) </a:t>
                      </a:r>
                      <a:r>
                        <a:rPr lang="ar-SA" sz="2800" b="1" dirty="0">
                          <a:solidFill>
                            <a:schemeClr val="tx2">
                              <a:lumMod val="50000"/>
                            </a:schemeClr>
                          </a:solidFill>
                          <a:latin typeface="Arial" panose="020B0604020202020204" pitchFamily="34" charset="0"/>
                          <a:cs typeface="Arial" panose="020B0604020202020204" pitchFamily="34" charset="0"/>
                        </a:rPr>
                        <a:t>الفركتوز</a:t>
                      </a:r>
                      <a:endParaRPr lang="ar-SA" sz="2800" b="1" baseline="-25000" dirty="0">
                        <a:solidFill>
                          <a:schemeClr val="tx2">
                            <a:lumMod val="50000"/>
                          </a:schemeClr>
                        </a:solidFill>
                        <a:latin typeface="Arial" panose="020B0604020202020204" pitchFamily="34" charset="0"/>
                        <a:cs typeface="+mn-cs"/>
                      </a:endParaRPr>
                    </a:p>
                  </a:txBody>
                  <a:tcPr anchor="ct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25864985"/>
                  </a:ext>
                </a:extLst>
              </a:tr>
            </a:tbl>
          </a:graphicData>
        </a:graphic>
      </p:graphicFrame>
      <p:sp>
        <p:nvSpPr>
          <p:cNvPr id="6" name="مستطيل 5">
            <a:extLst>
              <a:ext uri="{FF2B5EF4-FFF2-40B4-BE49-F238E27FC236}">
                <a16:creationId xmlns:a16="http://schemas.microsoft.com/office/drawing/2014/main" id="{82A33769-0F9F-564D-D12A-F80AE5DE8389}"/>
              </a:ext>
            </a:extLst>
          </p:cNvPr>
          <p:cNvSpPr>
            <a:spLocks/>
          </p:cNvSpPr>
          <p:nvPr/>
        </p:nvSpPr>
        <p:spPr>
          <a:xfrm>
            <a:off x="8182948" y="1038840"/>
            <a:ext cx="1874562" cy="478156"/>
          </a:xfrm>
          <a:prstGeom prst="rect">
            <a:avLst/>
          </a:prstGeom>
          <a:solidFill>
            <a:srgbClr val="FFFFFF"/>
          </a:solidFill>
          <a:ln>
            <a:noFill/>
          </a:ln>
          <a:effectLst/>
        </p:spPr>
        <p:style>
          <a:lnRef idx="1">
            <a:schemeClr val="accent4"/>
          </a:lnRef>
          <a:fillRef idx="2">
            <a:schemeClr val="accent4"/>
          </a:fillRef>
          <a:effectRef idx="1">
            <a:schemeClr val="accent4"/>
          </a:effectRef>
          <a:fontRef idx="minor">
            <a:schemeClr val="dk1"/>
          </a:fontRef>
        </p:style>
        <p:txBody>
          <a:bodyPr rtlCol="1" anchor="ctr"/>
          <a:lstStyle/>
          <a:p>
            <a:endParaRPr lang="ar-SA" sz="2800" b="1" dirty="0">
              <a:solidFill>
                <a:schemeClr val="bg2">
                  <a:lumMod val="50000"/>
                </a:schemeClr>
              </a:solidFill>
              <a:latin typeface="ae_AlMateen" panose="02060803050605020204" pitchFamily="18" charset="-78"/>
            </a:endParaRPr>
          </a:p>
        </p:txBody>
      </p:sp>
      <p:sp>
        <p:nvSpPr>
          <p:cNvPr id="8" name="مستطيل 7">
            <a:extLst>
              <a:ext uri="{FF2B5EF4-FFF2-40B4-BE49-F238E27FC236}">
                <a16:creationId xmlns:a16="http://schemas.microsoft.com/office/drawing/2014/main" id="{5E3291DA-112F-ECF5-6963-F3E118EBB96D}"/>
              </a:ext>
            </a:extLst>
          </p:cNvPr>
          <p:cNvSpPr>
            <a:spLocks/>
          </p:cNvSpPr>
          <p:nvPr/>
        </p:nvSpPr>
        <p:spPr>
          <a:xfrm>
            <a:off x="4157623" y="1021352"/>
            <a:ext cx="1874562" cy="478156"/>
          </a:xfrm>
          <a:prstGeom prst="rect">
            <a:avLst/>
          </a:prstGeom>
          <a:solidFill>
            <a:srgbClr val="FFFFFF"/>
          </a:solidFill>
          <a:ln>
            <a:noFill/>
          </a:ln>
          <a:effectLst/>
        </p:spPr>
        <p:style>
          <a:lnRef idx="1">
            <a:schemeClr val="accent4"/>
          </a:lnRef>
          <a:fillRef idx="2">
            <a:schemeClr val="accent4"/>
          </a:fillRef>
          <a:effectRef idx="1">
            <a:schemeClr val="accent4"/>
          </a:effectRef>
          <a:fontRef idx="minor">
            <a:schemeClr val="dk1"/>
          </a:fontRef>
        </p:style>
        <p:txBody>
          <a:bodyPr rtlCol="1" anchor="ctr"/>
          <a:lstStyle/>
          <a:p>
            <a:endParaRPr lang="ar-SA" sz="2800" b="1" dirty="0">
              <a:solidFill>
                <a:schemeClr val="bg2">
                  <a:lumMod val="50000"/>
                </a:schemeClr>
              </a:solidFill>
              <a:latin typeface="ae_AlMateen" panose="02060803050605020204" pitchFamily="18" charset="-78"/>
            </a:endParaRPr>
          </a:p>
        </p:txBody>
      </p:sp>
      <p:sp>
        <p:nvSpPr>
          <p:cNvPr id="9" name="مستطيل 8">
            <a:extLst>
              <a:ext uri="{FF2B5EF4-FFF2-40B4-BE49-F238E27FC236}">
                <a16:creationId xmlns:a16="http://schemas.microsoft.com/office/drawing/2014/main" id="{B2475E38-7E01-EDD5-2B38-6FB8901B9C66}"/>
              </a:ext>
            </a:extLst>
          </p:cNvPr>
          <p:cNvSpPr>
            <a:spLocks/>
          </p:cNvSpPr>
          <p:nvPr/>
        </p:nvSpPr>
        <p:spPr>
          <a:xfrm>
            <a:off x="4157623" y="1632320"/>
            <a:ext cx="1874562" cy="478156"/>
          </a:xfrm>
          <a:prstGeom prst="rect">
            <a:avLst/>
          </a:prstGeom>
          <a:solidFill>
            <a:srgbClr val="FFFFFF"/>
          </a:solidFill>
          <a:ln>
            <a:noFill/>
          </a:ln>
          <a:effectLst/>
        </p:spPr>
        <p:style>
          <a:lnRef idx="1">
            <a:schemeClr val="accent4"/>
          </a:lnRef>
          <a:fillRef idx="2">
            <a:schemeClr val="accent4"/>
          </a:fillRef>
          <a:effectRef idx="1">
            <a:schemeClr val="accent4"/>
          </a:effectRef>
          <a:fontRef idx="minor">
            <a:schemeClr val="dk1"/>
          </a:fontRef>
        </p:style>
        <p:txBody>
          <a:bodyPr rtlCol="1" anchor="ctr"/>
          <a:lstStyle/>
          <a:p>
            <a:endParaRPr lang="ar-SA" sz="2800" b="1" dirty="0">
              <a:solidFill>
                <a:schemeClr val="bg2">
                  <a:lumMod val="50000"/>
                </a:schemeClr>
              </a:solidFill>
              <a:latin typeface="ae_AlMateen" panose="02060803050605020204" pitchFamily="18" charset="-78"/>
            </a:endParaRPr>
          </a:p>
        </p:txBody>
      </p:sp>
      <p:sp>
        <p:nvSpPr>
          <p:cNvPr id="10" name="مستطيل 9">
            <a:extLst>
              <a:ext uri="{FF2B5EF4-FFF2-40B4-BE49-F238E27FC236}">
                <a16:creationId xmlns:a16="http://schemas.microsoft.com/office/drawing/2014/main" id="{B5B8EF7E-BF94-99B8-7C13-1B59E0C09067}"/>
              </a:ext>
            </a:extLst>
          </p:cNvPr>
          <p:cNvSpPr>
            <a:spLocks/>
          </p:cNvSpPr>
          <p:nvPr/>
        </p:nvSpPr>
        <p:spPr>
          <a:xfrm>
            <a:off x="2463391" y="2284116"/>
            <a:ext cx="7162727" cy="57839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800" b="1" dirty="0">
                <a:solidFill>
                  <a:schemeClr val="bg2">
                    <a:lumMod val="50000"/>
                  </a:schemeClr>
                </a:solidFill>
                <a:latin typeface="ae_AlMateen" panose="02060803050605020204" pitchFamily="18" charset="-78"/>
              </a:rPr>
              <a:t>ما الاسم العلمي لسكر الحليب</a:t>
            </a:r>
          </a:p>
        </p:txBody>
      </p:sp>
      <p:graphicFrame>
        <p:nvGraphicFramePr>
          <p:cNvPr id="11" name="جدول 7">
            <a:extLst>
              <a:ext uri="{FF2B5EF4-FFF2-40B4-BE49-F238E27FC236}">
                <a16:creationId xmlns:a16="http://schemas.microsoft.com/office/drawing/2014/main" id="{C02E6721-FB44-C564-5DA2-A175F9DCB58F}"/>
              </a:ext>
            </a:extLst>
          </p:cNvPr>
          <p:cNvGraphicFramePr>
            <a:graphicFrameLocks noGrp="1"/>
          </p:cNvGraphicFramePr>
          <p:nvPr>
            <p:extLst>
              <p:ext uri="{D42A27DB-BD31-4B8C-83A1-F6EECF244321}">
                <p14:modId xmlns:p14="http://schemas.microsoft.com/office/powerpoint/2010/main" val="2830788534"/>
              </p:ext>
            </p:extLst>
          </p:nvPr>
        </p:nvGraphicFramePr>
        <p:xfrm>
          <a:off x="1980755" y="2915843"/>
          <a:ext cx="8128000" cy="1296000"/>
        </p:xfrm>
        <a:graphic>
          <a:graphicData uri="http://schemas.openxmlformats.org/drawingml/2006/table">
            <a:tbl>
              <a:tblPr rtl="1" firstRow="1" bandRow="1">
                <a:tableStyleId>{5C22544A-7EE6-4342-B048-85BDC9FD1C3A}</a:tableStyleId>
              </a:tblPr>
              <a:tblGrid>
                <a:gridCol w="4064000">
                  <a:extLst>
                    <a:ext uri="{9D8B030D-6E8A-4147-A177-3AD203B41FA5}">
                      <a16:colId xmlns:a16="http://schemas.microsoft.com/office/drawing/2014/main" val="2292233845"/>
                    </a:ext>
                  </a:extLst>
                </a:gridCol>
                <a:gridCol w="4064000">
                  <a:extLst>
                    <a:ext uri="{9D8B030D-6E8A-4147-A177-3AD203B41FA5}">
                      <a16:colId xmlns:a16="http://schemas.microsoft.com/office/drawing/2014/main" val="108094146"/>
                    </a:ext>
                  </a:extLst>
                </a:gridCol>
              </a:tblGrid>
              <a:tr h="648000">
                <a:tc>
                  <a:txBody>
                    <a:bodyPr/>
                    <a:lstStyle/>
                    <a:p>
                      <a:pPr rtl="1"/>
                      <a:r>
                        <a:rPr lang="ar-SA" sz="2800" b="1" dirty="0">
                          <a:solidFill>
                            <a:schemeClr val="tx2">
                              <a:lumMod val="50000"/>
                            </a:schemeClr>
                          </a:solidFill>
                          <a:latin typeface="Arial" panose="020B0604020202020204" pitchFamily="34" charset="0"/>
                          <a:cs typeface="Arial" panose="020B0604020202020204" pitchFamily="34" charset="0"/>
                        </a:rPr>
                        <a:t>أ) السكروز</a:t>
                      </a:r>
                      <a:endParaRPr lang="ar-SA" sz="2800" b="1" baseline="-25000" dirty="0">
                        <a:solidFill>
                          <a:schemeClr val="tx2">
                            <a:lumMod val="50000"/>
                          </a:schemeClr>
                        </a:solidFill>
                        <a:latin typeface="Arial" panose="020B0604020202020204" pitchFamily="34" charset="0"/>
                        <a:cs typeface="Arial" panose="020B0604020202020204" pitchFamily="34" charset="0"/>
                      </a:endParaRPr>
                    </a:p>
                  </a:txBody>
                  <a:tcPr anchor="ct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800" b="1" dirty="0">
                          <a:solidFill>
                            <a:schemeClr val="tx2">
                              <a:lumMod val="50000"/>
                            </a:schemeClr>
                          </a:solidFill>
                          <a:latin typeface="Arial" panose="020B0604020202020204" pitchFamily="34" charset="0"/>
                          <a:cs typeface="+mn-cs"/>
                        </a:rPr>
                        <a:t>ج) </a:t>
                      </a:r>
                      <a:r>
                        <a:rPr lang="ar-SA" sz="2800" b="1" dirty="0">
                          <a:solidFill>
                            <a:schemeClr val="tx2">
                              <a:lumMod val="50000"/>
                            </a:schemeClr>
                          </a:solidFill>
                          <a:latin typeface="Arial" panose="020B0604020202020204" pitchFamily="34" charset="0"/>
                          <a:cs typeface="Arial" panose="020B0604020202020204" pitchFamily="34" charset="0"/>
                        </a:rPr>
                        <a:t>الجلوكوز</a:t>
                      </a:r>
                      <a:endParaRPr lang="ar-SA" sz="2800" b="1" baseline="-25000" dirty="0">
                        <a:solidFill>
                          <a:schemeClr val="tx2">
                            <a:lumMod val="50000"/>
                          </a:schemeClr>
                        </a:solidFill>
                        <a:latin typeface="Arial" panose="020B0604020202020204" pitchFamily="34" charset="0"/>
                        <a:cs typeface="+mn-cs"/>
                      </a:endParaRPr>
                    </a:p>
                  </a:txBody>
                  <a:tcPr anchor="ct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68086170"/>
                  </a:ext>
                </a:extLst>
              </a:tr>
              <a:tr h="648000">
                <a:tc>
                  <a:txBody>
                    <a:bodyPr/>
                    <a:lstStyle/>
                    <a:p>
                      <a:pPr rtl="1"/>
                      <a:r>
                        <a:rPr lang="ar-SA" sz="2800" b="1" dirty="0">
                          <a:solidFill>
                            <a:schemeClr val="tx2">
                              <a:lumMod val="50000"/>
                            </a:schemeClr>
                          </a:solidFill>
                          <a:latin typeface="Arial" panose="020B0604020202020204" pitchFamily="34" charset="0"/>
                          <a:cs typeface="Arial" panose="020B0604020202020204" pitchFamily="34" charset="0"/>
                        </a:rPr>
                        <a:t>ب) اللاكتوز</a:t>
                      </a:r>
                      <a:endParaRPr lang="ar-SA" sz="2800" b="1" baseline="-25000" dirty="0">
                        <a:solidFill>
                          <a:schemeClr val="tx2">
                            <a:lumMod val="50000"/>
                          </a:schemeClr>
                        </a:solidFill>
                        <a:latin typeface="Arial" panose="020B0604020202020204" pitchFamily="34" charset="0"/>
                        <a:cs typeface="Arial" panose="020B0604020202020204" pitchFamily="34" charset="0"/>
                      </a:endParaRPr>
                    </a:p>
                  </a:txBody>
                  <a:tcPr anchor="ct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800" b="1" dirty="0">
                          <a:solidFill>
                            <a:schemeClr val="tx2">
                              <a:lumMod val="50000"/>
                            </a:schemeClr>
                          </a:solidFill>
                          <a:latin typeface="Arial" panose="020B0604020202020204" pitchFamily="34" charset="0"/>
                          <a:cs typeface="+mn-cs"/>
                        </a:rPr>
                        <a:t>أ) </a:t>
                      </a:r>
                      <a:r>
                        <a:rPr lang="ar-SA" sz="2800" b="1" dirty="0" err="1">
                          <a:solidFill>
                            <a:schemeClr val="tx2">
                              <a:lumMod val="50000"/>
                            </a:schemeClr>
                          </a:solidFill>
                          <a:latin typeface="Arial" panose="020B0604020202020204" pitchFamily="34" charset="0"/>
                          <a:cs typeface="Arial" panose="020B0604020202020204" pitchFamily="34" charset="0"/>
                        </a:rPr>
                        <a:t>الجلاكتوز</a:t>
                      </a:r>
                      <a:endParaRPr lang="ar-SA" sz="2800" b="1" baseline="-25000" dirty="0">
                        <a:solidFill>
                          <a:schemeClr val="tx2">
                            <a:lumMod val="50000"/>
                          </a:schemeClr>
                        </a:solidFill>
                        <a:latin typeface="Arial" panose="020B0604020202020204" pitchFamily="34" charset="0"/>
                        <a:cs typeface="+mn-cs"/>
                      </a:endParaRPr>
                    </a:p>
                  </a:txBody>
                  <a:tcPr anchor="ct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25864985"/>
                  </a:ext>
                </a:extLst>
              </a:tr>
            </a:tbl>
          </a:graphicData>
        </a:graphic>
      </p:graphicFrame>
      <p:sp>
        <p:nvSpPr>
          <p:cNvPr id="12" name="مستطيل 11">
            <a:extLst>
              <a:ext uri="{FF2B5EF4-FFF2-40B4-BE49-F238E27FC236}">
                <a16:creationId xmlns:a16="http://schemas.microsoft.com/office/drawing/2014/main" id="{AAE980B8-A09F-D523-8730-C856070C57B4}"/>
              </a:ext>
            </a:extLst>
          </p:cNvPr>
          <p:cNvSpPr>
            <a:spLocks/>
          </p:cNvSpPr>
          <p:nvPr/>
        </p:nvSpPr>
        <p:spPr>
          <a:xfrm>
            <a:off x="7775196" y="2978856"/>
            <a:ext cx="2275779" cy="478156"/>
          </a:xfrm>
          <a:prstGeom prst="rect">
            <a:avLst/>
          </a:prstGeom>
          <a:solidFill>
            <a:srgbClr val="FFFFFF"/>
          </a:solidFill>
          <a:ln>
            <a:noFill/>
          </a:ln>
          <a:effectLst/>
        </p:spPr>
        <p:style>
          <a:lnRef idx="1">
            <a:schemeClr val="accent4"/>
          </a:lnRef>
          <a:fillRef idx="2">
            <a:schemeClr val="accent4"/>
          </a:fillRef>
          <a:effectRef idx="1">
            <a:schemeClr val="accent4"/>
          </a:effectRef>
          <a:fontRef idx="minor">
            <a:schemeClr val="dk1"/>
          </a:fontRef>
        </p:style>
        <p:txBody>
          <a:bodyPr rtlCol="1" anchor="ctr"/>
          <a:lstStyle/>
          <a:p>
            <a:endParaRPr lang="ar-SA" sz="2800" b="1" dirty="0">
              <a:solidFill>
                <a:schemeClr val="bg2">
                  <a:lumMod val="50000"/>
                </a:schemeClr>
              </a:solidFill>
              <a:latin typeface="ae_AlMateen" panose="02060803050605020204" pitchFamily="18" charset="-78"/>
            </a:endParaRPr>
          </a:p>
        </p:txBody>
      </p:sp>
      <p:sp>
        <p:nvSpPr>
          <p:cNvPr id="13" name="مستطيل 12">
            <a:extLst>
              <a:ext uri="{FF2B5EF4-FFF2-40B4-BE49-F238E27FC236}">
                <a16:creationId xmlns:a16="http://schemas.microsoft.com/office/drawing/2014/main" id="{4594E2DF-202A-6EED-9790-6AFB5D43BD8D}"/>
              </a:ext>
            </a:extLst>
          </p:cNvPr>
          <p:cNvSpPr>
            <a:spLocks/>
          </p:cNvSpPr>
          <p:nvPr/>
        </p:nvSpPr>
        <p:spPr>
          <a:xfrm>
            <a:off x="4157623" y="3678045"/>
            <a:ext cx="1874562" cy="478156"/>
          </a:xfrm>
          <a:prstGeom prst="rect">
            <a:avLst/>
          </a:prstGeom>
          <a:solidFill>
            <a:srgbClr val="FFFFFF"/>
          </a:solidFill>
          <a:ln>
            <a:noFill/>
          </a:ln>
          <a:effectLst/>
        </p:spPr>
        <p:style>
          <a:lnRef idx="1">
            <a:schemeClr val="accent4"/>
          </a:lnRef>
          <a:fillRef idx="2">
            <a:schemeClr val="accent4"/>
          </a:fillRef>
          <a:effectRef idx="1">
            <a:schemeClr val="accent4"/>
          </a:effectRef>
          <a:fontRef idx="minor">
            <a:schemeClr val="dk1"/>
          </a:fontRef>
        </p:style>
        <p:txBody>
          <a:bodyPr rtlCol="1" anchor="ctr"/>
          <a:lstStyle/>
          <a:p>
            <a:endParaRPr lang="ar-SA" sz="2800" b="1" dirty="0">
              <a:solidFill>
                <a:schemeClr val="bg2">
                  <a:lumMod val="50000"/>
                </a:schemeClr>
              </a:solidFill>
              <a:latin typeface="ae_AlMateen" panose="02060803050605020204" pitchFamily="18" charset="-78"/>
            </a:endParaRPr>
          </a:p>
        </p:txBody>
      </p:sp>
      <p:sp>
        <p:nvSpPr>
          <p:cNvPr id="14" name="مستطيل 13">
            <a:extLst>
              <a:ext uri="{FF2B5EF4-FFF2-40B4-BE49-F238E27FC236}">
                <a16:creationId xmlns:a16="http://schemas.microsoft.com/office/drawing/2014/main" id="{08ED85FE-6FC9-DCEC-AAD9-63E93BE35DFD}"/>
              </a:ext>
            </a:extLst>
          </p:cNvPr>
          <p:cNvSpPr>
            <a:spLocks/>
          </p:cNvSpPr>
          <p:nvPr/>
        </p:nvSpPr>
        <p:spPr>
          <a:xfrm>
            <a:off x="4042741" y="3044053"/>
            <a:ext cx="1874562" cy="478156"/>
          </a:xfrm>
          <a:prstGeom prst="rect">
            <a:avLst/>
          </a:prstGeom>
          <a:solidFill>
            <a:srgbClr val="FFFFFF"/>
          </a:solidFill>
          <a:ln>
            <a:noFill/>
          </a:ln>
          <a:effectLst/>
        </p:spPr>
        <p:style>
          <a:lnRef idx="1">
            <a:schemeClr val="accent4"/>
          </a:lnRef>
          <a:fillRef idx="2">
            <a:schemeClr val="accent4"/>
          </a:fillRef>
          <a:effectRef idx="1">
            <a:schemeClr val="accent4"/>
          </a:effectRef>
          <a:fontRef idx="minor">
            <a:schemeClr val="dk1"/>
          </a:fontRef>
        </p:style>
        <p:txBody>
          <a:bodyPr rtlCol="1" anchor="ctr"/>
          <a:lstStyle/>
          <a:p>
            <a:endParaRPr lang="ar-SA" sz="2800" b="1" dirty="0">
              <a:solidFill>
                <a:schemeClr val="bg2">
                  <a:lumMod val="50000"/>
                </a:schemeClr>
              </a:solidFill>
              <a:latin typeface="ae_AlMateen" panose="02060803050605020204" pitchFamily="18" charset="-78"/>
            </a:endParaRPr>
          </a:p>
        </p:txBody>
      </p:sp>
      <p:sp>
        <p:nvSpPr>
          <p:cNvPr id="15" name="مستطيل 14">
            <a:extLst>
              <a:ext uri="{FF2B5EF4-FFF2-40B4-BE49-F238E27FC236}">
                <a16:creationId xmlns:a16="http://schemas.microsoft.com/office/drawing/2014/main" id="{D8DD0C89-D0E9-DBE5-B56E-51A4D702B33F}"/>
              </a:ext>
            </a:extLst>
          </p:cNvPr>
          <p:cNvSpPr>
            <a:spLocks/>
          </p:cNvSpPr>
          <p:nvPr/>
        </p:nvSpPr>
        <p:spPr>
          <a:xfrm>
            <a:off x="3147599" y="4333479"/>
            <a:ext cx="5794310" cy="57839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800" b="1" dirty="0">
                <a:solidFill>
                  <a:schemeClr val="tx2">
                    <a:lumMod val="50000"/>
                  </a:schemeClr>
                </a:solidFill>
                <a:latin typeface="Arial" panose="020B0604020202020204" pitchFamily="34" charset="0"/>
                <a:cs typeface="Arial" panose="020B0604020202020204" pitchFamily="34" charset="0"/>
              </a:rPr>
              <a:t>من أمثلة السكريات عديدة </a:t>
            </a:r>
            <a:r>
              <a:rPr lang="ar-SA" sz="2800" b="1" dirty="0" err="1">
                <a:solidFill>
                  <a:schemeClr val="tx2">
                    <a:lumMod val="50000"/>
                  </a:schemeClr>
                </a:solidFill>
                <a:latin typeface="Arial" panose="020B0604020202020204" pitchFamily="34" charset="0"/>
                <a:cs typeface="Arial" panose="020B0604020202020204" pitchFamily="34" charset="0"/>
              </a:rPr>
              <a:t>التسكر</a:t>
            </a:r>
            <a:endParaRPr lang="ar-SA" sz="2800" b="1" dirty="0">
              <a:solidFill>
                <a:schemeClr val="bg2">
                  <a:lumMod val="50000"/>
                </a:schemeClr>
              </a:solidFill>
              <a:latin typeface="ae_AlMateen" panose="02060803050605020204" pitchFamily="18" charset="-78"/>
            </a:endParaRPr>
          </a:p>
        </p:txBody>
      </p:sp>
      <p:graphicFrame>
        <p:nvGraphicFramePr>
          <p:cNvPr id="16" name="جدول 7">
            <a:extLst>
              <a:ext uri="{FF2B5EF4-FFF2-40B4-BE49-F238E27FC236}">
                <a16:creationId xmlns:a16="http://schemas.microsoft.com/office/drawing/2014/main" id="{07AE6C09-A9B9-2C3B-A7C3-CE21EFF7CEBD}"/>
              </a:ext>
            </a:extLst>
          </p:cNvPr>
          <p:cNvGraphicFramePr>
            <a:graphicFrameLocks noGrp="1"/>
          </p:cNvGraphicFramePr>
          <p:nvPr>
            <p:extLst>
              <p:ext uri="{D42A27DB-BD31-4B8C-83A1-F6EECF244321}">
                <p14:modId xmlns:p14="http://schemas.microsoft.com/office/powerpoint/2010/main" val="709990246"/>
              </p:ext>
            </p:extLst>
          </p:nvPr>
        </p:nvGraphicFramePr>
        <p:xfrm>
          <a:off x="2032000" y="5145420"/>
          <a:ext cx="8128000" cy="1296000"/>
        </p:xfrm>
        <a:graphic>
          <a:graphicData uri="http://schemas.openxmlformats.org/drawingml/2006/table">
            <a:tbl>
              <a:tblPr rtl="1" firstRow="1" bandRow="1">
                <a:tableStyleId>{5C22544A-7EE6-4342-B048-85BDC9FD1C3A}</a:tableStyleId>
              </a:tblPr>
              <a:tblGrid>
                <a:gridCol w="4064000">
                  <a:extLst>
                    <a:ext uri="{9D8B030D-6E8A-4147-A177-3AD203B41FA5}">
                      <a16:colId xmlns:a16="http://schemas.microsoft.com/office/drawing/2014/main" val="2292233845"/>
                    </a:ext>
                  </a:extLst>
                </a:gridCol>
                <a:gridCol w="4064000">
                  <a:extLst>
                    <a:ext uri="{9D8B030D-6E8A-4147-A177-3AD203B41FA5}">
                      <a16:colId xmlns:a16="http://schemas.microsoft.com/office/drawing/2014/main" val="108094146"/>
                    </a:ext>
                  </a:extLst>
                </a:gridCol>
              </a:tblGrid>
              <a:tr h="648000">
                <a:tc>
                  <a:txBody>
                    <a:bodyPr/>
                    <a:lstStyle/>
                    <a:p>
                      <a:pPr rtl="1"/>
                      <a:r>
                        <a:rPr lang="ar-SA" sz="2800" b="1" dirty="0">
                          <a:solidFill>
                            <a:schemeClr val="tx2">
                              <a:lumMod val="50000"/>
                            </a:schemeClr>
                          </a:solidFill>
                          <a:latin typeface="Arial" panose="020B0604020202020204" pitchFamily="34" charset="0"/>
                          <a:cs typeface="Arial" panose="020B0604020202020204" pitchFamily="34" charset="0"/>
                        </a:rPr>
                        <a:t>أ) </a:t>
                      </a:r>
                      <a:r>
                        <a:rPr lang="ar-SA" sz="2800" b="1" dirty="0" err="1">
                          <a:solidFill>
                            <a:schemeClr val="tx2">
                              <a:lumMod val="50000"/>
                            </a:schemeClr>
                          </a:solidFill>
                          <a:latin typeface="Arial" panose="020B0604020202020204" pitchFamily="34" charset="0"/>
                          <a:cs typeface="Arial" panose="020B0604020202020204" pitchFamily="34" charset="0"/>
                        </a:rPr>
                        <a:t>الجلاكتوز</a:t>
                      </a:r>
                      <a:endParaRPr lang="ar-SA" sz="2800" b="1" baseline="-25000" dirty="0">
                        <a:solidFill>
                          <a:schemeClr val="tx2">
                            <a:lumMod val="50000"/>
                          </a:schemeClr>
                        </a:solidFill>
                        <a:latin typeface="Arial" panose="020B0604020202020204" pitchFamily="34" charset="0"/>
                        <a:cs typeface="Arial" panose="020B0604020202020204" pitchFamily="34" charset="0"/>
                      </a:endParaRPr>
                    </a:p>
                  </a:txBody>
                  <a:tcPr anchor="ct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800" b="1" dirty="0">
                          <a:solidFill>
                            <a:schemeClr val="tx2">
                              <a:lumMod val="50000"/>
                            </a:schemeClr>
                          </a:solidFill>
                          <a:latin typeface="Arial" panose="020B0604020202020204" pitchFamily="34" charset="0"/>
                          <a:cs typeface="+mn-cs"/>
                        </a:rPr>
                        <a:t>ج) </a:t>
                      </a:r>
                      <a:r>
                        <a:rPr lang="ar-SA" sz="2800" b="1" dirty="0">
                          <a:solidFill>
                            <a:schemeClr val="tx2">
                              <a:lumMod val="50000"/>
                            </a:schemeClr>
                          </a:solidFill>
                          <a:latin typeface="Arial" panose="020B0604020202020204" pitchFamily="34" charset="0"/>
                          <a:cs typeface="Arial" panose="020B0604020202020204" pitchFamily="34" charset="0"/>
                        </a:rPr>
                        <a:t>الجلوكوز</a:t>
                      </a:r>
                      <a:endParaRPr lang="ar-SA" sz="2800" b="1" baseline="-25000" dirty="0">
                        <a:solidFill>
                          <a:schemeClr val="tx2">
                            <a:lumMod val="50000"/>
                          </a:schemeClr>
                        </a:solidFill>
                        <a:latin typeface="Arial" panose="020B0604020202020204" pitchFamily="34" charset="0"/>
                        <a:cs typeface="+mn-cs"/>
                      </a:endParaRPr>
                    </a:p>
                  </a:txBody>
                  <a:tcPr anchor="ct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68086170"/>
                  </a:ext>
                </a:extLst>
              </a:tr>
              <a:tr h="648000">
                <a:tc>
                  <a:txBody>
                    <a:bodyPr/>
                    <a:lstStyle/>
                    <a:p>
                      <a:pPr rtl="1"/>
                      <a:r>
                        <a:rPr lang="ar-SA" sz="2800" b="1" dirty="0">
                          <a:solidFill>
                            <a:schemeClr val="tx2">
                              <a:lumMod val="50000"/>
                            </a:schemeClr>
                          </a:solidFill>
                          <a:latin typeface="Arial" panose="020B0604020202020204" pitchFamily="34" charset="0"/>
                          <a:cs typeface="Arial" panose="020B0604020202020204" pitchFamily="34" charset="0"/>
                        </a:rPr>
                        <a:t>ب) السكروز</a:t>
                      </a:r>
                      <a:endParaRPr lang="ar-SA" sz="2800" b="1" baseline="-25000" dirty="0">
                        <a:solidFill>
                          <a:schemeClr val="tx2">
                            <a:lumMod val="50000"/>
                          </a:schemeClr>
                        </a:solidFill>
                        <a:latin typeface="Arial" panose="020B0604020202020204" pitchFamily="34" charset="0"/>
                        <a:cs typeface="Arial" panose="020B0604020202020204" pitchFamily="34" charset="0"/>
                      </a:endParaRPr>
                    </a:p>
                  </a:txBody>
                  <a:tcPr anchor="ct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800" b="1" dirty="0">
                          <a:solidFill>
                            <a:schemeClr val="tx2">
                              <a:lumMod val="50000"/>
                            </a:schemeClr>
                          </a:solidFill>
                          <a:latin typeface="Arial" panose="020B0604020202020204" pitchFamily="34" charset="0"/>
                          <a:cs typeface="+mn-cs"/>
                        </a:rPr>
                        <a:t>أ) </a:t>
                      </a:r>
                      <a:r>
                        <a:rPr lang="ar-SA" sz="2800" b="1" dirty="0">
                          <a:solidFill>
                            <a:schemeClr val="tx2">
                              <a:lumMod val="50000"/>
                            </a:schemeClr>
                          </a:solidFill>
                          <a:latin typeface="Arial" panose="020B0604020202020204" pitchFamily="34" charset="0"/>
                          <a:cs typeface="Arial" panose="020B0604020202020204" pitchFamily="34" charset="0"/>
                        </a:rPr>
                        <a:t>السليلوز</a:t>
                      </a:r>
                      <a:endParaRPr lang="ar-SA" sz="2800" b="1" baseline="-25000" dirty="0">
                        <a:solidFill>
                          <a:schemeClr val="tx2">
                            <a:lumMod val="50000"/>
                          </a:schemeClr>
                        </a:solidFill>
                        <a:latin typeface="Arial" panose="020B0604020202020204" pitchFamily="34" charset="0"/>
                        <a:cs typeface="+mn-cs"/>
                      </a:endParaRPr>
                    </a:p>
                  </a:txBody>
                  <a:tcPr anchor="ct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25864985"/>
                  </a:ext>
                </a:extLst>
              </a:tr>
            </a:tbl>
          </a:graphicData>
        </a:graphic>
      </p:graphicFrame>
      <p:sp>
        <p:nvSpPr>
          <p:cNvPr id="17" name="مستطيل 16">
            <a:extLst>
              <a:ext uri="{FF2B5EF4-FFF2-40B4-BE49-F238E27FC236}">
                <a16:creationId xmlns:a16="http://schemas.microsoft.com/office/drawing/2014/main" id="{2CFF7EEF-E950-5CC2-B677-99003A81FE34}"/>
              </a:ext>
            </a:extLst>
          </p:cNvPr>
          <p:cNvSpPr>
            <a:spLocks/>
          </p:cNvSpPr>
          <p:nvPr/>
        </p:nvSpPr>
        <p:spPr>
          <a:xfrm>
            <a:off x="8185015" y="5845451"/>
            <a:ext cx="1874562" cy="478156"/>
          </a:xfrm>
          <a:prstGeom prst="rect">
            <a:avLst/>
          </a:prstGeom>
          <a:solidFill>
            <a:srgbClr val="FFFFFF"/>
          </a:solidFill>
          <a:ln>
            <a:noFill/>
          </a:ln>
          <a:effectLst/>
        </p:spPr>
        <p:style>
          <a:lnRef idx="1">
            <a:schemeClr val="accent4"/>
          </a:lnRef>
          <a:fillRef idx="2">
            <a:schemeClr val="accent4"/>
          </a:fillRef>
          <a:effectRef idx="1">
            <a:schemeClr val="accent4"/>
          </a:effectRef>
          <a:fontRef idx="minor">
            <a:schemeClr val="dk1"/>
          </a:fontRef>
        </p:style>
        <p:txBody>
          <a:bodyPr rtlCol="1" anchor="ctr"/>
          <a:lstStyle/>
          <a:p>
            <a:endParaRPr lang="ar-SA" sz="2800" b="1" dirty="0">
              <a:solidFill>
                <a:schemeClr val="bg2">
                  <a:lumMod val="50000"/>
                </a:schemeClr>
              </a:solidFill>
              <a:latin typeface="ae_AlMateen" panose="02060803050605020204" pitchFamily="18" charset="-78"/>
            </a:endParaRPr>
          </a:p>
        </p:txBody>
      </p:sp>
      <p:sp>
        <p:nvSpPr>
          <p:cNvPr id="18" name="مستطيل 17">
            <a:extLst>
              <a:ext uri="{FF2B5EF4-FFF2-40B4-BE49-F238E27FC236}">
                <a16:creationId xmlns:a16="http://schemas.microsoft.com/office/drawing/2014/main" id="{2539471A-7701-7B08-8E37-3A63139658A6}"/>
              </a:ext>
            </a:extLst>
          </p:cNvPr>
          <p:cNvSpPr>
            <a:spLocks/>
          </p:cNvSpPr>
          <p:nvPr/>
        </p:nvSpPr>
        <p:spPr>
          <a:xfrm>
            <a:off x="8176413" y="5165275"/>
            <a:ext cx="1874562" cy="478156"/>
          </a:xfrm>
          <a:prstGeom prst="rect">
            <a:avLst/>
          </a:prstGeom>
          <a:solidFill>
            <a:srgbClr val="FFFFFF"/>
          </a:solidFill>
          <a:ln>
            <a:noFill/>
          </a:ln>
          <a:effectLst/>
        </p:spPr>
        <p:style>
          <a:lnRef idx="1">
            <a:schemeClr val="accent4"/>
          </a:lnRef>
          <a:fillRef idx="2">
            <a:schemeClr val="accent4"/>
          </a:fillRef>
          <a:effectRef idx="1">
            <a:schemeClr val="accent4"/>
          </a:effectRef>
          <a:fontRef idx="minor">
            <a:schemeClr val="dk1"/>
          </a:fontRef>
        </p:style>
        <p:txBody>
          <a:bodyPr rtlCol="1" anchor="ctr"/>
          <a:lstStyle/>
          <a:p>
            <a:endParaRPr lang="ar-SA" sz="2800" b="1" dirty="0">
              <a:solidFill>
                <a:schemeClr val="bg2">
                  <a:lumMod val="50000"/>
                </a:schemeClr>
              </a:solidFill>
              <a:latin typeface="ae_AlMateen" panose="02060803050605020204" pitchFamily="18" charset="-78"/>
            </a:endParaRPr>
          </a:p>
        </p:txBody>
      </p:sp>
      <p:sp>
        <p:nvSpPr>
          <p:cNvPr id="19" name="مستطيل 18">
            <a:extLst>
              <a:ext uri="{FF2B5EF4-FFF2-40B4-BE49-F238E27FC236}">
                <a16:creationId xmlns:a16="http://schemas.microsoft.com/office/drawing/2014/main" id="{3AC87F39-47B9-FAC6-6293-CC4D5388B0B1}"/>
              </a:ext>
            </a:extLst>
          </p:cNvPr>
          <p:cNvSpPr>
            <a:spLocks/>
          </p:cNvSpPr>
          <p:nvPr/>
        </p:nvSpPr>
        <p:spPr>
          <a:xfrm>
            <a:off x="4157623" y="5225680"/>
            <a:ext cx="1874562" cy="478156"/>
          </a:xfrm>
          <a:prstGeom prst="rect">
            <a:avLst/>
          </a:prstGeom>
          <a:solidFill>
            <a:srgbClr val="FFFFFF"/>
          </a:solidFill>
          <a:ln>
            <a:noFill/>
          </a:ln>
          <a:effectLst/>
        </p:spPr>
        <p:style>
          <a:lnRef idx="1">
            <a:schemeClr val="accent4"/>
          </a:lnRef>
          <a:fillRef idx="2">
            <a:schemeClr val="accent4"/>
          </a:fillRef>
          <a:effectRef idx="1">
            <a:schemeClr val="accent4"/>
          </a:effectRef>
          <a:fontRef idx="minor">
            <a:schemeClr val="dk1"/>
          </a:fontRef>
        </p:style>
        <p:txBody>
          <a:bodyPr rtlCol="1" anchor="ctr"/>
          <a:lstStyle/>
          <a:p>
            <a:endParaRPr lang="ar-SA" sz="2800" b="1" dirty="0">
              <a:solidFill>
                <a:schemeClr val="bg2">
                  <a:lumMod val="50000"/>
                </a:schemeClr>
              </a:solidFill>
              <a:latin typeface="ae_AlMateen" panose="02060803050605020204" pitchFamily="18" charset="-78"/>
            </a:endParaRPr>
          </a:p>
        </p:txBody>
      </p:sp>
    </p:spTree>
    <p:extLst>
      <p:ext uri="{BB962C8B-B14F-4D97-AF65-F5344CB8AC3E}">
        <p14:creationId xmlns:p14="http://schemas.microsoft.com/office/powerpoint/2010/main" val="183524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2" grpId="0" animBg="1"/>
      <p:bldP spid="13" grpId="0" animBg="1"/>
      <p:bldP spid="14" grpId="0" animBg="1"/>
      <p:bldP spid="17" grpId="0" animBg="1"/>
      <p:bldP spid="18" grpId="0" animBg="1"/>
      <p:bldP spid="1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66B8AD6B-9AFF-3CB0-0BB7-849D53341CA3}"/>
              </a:ext>
            </a:extLst>
          </p:cNvPr>
          <p:cNvSpPr>
            <a:spLocks/>
          </p:cNvSpPr>
          <p:nvPr/>
        </p:nvSpPr>
        <p:spPr>
          <a:xfrm>
            <a:off x="11243387" y="102740"/>
            <a:ext cx="842087" cy="578395"/>
          </a:xfrm>
          <a:prstGeom prst="rect">
            <a:avLst/>
          </a:prstGeom>
          <a:solidFill>
            <a:srgbClr val="FFFFFF"/>
          </a:solidFill>
          <a:ln>
            <a:solidFill>
              <a:schemeClr val="bg1">
                <a:lumMod val="50000"/>
              </a:schemeClr>
            </a:solidFill>
          </a:ln>
          <a:effectLst/>
        </p:spPr>
        <p:style>
          <a:lnRef idx="1">
            <a:schemeClr val="accent4"/>
          </a:lnRef>
          <a:fillRef idx="2">
            <a:schemeClr val="accent4"/>
          </a:fillRef>
          <a:effectRef idx="1">
            <a:schemeClr val="accent4"/>
          </a:effectRef>
          <a:fontRef idx="minor">
            <a:schemeClr val="dk1"/>
          </a:fontRef>
        </p:style>
        <p:txBody>
          <a:bodyPr rtlCol="1" anchor="ctr"/>
          <a:lstStyle/>
          <a:p>
            <a:pPr algn="ctr"/>
            <a:r>
              <a:rPr lang="ar-SA" b="1" dirty="0">
                <a:solidFill>
                  <a:srgbClr val="000000"/>
                </a:solidFill>
                <a:latin typeface="ae_AlMateen" panose="02060803050605020204" pitchFamily="18" charset="-78"/>
              </a:rPr>
              <a:t>تقويم </a:t>
            </a:r>
          </a:p>
          <a:p>
            <a:pPr algn="ctr"/>
            <a:r>
              <a:rPr lang="ar-SA" b="1" dirty="0">
                <a:solidFill>
                  <a:srgbClr val="000000"/>
                </a:solidFill>
                <a:latin typeface="ae_AlMateen" panose="02060803050605020204" pitchFamily="18" charset="-78"/>
              </a:rPr>
              <a:t>تحصيلي</a:t>
            </a:r>
          </a:p>
        </p:txBody>
      </p:sp>
      <p:sp>
        <p:nvSpPr>
          <p:cNvPr id="3" name="مستطيل 2">
            <a:extLst>
              <a:ext uri="{FF2B5EF4-FFF2-40B4-BE49-F238E27FC236}">
                <a16:creationId xmlns:a16="http://schemas.microsoft.com/office/drawing/2014/main" id="{5D02EDE5-FFFE-57A7-ECE6-966B5819C2CD}"/>
              </a:ext>
            </a:extLst>
          </p:cNvPr>
          <p:cNvSpPr>
            <a:spLocks/>
          </p:cNvSpPr>
          <p:nvPr/>
        </p:nvSpPr>
        <p:spPr>
          <a:xfrm>
            <a:off x="3198845" y="811178"/>
            <a:ext cx="5794310" cy="57839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800" b="1" dirty="0">
                <a:solidFill>
                  <a:schemeClr val="bg2">
                    <a:lumMod val="50000"/>
                  </a:schemeClr>
                </a:solidFill>
                <a:latin typeface="ae_AlMateen" panose="02060803050605020204" pitchFamily="18" charset="-78"/>
              </a:rPr>
              <a:t>مسؤول عن تخزين الطاقة في الكبد</a:t>
            </a:r>
          </a:p>
        </p:txBody>
      </p:sp>
      <p:graphicFrame>
        <p:nvGraphicFramePr>
          <p:cNvPr id="7" name="جدول 7">
            <a:extLst>
              <a:ext uri="{FF2B5EF4-FFF2-40B4-BE49-F238E27FC236}">
                <a16:creationId xmlns:a16="http://schemas.microsoft.com/office/drawing/2014/main" id="{EF0EB7F4-DDC4-9E1C-5EBE-C46F4BCBAEF6}"/>
              </a:ext>
            </a:extLst>
          </p:cNvPr>
          <p:cNvGraphicFramePr>
            <a:graphicFrameLocks noGrp="1"/>
          </p:cNvGraphicFramePr>
          <p:nvPr>
            <p:extLst>
              <p:ext uri="{D42A27DB-BD31-4B8C-83A1-F6EECF244321}">
                <p14:modId xmlns:p14="http://schemas.microsoft.com/office/powerpoint/2010/main" val="1800958339"/>
              </p:ext>
            </p:extLst>
          </p:nvPr>
        </p:nvGraphicFramePr>
        <p:xfrm>
          <a:off x="2032000" y="1455767"/>
          <a:ext cx="8128000" cy="1296000"/>
        </p:xfrm>
        <a:graphic>
          <a:graphicData uri="http://schemas.openxmlformats.org/drawingml/2006/table">
            <a:tbl>
              <a:tblPr rtl="1" firstRow="1" bandRow="1">
                <a:tableStyleId>{5C22544A-7EE6-4342-B048-85BDC9FD1C3A}</a:tableStyleId>
              </a:tblPr>
              <a:tblGrid>
                <a:gridCol w="4064000">
                  <a:extLst>
                    <a:ext uri="{9D8B030D-6E8A-4147-A177-3AD203B41FA5}">
                      <a16:colId xmlns:a16="http://schemas.microsoft.com/office/drawing/2014/main" val="2292233845"/>
                    </a:ext>
                  </a:extLst>
                </a:gridCol>
                <a:gridCol w="4064000">
                  <a:extLst>
                    <a:ext uri="{9D8B030D-6E8A-4147-A177-3AD203B41FA5}">
                      <a16:colId xmlns:a16="http://schemas.microsoft.com/office/drawing/2014/main" val="108094146"/>
                    </a:ext>
                  </a:extLst>
                </a:gridCol>
              </a:tblGrid>
              <a:tr h="648000">
                <a:tc>
                  <a:txBody>
                    <a:bodyPr/>
                    <a:lstStyle/>
                    <a:p>
                      <a:pPr rtl="1"/>
                      <a:r>
                        <a:rPr lang="ar-SA" sz="2800" b="1" dirty="0">
                          <a:solidFill>
                            <a:schemeClr val="tx2">
                              <a:lumMod val="50000"/>
                            </a:schemeClr>
                          </a:solidFill>
                          <a:latin typeface="Arial" panose="020B0604020202020204" pitchFamily="34" charset="0"/>
                          <a:cs typeface="Arial" panose="020B0604020202020204" pitchFamily="34" charset="0"/>
                        </a:rPr>
                        <a:t>أ) النشا</a:t>
                      </a:r>
                      <a:endParaRPr lang="ar-SA" sz="2800" b="1" baseline="-25000" dirty="0">
                        <a:solidFill>
                          <a:schemeClr val="tx2">
                            <a:lumMod val="50000"/>
                          </a:schemeClr>
                        </a:solidFill>
                        <a:latin typeface="Arial" panose="020B0604020202020204" pitchFamily="34" charset="0"/>
                        <a:cs typeface="Arial" panose="020B0604020202020204" pitchFamily="34" charset="0"/>
                      </a:endParaRPr>
                    </a:p>
                  </a:txBody>
                  <a:tcPr anchor="ct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800" b="1" dirty="0">
                          <a:solidFill>
                            <a:schemeClr val="tx2">
                              <a:lumMod val="50000"/>
                            </a:schemeClr>
                          </a:solidFill>
                          <a:latin typeface="Arial" panose="020B0604020202020204" pitchFamily="34" charset="0"/>
                          <a:cs typeface="+mn-cs"/>
                        </a:rPr>
                        <a:t>ج) </a:t>
                      </a:r>
                      <a:r>
                        <a:rPr lang="ar-SA" sz="2800" b="1" dirty="0">
                          <a:solidFill>
                            <a:schemeClr val="tx2">
                              <a:lumMod val="50000"/>
                            </a:schemeClr>
                          </a:solidFill>
                          <a:latin typeface="Arial" panose="020B0604020202020204" pitchFamily="34" charset="0"/>
                          <a:cs typeface="Arial" panose="020B0604020202020204" pitchFamily="34" charset="0"/>
                        </a:rPr>
                        <a:t>اللاكتوز</a:t>
                      </a:r>
                      <a:endParaRPr lang="ar-SA" sz="2800" b="1" baseline="-25000" dirty="0">
                        <a:solidFill>
                          <a:schemeClr val="tx2">
                            <a:lumMod val="50000"/>
                          </a:schemeClr>
                        </a:solidFill>
                        <a:latin typeface="Arial" panose="020B0604020202020204" pitchFamily="34" charset="0"/>
                        <a:cs typeface="+mn-cs"/>
                      </a:endParaRPr>
                    </a:p>
                  </a:txBody>
                  <a:tcPr anchor="ct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68086170"/>
                  </a:ext>
                </a:extLst>
              </a:tr>
              <a:tr h="648000">
                <a:tc>
                  <a:txBody>
                    <a:bodyPr/>
                    <a:lstStyle/>
                    <a:p>
                      <a:pPr rtl="1"/>
                      <a:r>
                        <a:rPr lang="ar-SA" sz="2800" b="1" dirty="0">
                          <a:solidFill>
                            <a:schemeClr val="tx2">
                              <a:lumMod val="50000"/>
                            </a:schemeClr>
                          </a:solidFill>
                          <a:latin typeface="Arial" panose="020B0604020202020204" pitchFamily="34" charset="0"/>
                          <a:cs typeface="Arial" panose="020B0604020202020204" pitchFamily="34" charset="0"/>
                        </a:rPr>
                        <a:t>ب) السليلوز</a:t>
                      </a:r>
                      <a:endParaRPr lang="ar-SA" sz="2800" b="1" baseline="-25000" dirty="0">
                        <a:solidFill>
                          <a:schemeClr val="tx2">
                            <a:lumMod val="50000"/>
                          </a:schemeClr>
                        </a:solidFill>
                        <a:latin typeface="Arial" panose="020B0604020202020204" pitchFamily="34" charset="0"/>
                        <a:cs typeface="Arial" panose="020B0604020202020204" pitchFamily="34" charset="0"/>
                      </a:endParaRPr>
                    </a:p>
                  </a:txBody>
                  <a:tcPr anchor="ct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800" b="1" dirty="0">
                          <a:solidFill>
                            <a:schemeClr val="tx2">
                              <a:lumMod val="50000"/>
                            </a:schemeClr>
                          </a:solidFill>
                          <a:latin typeface="Arial" panose="020B0604020202020204" pitchFamily="34" charset="0"/>
                          <a:cs typeface="+mn-cs"/>
                        </a:rPr>
                        <a:t>أ) </a:t>
                      </a:r>
                      <a:r>
                        <a:rPr lang="ar-SA" sz="2800" b="1" dirty="0">
                          <a:solidFill>
                            <a:schemeClr val="tx2">
                              <a:lumMod val="50000"/>
                            </a:schemeClr>
                          </a:solidFill>
                          <a:latin typeface="Arial" panose="020B0604020202020204" pitchFamily="34" charset="0"/>
                          <a:cs typeface="Arial" panose="020B0604020202020204" pitchFamily="34" charset="0"/>
                        </a:rPr>
                        <a:t>الجلايكوجين</a:t>
                      </a:r>
                      <a:endParaRPr lang="ar-SA" sz="2800" b="1" baseline="-25000" dirty="0">
                        <a:solidFill>
                          <a:schemeClr val="tx2">
                            <a:lumMod val="50000"/>
                          </a:schemeClr>
                        </a:solidFill>
                        <a:latin typeface="Arial" panose="020B0604020202020204" pitchFamily="34" charset="0"/>
                        <a:cs typeface="+mn-cs"/>
                      </a:endParaRPr>
                    </a:p>
                  </a:txBody>
                  <a:tcPr anchor="ct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25864985"/>
                  </a:ext>
                </a:extLst>
              </a:tr>
            </a:tbl>
          </a:graphicData>
        </a:graphic>
      </p:graphicFrame>
      <p:sp>
        <p:nvSpPr>
          <p:cNvPr id="6" name="مستطيل 5">
            <a:extLst>
              <a:ext uri="{FF2B5EF4-FFF2-40B4-BE49-F238E27FC236}">
                <a16:creationId xmlns:a16="http://schemas.microsoft.com/office/drawing/2014/main" id="{82A33769-0F9F-564D-D12A-F80AE5DE8389}"/>
              </a:ext>
            </a:extLst>
          </p:cNvPr>
          <p:cNvSpPr>
            <a:spLocks/>
          </p:cNvSpPr>
          <p:nvPr/>
        </p:nvSpPr>
        <p:spPr>
          <a:xfrm>
            <a:off x="8234193" y="1527968"/>
            <a:ext cx="1874562" cy="478156"/>
          </a:xfrm>
          <a:prstGeom prst="rect">
            <a:avLst/>
          </a:prstGeom>
          <a:solidFill>
            <a:srgbClr val="FFFFFF"/>
          </a:solidFill>
          <a:ln>
            <a:noFill/>
          </a:ln>
          <a:effectLst/>
        </p:spPr>
        <p:style>
          <a:lnRef idx="1">
            <a:schemeClr val="accent4"/>
          </a:lnRef>
          <a:fillRef idx="2">
            <a:schemeClr val="accent4"/>
          </a:fillRef>
          <a:effectRef idx="1">
            <a:schemeClr val="accent4"/>
          </a:effectRef>
          <a:fontRef idx="minor">
            <a:schemeClr val="dk1"/>
          </a:fontRef>
        </p:style>
        <p:txBody>
          <a:bodyPr rtlCol="1" anchor="ctr"/>
          <a:lstStyle/>
          <a:p>
            <a:endParaRPr lang="ar-SA" sz="2800" b="1" dirty="0">
              <a:solidFill>
                <a:schemeClr val="bg2">
                  <a:lumMod val="50000"/>
                </a:schemeClr>
              </a:solidFill>
              <a:latin typeface="ae_AlMateen" panose="02060803050605020204" pitchFamily="18" charset="-78"/>
            </a:endParaRPr>
          </a:p>
        </p:txBody>
      </p:sp>
      <p:sp>
        <p:nvSpPr>
          <p:cNvPr id="8" name="مستطيل 7">
            <a:extLst>
              <a:ext uri="{FF2B5EF4-FFF2-40B4-BE49-F238E27FC236}">
                <a16:creationId xmlns:a16="http://schemas.microsoft.com/office/drawing/2014/main" id="{5E3291DA-112F-ECF5-6963-F3E118EBB96D}"/>
              </a:ext>
            </a:extLst>
          </p:cNvPr>
          <p:cNvSpPr>
            <a:spLocks/>
          </p:cNvSpPr>
          <p:nvPr/>
        </p:nvSpPr>
        <p:spPr>
          <a:xfrm>
            <a:off x="4157623" y="1548623"/>
            <a:ext cx="1874562" cy="478156"/>
          </a:xfrm>
          <a:prstGeom prst="rect">
            <a:avLst/>
          </a:prstGeom>
          <a:solidFill>
            <a:srgbClr val="FFFFFF"/>
          </a:solidFill>
          <a:ln>
            <a:noFill/>
          </a:ln>
          <a:effectLst/>
        </p:spPr>
        <p:style>
          <a:lnRef idx="1">
            <a:schemeClr val="accent4"/>
          </a:lnRef>
          <a:fillRef idx="2">
            <a:schemeClr val="accent4"/>
          </a:fillRef>
          <a:effectRef idx="1">
            <a:schemeClr val="accent4"/>
          </a:effectRef>
          <a:fontRef idx="minor">
            <a:schemeClr val="dk1"/>
          </a:fontRef>
        </p:style>
        <p:txBody>
          <a:bodyPr rtlCol="1" anchor="ctr"/>
          <a:lstStyle/>
          <a:p>
            <a:endParaRPr lang="ar-SA" sz="2800" b="1" dirty="0">
              <a:solidFill>
                <a:schemeClr val="bg2">
                  <a:lumMod val="50000"/>
                </a:schemeClr>
              </a:solidFill>
              <a:latin typeface="ae_AlMateen" panose="02060803050605020204" pitchFamily="18" charset="-78"/>
            </a:endParaRPr>
          </a:p>
        </p:txBody>
      </p:sp>
      <p:sp>
        <p:nvSpPr>
          <p:cNvPr id="9" name="مستطيل 8">
            <a:extLst>
              <a:ext uri="{FF2B5EF4-FFF2-40B4-BE49-F238E27FC236}">
                <a16:creationId xmlns:a16="http://schemas.microsoft.com/office/drawing/2014/main" id="{B2475E38-7E01-EDD5-2B38-6FB8901B9C66}"/>
              </a:ext>
            </a:extLst>
          </p:cNvPr>
          <p:cNvSpPr>
            <a:spLocks/>
          </p:cNvSpPr>
          <p:nvPr/>
        </p:nvSpPr>
        <p:spPr>
          <a:xfrm>
            <a:off x="8185015" y="2178749"/>
            <a:ext cx="1874562" cy="478156"/>
          </a:xfrm>
          <a:prstGeom prst="rect">
            <a:avLst/>
          </a:prstGeom>
          <a:solidFill>
            <a:srgbClr val="FFFFFF"/>
          </a:solidFill>
          <a:ln>
            <a:noFill/>
          </a:ln>
          <a:effectLst/>
        </p:spPr>
        <p:style>
          <a:lnRef idx="1">
            <a:schemeClr val="accent4"/>
          </a:lnRef>
          <a:fillRef idx="2">
            <a:schemeClr val="accent4"/>
          </a:fillRef>
          <a:effectRef idx="1">
            <a:schemeClr val="accent4"/>
          </a:effectRef>
          <a:fontRef idx="minor">
            <a:schemeClr val="dk1"/>
          </a:fontRef>
        </p:style>
        <p:txBody>
          <a:bodyPr rtlCol="1" anchor="ctr"/>
          <a:lstStyle/>
          <a:p>
            <a:endParaRPr lang="ar-SA" sz="2800" b="1" dirty="0">
              <a:solidFill>
                <a:schemeClr val="bg2">
                  <a:lumMod val="50000"/>
                </a:schemeClr>
              </a:solidFill>
              <a:latin typeface="ae_AlMateen" panose="02060803050605020204" pitchFamily="18" charset="-78"/>
            </a:endParaRPr>
          </a:p>
        </p:txBody>
      </p:sp>
      <p:sp>
        <p:nvSpPr>
          <p:cNvPr id="10" name="مستطيل 9">
            <a:extLst>
              <a:ext uri="{FF2B5EF4-FFF2-40B4-BE49-F238E27FC236}">
                <a16:creationId xmlns:a16="http://schemas.microsoft.com/office/drawing/2014/main" id="{B5B8EF7E-BF94-99B8-7C13-1B59E0C09067}"/>
              </a:ext>
            </a:extLst>
          </p:cNvPr>
          <p:cNvSpPr>
            <a:spLocks/>
          </p:cNvSpPr>
          <p:nvPr/>
        </p:nvSpPr>
        <p:spPr>
          <a:xfrm>
            <a:off x="1184001" y="3139802"/>
            <a:ext cx="8128000" cy="57839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800" b="1" dirty="0">
                <a:solidFill>
                  <a:schemeClr val="bg2">
                    <a:lumMod val="50000"/>
                  </a:schemeClr>
                </a:solidFill>
                <a:latin typeface="ae_AlMateen" panose="02060803050605020204" pitchFamily="18" charset="-78"/>
              </a:rPr>
              <a:t>السليلوز بوليمر ضخم يتكون من جزيئات صغيرة (</a:t>
            </a:r>
            <a:r>
              <a:rPr lang="ar-SA" sz="2800" b="1" dirty="0" err="1">
                <a:solidFill>
                  <a:schemeClr val="bg2">
                    <a:lumMod val="50000"/>
                  </a:schemeClr>
                </a:solidFill>
                <a:latin typeface="ae_AlMateen" panose="02060803050605020204" pitchFamily="18" charset="-78"/>
              </a:rPr>
              <a:t>مونمرات</a:t>
            </a:r>
            <a:r>
              <a:rPr lang="ar-SA" sz="2800" b="1" dirty="0">
                <a:solidFill>
                  <a:schemeClr val="bg2">
                    <a:lumMod val="50000"/>
                  </a:schemeClr>
                </a:solidFill>
                <a:latin typeface="ae_AlMateen" panose="02060803050605020204" pitchFamily="18" charset="-78"/>
              </a:rPr>
              <a:t>) هي </a:t>
            </a:r>
          </a:p>
        </p:txBody>
      </p:sp>
      <p:graphicFrame>
        <p:nvGraphicFramePr>
          <p:cNvPr id="11" name="جدول 7">
            <a:extLst>
              <a:ext uri="{FF2B5EF4-FFF2-40B4-BE49-F238E27FC236}">
                <a16:creationId xmlns:a16="http://schemas.microsoft.com/office/drawing/2014/main" id="{C02E6721-FB44-C564-5DA2-A175F9DCB58F}"/>
              </a:ext>
            </a:extLst>
          </p:cNvPr>
          <p:cNvGraphicFramePr>
            <a:graphicFrameLocks noGrp="1"/>
          </p:cNvGraphicFramePr>
          <p:nvPr>
            <p:extLst>
              <p:ext uri="{D42A27DB-BD31-4B8C-83A1-F6EECF244321}">
                <p14:modId xmlns:p14="http://schemas.microsoft.com/office/powerpoint/2010/main" val="746309244"/>
              </p:ext>
            </p:extLst>
          </p:nvPr>
        </p:nvGraphicFramePr>
        <p:xfrm>
          <a:off x="1812804" y="3823811"/>
          <a:ext cx="8128000" cy="1296000"/>
        </p:xfrm>
        <a:graphic>
          <a:graphicData uri="http://schemas.openxmlformats.org/drawingml/2006/table">
            <a:tbl>
              <a:tblPr rtl="1" firstRow="1" bandRow="1">
                <a:tableStyleId>{5C22544A-7EE6-4342-B048-85BDC9FD1C3A}</a:tableStyleId>
              </a:tblPr>
              <a:tblGrid>
                <a:gridCol w="4064000">
                  <a:extLst>
                    <a:ext uri="{9D8B030D-6E8A-4147-A177-3AD203B41FA5}">
                      <a16:colId xmlns:a16="http://schemas.microsoft.com/office/drawing/2014/main" val="2292233845"/>
                    </a:ext>
                  </a:extLst>
                </a:gridCol>
                <a:gridCol w="4064000">
                  <a:extLst>
                    <a:ext uri="{9D8B030D-6E8A-4147-A177-3AD203B41FA5}">
                      <a16:colId xmlns:a16="http://schemas.microsoft.com/office/drawing/2014/main" val="108094146"/>
                    </a:ext>
                  </a:extLst>
                </a:gridCol>
              </a:tblGrid>
              <a:tr h="648000">
                <a:tc>
                  <a:txBody>
                    <a:bodyPr/>
                    <a:lstStyle/>
                    <a:p>
                      <a:pPr rtl="1"/>
                      <a:r>
                        <a:rPr lang="ar-SA" sz="2800" b="1" dirty="0">
                          <a:solidFill>
                            <a:schemeClr val="tx2">
                              <a:lumMod val="50000"/>
                            </a:schemeClr>
                          </a:solidFill>
                          <a:latin typeface="Arial" panose="020B0604020202020204" pitchFamily="34" charset="0"/>
                          <a:cs typeface="Arial" panose="020B0604020202020204" pitchFamily="34" charset="0"/>
                        </a:rPr>
                        <a:t>أ) </a:t>
                      </a:r>
                      <a:r>
                        <a:rPr lang="ar-SA" sz="2800" b="1" dirty="0" err="1">
                          <a:solidFill>
                            <a:schemeClr val="tx2">
                              <a:lumMod val="50000"/>
                            </a:schemeClr>
                          </a:solidFill>
                          <a:latin typeface="Arial" panose="020B0604020202020204" pitchFamily="34" charset="0"/>
                          <a:cs typeface="Arial" panose="020B0604020202020204" pitchFamily="34" charset="0"/>
                        </a:rPr>
                        <a:t>الجلاكتوز</a:t>
                      </a:r>
                      <a:endParaRPr lang="ar-SA" sz="2800" b="1" baseline="-25000" dirty="0">
                        <a:solidFill>
                          <a:schemeClr val="tx2">
                            <a:lumMod val="50000"/>
                          </a:schemeClr>
                        </a:solidFill>
                        <a:latin typeface="Arial" panose="020B0604020202020204" pitchFamily="34" charset="0"/>
                        <a:cs typeface="Arial" panose="020B0604020202020204" pitchFamily="34" charset="0"/>
                      </a:endParaRPr>
                    </a:p>
                  </a:txBody>
                  <a:tcPr anchor="ct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800" b="1" dirty="0">
                          <a:solidFill>
                            <a:schemeClr val="tx2">
                              <a:lumMod val="50000"/>
                            </a:schemeClr>
                          </a:solidFill>
                          <a:latin typeface="Arial" panose="020B0604020202020204" pitchFamily="34" charset="0"/>
                          <a:cs typeface="+mn-cs"/>
                        </a:rPr>
                        <a:t>ج) </a:t>
                      </a:r>
                      <a:r>
                        <a:rPr lang="ar-SA" sz="2800" b="1" dirty="0">
                          <a:solidFill>
                            <a:schemeClr val="tx2">
                              <a:lumMod val="50000"/>
                            </a:schemeClr>
                          </a:solidFill>
                          <a:latin typeface="Arial" panose="020B0604020202020204" pitchFamily="34" charset="0"/>
                          <a:cs typeface="Arial" panose="020B0604020202020204" pitchFamily="34" charset="0"/>
                        </a:rPr>
                        <a:t>الجلوكوز</a:t>
                      </a:r>
                      <a:endParaRPr lang="ar-SA" sz="2800" b="1" baseline="-25000" dirty="0">
                        <a:solidFill>
                          <a:schemeClr val="tx2">
                            <a:lumMod val="50000"/>
                          </a:schemeClr>
                        </a:solidFill>
                        <a:latin typeface="Arial" panose="020B0604020202020204" pitchFamily="34" charset="0"/>
                        <a:cs typeface="+mn-cs"/>
                      </a:endParaRPr>
                    </a:p>
                  </a:txBody>
                  <a:tcPr anchor="ct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68086170"/>
                  </a:ext>
                </a:extLst>
              </a:tr>
              <a:tr h="648000">
                <a:tc>
                  <a:txBody>
                    <a:bodyPr/>
                    <a:lstStyle/>
                    <a:p>
                      <a:pPr rtl="1"/>
                      <a:r>
                        <a:rPr lang="ar-SA" sz="2800" b="1" dirty="0">
                          <a:solidFill>
                            <a:schemeClr val="tx2">
                              <a:lumMod val="50000"/>
                            </a:schemeClr>
                          </a:solidFill>
                          <a:latin typeface="Arial" panose="020B0604020202020204" pitchFamily="34" charset="0"/>
                          <a:cs typeface="Arial" panose="020B0604020202020204" pitchFamily="34" charset="0"/>
                        </a:rPr>
                        <a:t>ب) الفركتوز</a:t>
                      </a:r>
                      <a:endParaRPr lang="ar-SA" sz="2800" b="1" baseline="-25000" dirty="0">
                        <a:solidFill>
                          <a:schemeClr val="tx2">
                            <a:lumMod val="50000"/>
                          </a:schemeClr>
                        </a:solidFill>
                        <a:latin typeface="Arial" panose="020B0604020202020204" pitchFamily="34" charset="0"/>
                        <a:cs typeface="Arial" panose="020B0604020202020204" pitchFamily="34" charset="0"/>
                      </a:endParaRPr>
                    </a:p>
                  </a:txBody>
                  <a:tcPr anchor="ct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800" b="1" dirty="0">
                          <a:solidFill>
                            <a:schemeClr val="tx2">
                              <a:lumMod val="50000"/>
                            </a:schemeClr>
                          </a:solidFill>
                          <a:latin typeface="Arial" panose="020B0604020202020204" pitchFamily="34" charset="0"/>
                          <a:cs typeface="+mn-cs"/>
                        </a:rPr>
                        <a:t>أ) </a:t>
                      </a:r>
                      <a:r>
                        <a:rPr lang="ar-SA" sz="2800" b="1" dirty="0">
                          <a:solidFill>
                            <a:schemeClr val="tx2">
                              <a:lumMod val="50000"/>
                            </a:schemeClr>
                          </a:solidFill>
                          <a:latin typeface="Arial" panose="020B0604020202020204" pitchFamily="34" charset="0"/>
                          <a:cs typeface="Arial" panose="020B0604020202020204" pitchFamily="34" charset="0"/>
                        </a:rPr>
                        <a:t>السكروز</a:t>
                      </a:r>
                      <a:endParaRPr lang="ar-SA" sz="2800" b="1" baseline="-25000" dirty="0">
                        <a:solidFill>
                          <a:schemeClr val="tx2">
                            <a:lumMod val="50000"/>
                          </a:schemeClr>
                        </a:solidFill>
                        <a:latin typeface="Arial" panose="020B0604020202020204" pitchFamily="34" charset="0"/>
                        <a:cs typeface="+mn-cs"/>
                      </a:endParaRPr>
                    </a:p>
                  </a:txBody>
                  <a:tcPr anchor="ct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25864985"/>
                  </a:ext>
                </a:extLst>
              </a:tr>
            </a:tbl>
          </a:graphicData>
        </a:graphic>
      </p:graphicFrame>
      <p:sp>
        <p:nvSpPr>
          <p:cNvPr id="12" name="مستطيل 11">
            <a:extLst>
              <a:ext uri="{FF2B5EF4-FFF2-40B4-BE49-F238E27FC236}">
                <a16:creationId xmlns:a16="http://schemas.microsoft.com/office/drawing/2014/main" id="{AAE980B8-A09F-D523-8730-C856070C57B4}"/>
              </a:ext>
            </a:extLst>
          </p:cNvPr>
          <p:cNvSpPr>
            <a:spLocks/>
          </p:cNvSpPr>
          <p:nvPr/>
        </p:nvSpPr>
        <p:spPr>
          <a:xfrm>
            <a:off x="7567960" y="3909235"/>
            <a:ext cx="2275779" cy="478156"/>
          </a:xfrm>
          <a:prstGeom prst="rect">
            <a:avLst/>
          </a:prstGeom>
          <a:solidFill>
            <a:srgbClr val="FFFFFF"/>
          </a:solidFill>
          <a:ln>
            <a:noFill/>
          </a:ln>
          <a:effectLst/>
        </p:spPr>
        <p:style>
          <a:lnRef idx="1">
            <a:schemeClr val="accent4"/>
          </a:lnRef>
          <a:fillRef idx="2">
            <a:schemeClr val="accent4"/>
          </a:fillRef>
          <a:effectRef idx="1">
            <a:schemeClr val="accent4"/>
          </a:effectRef>
          <a:fontRef idx="minor">
            <a:schemeClr val="dk1"/>
          </a:fontRef>
        </p:style>
        <p:txBody>
          <a:bodyPr rtlCol="1" anchor="ctr"/>
          <a:lstStyle/>
          <a:p>
            <a:endParaRPr lang="ar-SA" sz="2800" b="1" dirty="0">
              <a:solidFill>
                <a:schemeClr val="bg2">
                  <a:lumMod val="50000"/>
                </a:schemeClr>
              </a:solidFill>
              <a:latin typeface="ae_AlMateen" panose="02060803050605020204" pitchFamily="18" charset="-78"/>
            </a:endParaRPr>
          </a:p>
        </p:txBody>
      </p:sp>
      <p:sp>
        <p:nvSpPr>
          <p:cNvPr id="13" name="مستطيل 12">
            <a:extLst>
              <a:ext uri="{FF2B5EF4-FFF2-40B4-BE49-F238E27FC236}">
                <a16:creationId xmlns:a16="http://schemas.microsoft.com/office/drawing/2014/main" id="{4594E2DF-202A-6EED-9790-6AFB5D43BD8D}"/>
              </a:ext>
            </a:extLst>
          </p:cNvPr>
          <p:cNvSpPr>
            <a:spLocks/>
          </p:cNvSpPr>
          <p:nvPr/>
        </p:nvSpPr>
        <p:spPr>
          <a:xfrm>
            <a:off x="7969177" y="4590891"/>
            <a:ext cx="1874562" cy="478156"/>
          </a:xfrm>
          <a:prstGeom prst="rect">
            <a:avLst/>
          </a:prstGeom>
          <a:solidFill>
            <a:srgbClr val="FFFFFF"/>
          </a:solidFill>
          <a:ln>
            <a:noFill/>
          </a:ln>
          <a:effectLst/>
        </p:spPr>
        <p:style>
          <a:lnRef idx="1">
            <a:schemeClr val="accent4"/>
          </a:lnRef>
          <a:fillRef idx="2">
            <a:schemeClr val="accent4"/>
          </a:fillRef>
          <a:effectRef idx="1">
            <a:schemeClr val="accent4"/>
          </a:effectRef>
          <a:fontRef idx="minor">
            <a:schemeClr val="dk1"/>
          </a:fontRef>
        </p:style>
        <p:txBody>
          <a:bodyPr rtlCol="1" anchor="ctr"/>
          <a:lstStyle/>
          <a:p>
            <a:endParaRPr lang="ar-SA" sz="2800" b="1" dirty="0">
              <a:solidFill>
                <a:schemeClr val="bg2">
                  <a:lumMod val="50000"/>
                </a:schemeClr>
              </a:solidFill>
              <a:latin typeface="ae_AlMateen" panose="02060803050605020204" pitchFamily="18" charset="-78"/>
            </a:endParaRPr>
          </a:p>
        </p:txBody>
      </p:sp>
      <p:sp>
        <p:nvSpPr>
          <p:cNvPr id="14" name="مستطيل 13">
            <a:extLst>
              <a:ext uri="{FF2B5EF4-FFF2-40B4-BE49-F238E27FC236}">
                <a16:creationId xmlns:a16="http://schemas.microsoft.com/office/drawing/2014/main" id="{08ED85FE-6FC9-DCEC-AAD9-63E93BE35DFD}"/>
              </a:ext>
            </a:extLst>
          </p:cNvPr>
          <p:cNvSpPr>
            <a:spLocks/>
          </p:cNvSpPr>
          <p:nvPr/>
        </p:nvSpPr>
        <p:spPr>
          <a:xfrm>
            <a:off x="3989672" y="4535581"/>
            <a:ext cx="1874562" cy="478156"/>
          </a:xfrm>
          <a:prstGeom prst="rect">
            <a:avLst/>
          </a:prstGeom>
          <a:solidFill>
            <a:srgbClr val="FFFFFF"/>
          </a:solidFill>
          <a:ln>
            <a:noFill/>
          </a:ln>
          <a:effectLst/>
        </p:spPr>
        <p:style>
          <a:lnRef idx="1">
            <a:schemeClr val="accent4"/>
          </a:lnRef>
          <a:fillRef idx="2">
            <a:schemeClr val="accent4"/>
          </a:fillRef>
          <a:effectRef idx="1">
            <a:schemeClr val="accent4"/>
          </a:effectRef>
          <a:fontRef idx="minor">
            <a:schemeClr val="dk1"/>
          </a:fontRef>
        </p:style>
        <p:txBody>
          <a:bodyPr rtlCol="1" anchor="ctr"/>
          <a:lstStyle/>
          <a:p>
            <a:endParaRPr lang="ar-SA" sz="2800" b="1" dirty="0">
              <a:solidFill>
                <a:schemeClr val="bg2">
                  <a:lumMod val="50000"/>
                </a:schemeClr>
              </a:solidFill>
              <a:latin typeface="ae_AlMateen" panose="02060803050605020204" pitchFamily="18" charset="-78"/>
            </a:endParaRPr>
          </a:p>
        </p:txBody>
      </p:sp>
    </p:spTree>
    <p:extLst>
      <p:ext uri="{BB962C8B-B14F-4D97-AF65-F5344CB8AC3E}">
        <p14:creationId xmlns:p14="http://schemas.microsoft.com/office/powerpoint/2010/main" val="146817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2" grpId="0" animBg="1"/>
      <p:bldP spid="13" grpId="0" animBg="1"/>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descr="صورة تحتوي على الوردة, تصميم الأزهار, قطع الأزهار, زهرة&#10;&#10;تم إنشاء الوصف تلقائياً">
            <a:extLst>
              <a:ext uri="{FF2B5EF4-FFF2-40B4-BE49-F238E27FC236}">
                <a16:creationId xmlns:a16="http://schemas.microsoft.com/office/drawing/2014/main" id="{4B1461ED-CA5F-08B2-C962-A28BA9EDF900}"/>
              </a:ext>
            </a:extLst>
          </p:cNvPr>
          <p:cNvPicPr>
            <a:picLocks noChangeAspect="1"/>
          </p:cNvPicPr>
          <p:nvPr/>
        </p:nvPicPr>
        <p:blipFill rotWithShape="1">
          <a:blip r:embed="rId2">
            <a:extLst>
              <a:ext uri="{28A0092B-C50C-407E-A947-70E740481C1C}">
                <a14:useLocalDpi xmlns:a14="http://schemas.microsoft.com/office/drawing/2010/main" val="0"/>
              </a:ext>
            </a:extLst>
          </a:blip>
          <a:srcRect l="18004" t="3900" r="9236" b="12108"/>
          <a:stretch/>
        </p:blipFill>
        <p:spPr>
          <a:xfrm rot="1202468">
            <a:off x="7397693" y="500626"/>
            <a:ext cx="4106392" cy="4740328"/>
          </a:xfrm>
          <a:prstGeom prst="rect">
            <a:avLst/>
          </a:prstGeom>
        </p:spPr>
      </p:pic>
      <p:sp>
        <p:nvSpPr>
          <p:cNvPr id="4" name="Google Shape;11;p2">
            <a:extLst>
              <a:ext uri="{FF2B5EF4-FFF2-40B4-BE49-F238E27FC236}">
                <a16:creationId xmlns:a16="http://schemas.microsoft.com/office/drawing/2014/main" id="{79338256-7D24-775D-63B4-0A103CCFC2FF}"/>
              </a:ext>
            </a:extLst>
          </p:cNvPr>
          <p:cNvSpPr/>
          <p:nvPr/>
        </p:nvSpPr>
        <p:spPr>
          <a:xfrm rot="20505927">
            <a:off x="3740234" y="1511559"/>
            <a:ext cx="4711533" cy="3547855"/>
          </a:xfrm>
          <a:prstGeom prst="rect">
            <a:avLst/>
          </a:prstGeom>
          <a:solidFill>
            <a:schemeClr val="accent1"/>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 name="Google Shape;11;p2">
            <a:extLst>
              <a:ext uri="{FF2B5EF4-FFF2-40B4-BE49-F238E27FC236}">
                <a16:creationId xmlns:a16="http://schemas.microsoft.com/office/drawing/2014/main" id="{CE076F41-2412-4C60-D3AD-89BB2BC2A873}"/>
              </a:ext>
            </a:extLst>
          </p:cNvPr>
          <p:cNvSpPr/>
          <p:nvPr/>
        </p:nvSpPr>
        <p:spPr>
          <a:xfrm rot="21253371">
            <a:off x="4123212" y="1467828"/>
            <a:ext cx="4711533" cy="3547855"/>
          </a:xfrm>
          <a:prstGeom prst="rect">
            <a:avLst/>
          </a:prstGeom>
          <a:solidFill>
            <a:srgbClr val="FBD1D8"/>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 name="Google Shape;11;p2">
            <a:extLst>
              <a:ext uri="{FF2B5EF4-FFF2-40B4-BE49-F238E27FC236}">
                <a16:creationId xmlns:a16="http://schemas.microsoft.com/office/drawing/2014/main" id="{7387619A-1BFF-8D80-F116-F5069A7E7C32}"/>
              </a:ext>
            </a:extLst>
          </p:cNvPr>
          <p:cNvSpPr/>
          <p:nvPr/>
        </p:nvSpPr>
        <p:spPr>
          <a:xfrm>
            <a:off x="4440876" y="1386774"/>
            <a:ext cx="4711533" cy="3547855"/>
          </a:xfrm>
          <a:prstGeom prst="rect">
            <a:avLst/>
          </a:prstGeom>
          <a:solidFill>
            <a:srgbClr val="FFFFFF"/>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pPr>
            <a:r>
              <a:rPr lang="ar-SA" sz="3200" b="1" i="0" u="none" strike="noStrike" cap="none" dirty="0">
                <a:solidFill>
                  <a:schemeClr val="tx2">
                    <a:lumMod val="50000"/>
                  </a:schemeClr>
                </a:solidFill>
                <a:latin typeface="Arial" panose="020B0604020202020204" pitchFamily="34" charset="0"/>
                <a:ea typeface="Calibri"/>
                <a:cs typeface="Arial" panose="020B0604020202020204" pitchFamily="34" charset="0"/>
                <a:sym typeface="Calibri"/>
              </a:rPr>
              <a:t>إلى اللقاء في الحصة القادمة</a:t>
            </a:r>
            <a:endParaRPr sz="3200" b="1" i="0" u="none" strike="noStrike" cap="none" dirty="0">
              <a:solidFill>
                <a:schemeClr val="tx2">
                  <a:lumMod val="50000"/>
                </a:schemeClr>
              </a:solidFill>
              <a:latin typeface="Arial" panose="020B0604020202020204" pitchFamily="34" charset="0"/>
              <a:ea typeface="Calibri"/>
              <a:cs typeface="Arial" panose="020B0604020202020204" pitchFamily="34" charset="0"/>
              <a:sym typeface="Calibri"/>
            </a:endParaRPr>
          </a:p>
        </p:txBody>
      </p:sp>
      <p:pic>
        <p:nvPicPr>
          <p:cNvPr id="3" name="صورة 2" descr="صورة تحتوي على زهرة, رسم, الوردة, فنون إبداعية&#10;&#10;تم إنشاء الوصف تلقائياً">
            <a:extLst>
              <a:ext uri="{FF2B5EF4-FFF2-40B4-BE49-F238E27FC236}">
                <a16:creationId xmlns:a16="http://schemas.microsoft.com/office/drawing/2014/main" id="{525F07B6-4FFE-CB89-E475-BA19D7A8DF95}"/>
              </a:ext>
            </a:extLst>
          </p:cNvPr>
          <p:cNvPicPr>
            <a:picLocks noChangeAspect="1"/>
          </p:cNvPicPr>
          <p:nvPr/>
        </p:nvPicPr>
        <p:blipFill rotWithShape="1">
          <a:blip r:embed="rId3">
            <a:extLst>
              <a:ext uri="{28A0092B-C50C-407E-A947-70E740481C1C}">
                <a14:useLocalDpi xmlns:a14="http://schemas.microsoft.com/office/drawing/2010/main" val="0"/>
              </a:ext>
            </a:extLst>
          </a:blip>
          <a:srcRect l="12510" t="8025" r="15174" b="10180"/>
          <a:stretch/>
        </p:blipFill>
        <p:spPr>
          <a:xfrm rot="20446628">
            <a:off x="1414931" y="1685212"/>
            <a:ext cx="4017450" cy="4544008"/>
          </a:xfrm>
          <a:prstGeom prst="rect">
            <a:avLst/>
          </a:prstGeom>
        </p:spPr>
      </p:pic>
    </p:spTree>
    <p:extLst>
      <p:ext uri="{BB962C8B-B14F-4D97-AF65-F5344CB8AC3E}">
        <p14:creationId xmlns:p14="http://schemas.microsoft.com/office/powerpoint/2010/main" val="1247218323"/>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22239983-3379-3773-FB4D-63C786E8DCFF}"/>
              </a:ext>
            </a:extLst>
          </p:cNvPr>
          <p:cNvSpPr/>
          <p:nvPr/>
        </p:nvSpPr>
        <p:spPr>
          <a:xfrm>
            <a:off x="6839339" y="1166327"/>
            <a:ext cx="2789853" cy="1604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a:spcBef>
                <a:spcPts val="0"/>
              </a:spcBef>
              <a:spcAft>
                <a:spcPts val="0"/>
              </a:spcAft>
              <a:buNone/>
            </a:pPr>
            <a:r>
              <a:rPr lang="ar-SA" sz="2800" b="1" i="0" u="none" strike="noStrike" cap="none" dirty="0">
                <a:solidFill>
                  <a:schemeClr val="bg2">
                    <a:lumMod val="50000"/>
                  </a:schemeClr>
                </a:solidFill>
                <a:latin typeface="Arial" panose="020B0604020202020204" pitchFamily="34" charset="0"/>
                <a:ea typeface="Calibri"/>
                <a:cs typeface="Arial" panose="020B0604020202020204" pitchFamily="34" charset="0"/>
                <a:sym typeface="Calibri"/>
              </a:rPr>
              <a:t>ماذا أعرف؟</a:t>
            </a:r>
          </a:p>
        </p:txBody>
      </p:sp>
      <p:sp>
        <p:nvSpPr>
          <p:cNvPr id="3" name="مستطيل 2">
            <a:extLst>
              <a:ext uri="{FF2B5EF4-FFF2-40B4-BE49-F238E27FC236}">
                <a16:creationId xmlns:a16="http://schemas.microsoft.com/office/drawing/2014/main" id="{1AD13938-C101-15B3-897B-5DCA059E6510}"/>
              </a:ext>
            </a:extLst>
          </p:cNvPr>
          <p:cNvSpPr/>
          <p:nvPr/>
        </p:nvSpPr>
        <p:spPr>
          <a:xfrm>
            <a:off x="3492760" y="3567404"/>
            <a:ext cx="2603240" cy="10979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2800" b="1" dirty="0">
                <a:solidFill>
                  <a:schemeClr val="bg2">
                    <a:lumMod val="50000"/>
                  </a:schemeClr>
                </a:solidFill>
                <a:latin typeface="Arial" panose="020B0604020202020204" pitchFamily="34" charset="0"/>
                <a:ea typeface="Calibri"/>
                <a:sym typeface="Calibri"/>
              </a:rPr>
              <a:t>ماذا أريد أن أعرف؟</a:t>
            </a:r>
          </a:p>
          <a:p>
            <a:pPr lvl="0" algn="ctr"/>
            <a:r>
              <a:rPr lang="ar-SA" sz="2800" b="1" dirty="0">
                <a:solidFill>
                  <a:schemeClr val="bg2">
                    <a:lumMod val="50000"/>
                  </a:schemeClr>
                </a:solidFill>
                <a:latin typeface="Arial" panose="020B0604020202020204" pitchFamily="34" charset="0"/>
                <a:ea typeface="Calibri"/>
                <a:sym typeface="Calibri"/>
              </a:rPr>
              <a:t>تصفح الدرس</a:t>
            </a:r>
          </a:p>
        </p:txBody>
      </p:sp>
    </p:spTree>
    <p:extLst>
      <p:ext uri="{BB962C8B-B14F-4D97-AF65-F5344CB8AC3E}">
        <p14:creationId xmlns:p14="http://schemas.microsoft.com/office/powerpoint/2010/main" val="2704124165"/>
      </p:ext>
    </p:extLst>
  </p:cSld>
  <p:clrMapOvr>
    <a:masterClrMapping/>
  </p:clrMapOvr>
  <p:transition spd="slow">
    <p:cover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2C7C8181-C6D5-02FF-A641-29917E89160B}"/>
              </a:ext>
            </a:extLst>
          </p:cNvPr>
          <p:cNvSpPr/>
          <p:nvPr/>
        </p:nvSpPr>
        <p:spPr>
          <a:xfrm>
            <a:off x="345232" y="129611"/>
            <a:ext cx="1176627" cy="502661"/>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2400" b="1" dirty="0">
                <a:solidFill>
                  <a:sysClr val="windowText" lastClr="000000"/>
                </a:solidFill>
              </a:rPr>
              <a:t>التركيز</a:t>
            </a:r>
          </a:p>
        </p:txBody>
      </p:sp>
      <p:sp>
        <p:nvSpPr>
          <p:cNvPr id="3" name="مستطيل 2">
            <a:extLst>
              <a:ext uri="{FF2B5EF4-FFF2-40B4-BE49-F238E27FC236}">
                <a16:creationId xmlns:a16="http://schemas.microsoft.com/office/drawing/2014/main" id="{92390612-5578-A523-33AD-DAF827F73A99}"/>
              </a:ext>
            </a:extLst>
          </p:cNvPr>
          <p:cNvSpPr>
            <a:spLocks/>
          </p:cNvSpPr>
          <p:nvPr/>
        </p:nvSpPr>
        <p:spPr>
          <a:xfrm>
            <a:off x="345232" y="2034073"/>
            <a:ext cx="4763859" cy="4506687"/>
          </a:xfrm>
          <a:prstGeom prst="rect">
            <a:avLst/>
          </a:prstGeom>
          <a:solidFill>
            <a:srgbClr val="FFFFFF"/>
          </a:solidFill>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1" anchor="ctr"/>
          <a:lstStyle/>
          <a:p>
            <a:pPr algn="ctr"/>
            <a:endParaRPr lang="ar-SA" sz="2400" b="1" dirty="0">
              <a:solidFill>
                <a:sysClr val="windowText" lastClr="000000"/>
              </a:solidFill>
            </a:endParaRPr>
          </a:p>
        </p:txBody>
      </p:sp>
      <p:sp>
        <p:nvSpPr>
          <p:cNvPr id="4" name="مستطيل 3">
            <a:extLst>
              <a:ext uri="{FF2B5EF4-FFF2-40B4-BE49-F238E27FC236}">
                <a16:creationId xmlns:a16="http://schemas.microsoft.com/office/drawing/2014/main" id="{BAEE5C5E-115B-E21F-0C82-E0A143AEE916}"/>
              </a:ext>
            </a:extLst>
          </p:cNvPr>
          <p:cNvSpPr/>
          <p:nvPr/>
        </p:nvSpPr>
        <p:spPr>
          <a:xfrm>
            <a:off x="522516" y="2347915"/>
            <a:ext cx="4180114" cy="880439"/>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2400" b="1" dirty="0">
                <a:solidFill>
                  <a:srgbClr val="FF0000"/>
                </a:solidFill>
              </a:rPr>
              <a:t>أي هذه المواد يمكن أن يستخدمها الإنسان طعاما؟</a:t>
            </a:r>
          </a:p>
        </p:txBody>
      </p:sp>
      <p:sp>
        <p:nvSpPr>
          <p:cNvPr id="5" name="مستطيل 4">
            <a:extLst>
              <a:ext uri="{FF2B5EF4-FFF2-40B4-BE49-F238E27FC236}">
                <a16:creationId xmlns:a16="http://schemas.microsoft.com/office/drawing/2014/main" id="{673F59BF-23A8-61AE-C743-659D905D3D77}"/>
              </a:ext>
            </a:extLst>
          </p:cNvPr>
          <p:cNvSpPr/>
          <p:nvPr/>
        </p:nvSpPr>
        <p:spPr>
          <a:xfrm>
            <a:off x="606490" y="4258520"/>
            <a:ext cx="4096140" cy="880439"/>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2400" b="1" dirty="0">
                <a:solidFill>
                  <a:srgbClr val="FF0000"/>
                </a:solidFill>
              </a:rPr>
              <a:t>لماذا لا يستخدم الإنسان الخشب طعاما؟</a:t>
            </a:r>
          </a:p>
        </p:txBody>
      </p:sp>
      <p:sp>
        <p:nvSpPr>
          <p:cNvPr id="6" name="مستطيل 5">
            <a:extLst>
              <a:ext uri="{FF2B5EF4-FFF2-40B4-BE49-F238E27FC236}">
                <a16:creationId xmlns:a16="http://schemas.microsoft.com/office/drawing/2014/main" id="{ADFC7FAE-B094-FDD4-A61B-D4517F201E3B}"/>
              </a:ext>
            </a:extLst>
          </p:cNvPr>
          <p:cNvSpPr/>
          <p:nvPr/>
        </p:nvSpPr>
        <p:spPr>
          <a:xfrm>
            <a:off x="456714" y="3535156"/>
            <a:ext cx="4096140" cy="880439"/>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2400" b="1" dirty="0">
                <a:solidFill>
                  <a:srgbClr val="002060"/>
                </a:solidFill>
              </a:rPr>
              <a:t>يمكن للإنسان استخدام السكروز والنشا غذاءً.</a:t>
            </a:r>
          </a:p>
        </p:txBody>
      </p:sp>
      <p:pic>
        <p:nvPicPr>
          <p:cNvPr id="8" name="صورة 7" descr="صورة تحتوي على طعام, البطاطس, الخضر الجذرية, بطاطاس رست بربانك&#10;&#10;تم إنشاء الوصف تلقائياً">
            <a:extLst>
              <a:ext uri="{FF2B5EF4-FFF2-40B4-BE49-F238E27FC236}">
                <a16:creationId xmlns:a16="http://schemas.microsoft.com/office/drawing/2014/main" id="{8449AC1D-6CAC-35CD-ABD9-E2D51D73C471}"/>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6948" t="7860" r="5514" b="7942"/>
          <a:stretch/>
        </p:blipFill>
        <p:spPr>
          <a:xfrm>
            <a:off x="7721761" y="4719649"/>
            <a:ext cx="3164243" cy="2023393"/>
          </a:xfrm>
          <a:prstGeom prst="rect">
            <a:avLst/>
          </a:prstGeom>
        </p:spPr>
      </p:pic>
      <p:pic>
        <p:nvPicPr>
          <p:cNvPr id="10" name="صورة 9" descr="صورة تحتوي على أواني المطبخ, خشبي, ثلج, ملعقة&#10;&#10;تم إنشاء الوصف تلقائياً">
            <a:extLst>
              <a:ext uri="{FF2B5EF4-FFF2-40B4-BE49-F238E27FC236}">
                <a16:creationId xmlns:a16="http://schemas.microsoft.com/office/drawing/2014/main" id="{6619C520-54F0-1F9D-16AC-7531ACE1C9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0960" y="2763700"/>
            <a:ext cx="3362130" cy="1681065"/>
          </a:xfrm>
          <a:prstGeom prst="rect">
            <a:avLst/>
          </a:prstGeom>
        </p:spPr>
      </p:pic>
      <p:pic>
        <p:nvPicPr>
          <p:cNvPr id="12" name="صورة 11" descr="صورة تحتوي على تسجيل, خشب, جذع شجرة, خشبي&#10;&#10;تم إنشاء الوصف تلقائياً">
            <a:extLst>
              <a:ext uri="{FF2B5EF4-FFF2-40B4-BE49-F238E27FC236}">
                <a16:creationId xmlns:a16="http://schemas.microsoft.com/office/drawing/2014/main" id="{9754AE05-0E6B-CB28-9DCD-7E7B013C6A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9834" y="2655183"/>
            <a:ext cx="2154205" cy="2154205"/>
          </a:xfrm>
          <a:prstGeom prst="rect">
            <a:avLst/>
          </a:prstGeom>
        </p:spPr>
      </p:pic>
      <p:sp>
        <p:nvSpPr>
          <p:cNvPr id="13" name="مستطيل 12">
            <a:extLst>
              <a:ext uri="{FF2B5EF4-FFF2-40B4-BE49-F238E27FC236}">
                <a16:creationId xmlns:a16="http://schemas.microsoft.com/office/drawing/2014/main" id="{5E753354-8968-EF7F-3FA3-046ED8F81D0D}"/>
              </a:ext>
            </a:extLst>
          </p:cNvPr>
          <p:cNvSpPr/>
          <p:nvPr/>
        </p:nvSpPr>
        <p:spPr>
          <a:xfrm>
            <a:off x="10070259" y="2763700"/>
            <a:ext cx="866677" cy="338638"/>
          </a:xfrm>
          <a:prstGeom prst="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2000" b="1" dirty="0">
                <a:solidFill>
                  <a:sysClr val="windowText" lastClr="000000"/>
                </a:solidFill>
              </a:rPr>
              <a:t>خشب</a:t>
            </a:r>
          </a:p>
        </p:txBody>
      </p:sp>
      <p:sp>
        <p:nvSpPr>
          <p:cNvPr id="14" name="مستطيل 13">
            <a:extLst>
              <a:ext uri="{FF2B5EF4-FFF2-40B4-BE49-F238E27FC236}">
                <a16:creationId xmlns:a16="http://schemas.microsoft.com/office/drawing/2014/main" id="{5B366022-05EB-ECE9-C17E-FE57B6CB9B4C}"/>
              </a:ext>
            </a:extLst>
          </p:cNvPr>
          <p:cNvSpPr/>
          <p:nvPr/>
        </p:nvSpPr>
        <p:spPr>
          <a:xfrm>
            <a:off x="6408576" y="3998481"/>
            <a:ext cx="838588" cy="293600"/>
          </a:xfrm>
          <a:prstGeom prst="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2000" b="1" dirty="0">
                <a:solidFill>
                  <a:sysClr val="windowText" lastClr="000000"/>
                </a:solidFill>
              </a:rPr>
              <a:t>سكر</a:t>
            </a:r>
          </a:p>
        </p:txBody>
      </p:sp>
      <p:sp>
        <p:nvSpPr>
          <p:cNvPr id="15" name="مستطيل 14">
            <a:extLst>
              <a:ext uri="{FF2B5EF4-FFF2-40B4-BE49-F238E27FC236}">
                <a16:creationId xmlns:a16="http://schemas.microsoft.com/office/drawing/2014/main" id="{6E60FF5A-C60A-6330-3BBF-F9D9C5EB1459}"/>
              </a:ext>
            </a:extLst>
          </p:cNvPr>
          <p:cNvSpPr/>
          <p:nvPr/>
        </p:nvSpPr>
        <p:spPr>
          <a:xfrm>
            <a:off x="8343755" y="5907226"/>
            <a:ext cx="838588" cy="293600"/>
          </a:xfrm>
          <a:prstGeom prst="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2000" b="1" dirty="0">
                <a:solidFill>
                  <a:sysClr val="windowText" lastClr="000000"/>
                </a:solidFill>
              </a:rPr>
              <a:t>بطاطس</a:t>
            </a:r>
          </a:p>
        </p:txBody>
      </p:sp>
      <p:sp>
        <p:nvSpPr>
          <p:cNvPr id="16" name="مستطيل 15">
            <a:extLst>
              <a:ext uri="{FF2B5EF4-FFF2-40B4-BE49-F238E27FC236}">
                <a16:creationId xmlns:a16="http://schemas.microsoft.com/office/drawing/2014/main" id="{C7AF6E29-BB38-01D7-A53D-C8F13B2DA634}"/>
              </a:ext>
            </a:extLst>
          </p:cNvPr>
          <p:cNvSpPr/>
          <p:nvPr/>
        </p:nvSpPr>
        <p:spPr>
          <a:xfrm>
            <a:off x="3487021" y="69286"/>
            <a:ext cx="8690008" cy="2154205"/>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2000" b="1" dirty="0">
                <a:solidFill>
                  <a:schemeClr val="tx2">
                    <a:lumMod val="50000"/>
                  </a:schemeClr>
                </a:solidFill>
              </a:rPr>
              <a:t>المقارنة بين الأنواع المختلفة من الكربوهيدرات.</a:t>
            </a:r>
          </a:p>
          <a:p>
            <a:pPr algn="ctr"/>
            <a:r>
              <a:rPr lang="ar-SA" sz="2000" b="1" dirty="0">
                <a:solidFill>
                  <a:schemeClr val="tx2">
                    <a:lumMod val="50000"/>
                  </a:schemeClr>
                </a:solidFill>
              </a:rPr>
              <a:t>أن سكر المائدة يتكون بالكامل من السكروز. أن كل جزيء من السكروز يتكون من اثنين من جزيئات أصغر: الجلوكوز والفركتوز.</a:t>
            </a:r>
          </a:p>
          <a:p>
            <a:pPr algn="ctr"/>
            <a:r>
              <a:rPr lang="ar-SA" sz="2000" b="1" dirty="0">
                <a:solidFill>
                  <a:schemeClr val="tx2">
                    <a:lumMod val="50000"/>
                  </a:schemeClr>
                </a:solidFill>
              </a:rPr>
              <a:t>أن البطاطس في معظمها تتكون من النشا، وأن الخشب يتكون من السليلوز. هذه المواد هي البوليمرات</a:t>
            </a:r>
          </a:p>
          <a:p>
            <a:pPr algn="ctr"/>
            <a:r>
              <a:rPr lang="ar-SA" sz="2000" b="1" dirty="0">
                <a:solidFill>
                  <a:schemeClr val="tx2">
                    <a:lumMod val="50000"/>
                  </a:schemeClr>
                </a:solidFill>
              </a:rPr>
              <a:t>أن للبطاطا والخشب هذا الاتساق المختلف، على الرغم من أن ك منهما يتكون من وحدة البناء الرئيسة نفسها. أن الفرق يكمن في الطريقة التي يرتبط فيها الجلوكوز</a:t>
            </a:r>
          </a:p>
        </p:txBody>
      </p:sp>
      <p:sp>
        <p:nvSpPr>
          <p:cNvPr id="17" name="مستطيل 16">
            <a:extLst>
              <a:ext uri="{FF2B5EF4-FFF2-40B4-BE49-F238E27FC236}">
                <a16:creationId xmlns:a16="http://schemas.microsoft.com/office/drawing/2014/main" id="{7E29B5B5-6980-76CB-ED13-4939FB17DA12}"/>
              </a:ext>
            </a:extLst>
          </p:cNvPr>
          <p:cNvSpPr/>
          <p:nvPr/>
        </p:nvSpPr>
        <p:spPr>
          <a:xfrm>
            <a:off x="595606" y="5162616"/>
            <a:ext cx="4096140" cy="880439"/>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2400" b="1" dirty="0">
                <a:solidFill>
                  <a:srgbClr val="002060"/>
                </a:solidFill>
              </a:rPr>
              <a:t>لا يمكن للإنسان استخدام الخشب غذاءً؛ لأنه يصعب هضم السليلوز.</a:t>
            </a:r>
          </a:p>
        </p:txBody>
      </p:sp>
    </p:spTree>
    <p:extLst>
      <p:ext uri="{BB962C8B-B14F-4D97-AF65-F5344CB8AC3E}">
        <p14:creationId xmlns:p14="http://schemas.microsoft.com/office/powerpoint/2010/main" val="3566349108"/>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ACEB9F0D-7BE8-7691-BD42-D22BD7C62AD9}"/>
              </a:ext>
            </a:extLst>
          </p:cNvPr>
          <p:cNvSpPr/>
          <p:nvPr/>
        </p:nvSpPr>
        <p:spPr>
          <a:xfrm>
            <a:off x="4005942" y="580592"/>
            <a:ext cx="4180114" cy="880439"/>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4000" b="1" dirty="0">
                <a:solidFill>
                  <a:schemeClr val="tx2">
                    <a:lumMod val="50000"/>
                  </a:schemeClr>
                </a:solidFill>
                <a:effectLst>
                  <a:glow rad="228600">
                    <a:schemeClr val="accent1">
                      <a:satMod val="175000"/>
                      <a:alpha val="40000"/>
                    </a:schemeClr>
                  </a:glow>
                </a:effectLst>
              </a:rPr>
              <a:t>الفكرة الرئيسة</a:t>
            </a:r>
          </a:p>
        </p:txBody>
      </p:sp>
      <p:sp>
        <p:nvSpPr>
          <p:cNvPr id="3" name="مستطيل 2">
            <a:extLst>
              <a:ext uri="{FF2B5EF4-FFF2-40B4-BE49-F238E27FC236}">
                <a16:creationId xmlns:a16="http://schemas.microsoft.com/office/drawing/2014/main" id="{850C23AE-34F7-3FEE-FD99-58D952F593FC}"/>
              </a:ext>
            </a:extLst>
          </p:cNvPr>
          <p:cNvSpPr/>
          <p:nvPr/>
        </p:nvSpPr>
        <p:spPr>
          <a:xfrm>
            <a:off x="167951" y="120281"/>
            <a:ext cx="1176627" cy="327589"/>
          </a:xfrm>
          <a:prstGeom prst="rect">
            <a:avLst/>
          </a:prstGeom>
          <a:solidFill>
            <a:schemeClr val="bg1">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dirty="0">
                <a:solidFill>
                  <a:sysClr val="windowText" lastClr="000000"/>
                </a:solidFill>
              </a:rPr>
              <a:t>الصفحة 108</a:t>
            </a:r>
          </a:p>
        </p:txBody>
      </p:sp>
      <p:sp>
        <p:nvSpPr>
          <p:cNvPr id="4" name="مستطيل 3">
            <a:extLst>
              <a:ext uri="{FF2B5EF4-FFF2-40B4-BE49-F238E27FC236}">
                <a16:creationId xmlns:a16="http://schemas.microsoft.com/office/drawing/2014/main" id="{6507C966-A575-997A-3038-0F3D1008AFF3}"/>
              </a:ext>
            </a:extLst>
          </p:cNvPr>
          <p:cNvSpPr/>
          <p:nvPr/>
        </p:nvSpPr>
        <p:spPr>
          <a:xfrm>
            <a:off x="2550368" y="2752530"/>
            <a:ext cx="7091264" cy="1352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sysClr val="windowText" lastClr="000000"/>
                </a:solidFill>
                <a:effectLst/>
                <a:uLnTx/>
                <a:uFillTx/>
                <a:latin typeface="Calibri" panose="020F0502020204030204"/>
                <a:ea typeface="+mn-ea"/>
                <a:cs typeface="Arial" panose="020B0604020202020204" pitchFamily="34" charset="0"/>
              </a:rPr>
              <a:t>تزود الكربوهيدرات المخلوقات الحية بالطاقة والمواد البنائية</a:t>
            </a:r>
          </a:p>
        </p:txBody>
      </p:sp>
    </p:spTree>
    <p:extLst>
      <p:ext uri="{BB962C8B-B14F-4D97-AF65-F5344CB8AC3E}">
        <p14:creationId xmlns:p14="http://schemas.microsoft.com/office/powerpoint/2010/main" val="1255270571"/>
      </p:ext>
    </p:extLst>
  </p:cSld>
  <p:clrMapOvr>
    <a:masterClrMapping/>
  </p:clrMapOvr>
  <mc:AlternateContent xmlns:mc="http://schemas.openxmlformats.org/markup-compatibility/2006">
    <mc:Choice xmlns:p14="http://schemas.microsoft.com/office/powerpoint/2010/main" Requires="p14">
      <p:transition spd="slow" p14:dur="1250">
        <p14:switch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3B4CF21F-59B3-EC95-C8D8-7825CADB8FB2}"/>
              </a:ext>
            </a:extLst>
          </p:cNvPr>
          <p:cNvSpPr/>
          <p:nvPr/>
        </p:nvSpPr>
        <p:spPr>
          <a:xfrm>
            <a:off x="4005942" y="711220"/>
            <a:ext cx="4180114" cy="880439"/>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4000" b="1" dirty="0">
                <a:solidFill>
                  <a:schemeClr val="tx2">
                    <a:lumMod val="50000"/>
                  </a:schemeClr>
                </a:solidFill>
                <a:effectLst>
                  <a:glow rad="139700">
                    <a:srgbClr val="00B050">
                      <a:alpha val="40000"/>
                    </a:srgbClr>
                  </a:glow>
                </a:effectLst>
              </a:rPr>
              <a:t>الأهداف</a:t>
            </a:r>
          </a:p>
        </p:txBody>
      </p:sp>
      <p:sp>
        <p:nvSpPr>
          <p:cNvPr id="3" name="مستطيل 2">
            <a:extLst>
              <a:ext uri="{FF2B5EF4-FFF2-40B4-BE49-F238E27FC236}">
                <a16:creationId xmlns:a16="http://schemas.microsoft.com/office/drawing/2014/main" id="{49823DD7-73FB-C270-60F9-6E9B607F10DC}"/>
              </a:ext>
            </a:extLst>
          </p:cNvPr>
          <p:cNvSpPr/>
          <p:nvPr/>
        </p:nvSpPr>
        <p:spPr>
          <a:xfrm>
            <a:off x="167951" y="120281"/>
            <a:ext cx="1176627" cy="327589"/>
          </a:xfrm>
          <a:prstGeom prst="rect">
            <a:avLst/>
          </a:prstGeom>
          <a:solidFill>
            <a:schemeClr val="bg1">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dirty="0">
                <a:solidFill>
                  <a:sysClr val="windowText" lastClr="000000"/>
                </a:solidFill>
              </a:rPr>
              <a:t>الصفحة 108</a:t>
            </a:r>
          </a:p>
        </p:txBody>
      </p:sp>
      <p:sp>
        <p:nvSpPr>
          <p:cNvPr id="4" name="مستطيل 3">
            <a:extLst>
              <a:ext uri="{FF2B5EF4-FFF2-40B4-BE49-F238E27FC236}">
                <a16:creationId xmlns:a16="http://schemas.microsoft.com/office/drawing/2014/main" id="{871D21B4-60F5-F1D8-8E0A-AEDF468D71B2}"/>
              </a:ext>
            </a:extLst>
          </p:cNvPr>
          <p:cNvSpPr/>
          <p:nvPr/>
        </p:nvSpPr>
        <p:spPr>
          <a:xfrm>
            <a:off x="2550367" y="2752530"/>
            <a:ext cx="7190791" cy="1352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457200" marR="0" lvl="0" indent="-457200" algn="r" defTabSz="914400" rtl="1"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ar-SA" sz="2800" b="1" i="0" u="none" strike="noStrike" kern="1200" cap="none" spc="0" normalizeH="0" baseline="0" noProof="0" dirty="0">
                <a:ln>
                  <a:noFill/>
                </a:ln>
                <a:solidFill>
                  <a:sysClr val="windowText" lastClr="000000"/>
                </a:solidFill>
                <a:effectLst/>
                <a:uLnTx/>
                <a:uFillTx/>
                <a:latin typeface="Calibri" panose="020F0502020204030204"/>
                <a:ea typeface="+mn-ea"/>
                <a:cs typeface="Arial" panose="020B0604020202020204" pitchFamily="34" charset="0"/>
              </a:rPr>
              <a:t>تصف تراكيب السكريات الأحادية، والثنائية، وعديدة التكسر</a:t>
            </a:r>
          </a:p>
          <a:p>
            <a:pPr marL="457200" marR="0" lvl="0" indent="-457200" algn="r" defTabSz="914400" rtl="1"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ar-SA" sz="2800" b="1" i="0" u="none" strike="noStrike" kern="1200" cap="none" spc="0" normalizeH="0" baseline="0" noProof="0" dirty="0">
                <a:ln>
                  <a:noFill/>
                </a:ln>
                <a:solidFill>
                  <a:sysClr val="windowText" lastClr="000000"/>
                </a:solidFill>
                <a:effectLst/>
                <a:uLnTx/>
                <a:uFillTx/>
                <a:latin typeface="Calibri" panose="020F0502020204030204"/>
                <a:ea typeface="+mn-ea"/>
                <a:cs typeface="Arial" panose="020B0604020202020204" pitchFamily="34" charset="0"/>
              </a:rPr>
              <a:t>تشرح وظائف الكربوهيدرات في المخلوقات الحية</a:t>
            </a:r>
          </a:p>
        </p:txBody>
      </p:sp>
    </p:spTree>
    <p:extLst>
      <p:ext uri="{BB962C8B-B14F-4D97-AF65-F5344CB8AC3E}">
        <p14:creationId xmlns:p14="http://schemas.microsoft.com/office/powerpoint/2010/main" val="367559556"/>
      </p:ext>
    </p:extLst>
  </p:cSld>
  <p:clrMapOvr>
    <a:masterClrMapping/>
  </p:clrMapOvr>
  <mc:AlternateContent xmlns:mc="http://schemas.openxmlformats.org/markup-compatibility/2006">
    <mc:Choice xmlns:p14="http://schemas.microsoft.com/office/powerpoint/2010/main" Requires="p14">
      <p:transition spd="slow" p14:dur="1600">
        <p14:gallery dir="r"/>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155AC0AF-409C-BD6A-B186-1627353491B3}"/>
              </a:ext>
            </a:extLst>
          </p:cNvPr>
          <p:cNvSpPr/>
          <p:nvPr/>
        </p:nvSpPr>
        <p:spPr>
          <a:xfrm>
            <a:off x="4005942" y="701890"/>
            <a:ext cx="4180114" cy="880439"/>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4000" b="1" dirty="0">
                <a:solidFill>
                  <a:schemeClr val="tx2">
                    <a:lumMod val="50000"/>
                  </a:schemeClr>
                </a:solidFill>
                <a:effectLst>
                  <a:glow rad="139700">
                    <a:srgbClr val="00B0F0">
                      <a:alpha val="40000"/>
                    </a:srgbClr>
                  </a:glow>
                </a:effectLst>
              </a:rPr>
              <a:t>مراجعة المفردات</a:t>
            </a:r>
          </a:p>
        </p:txBody>
      </p:sp>
      <p:sp>
        <p:nvSpPr>
          <p:cNvPr id="3" name="مستطيل 2">
            <a:extLst>
              <a:ext uri="{FF2B5EF4-FFF2-40B4-BE49-F238E27FC236}">
                <a16:creationId xmlns:a16="http://schemas.microsoft.com/office/drawing/2014/main" id="{8DD56CDB-1D02-061F-358A-158234AD0B76}"/>
              </a:ext>
            </a:extLst>
          </p:cNvPr>
          <p:cNvSpPr/>
          <p:nvPr/>
        </p:nvSpPr>
        <p:spPr>
          <a:xfrm>
            <a:off x="167951" y="120281"/>
            <a:ext cx="1176627" cy="327589"/>
          </a:xfrm>
          <a:prstGeom prst="rect">
            <a:avLst/>
          </a:prstGeom>
          <a:solidFill>
            <a:schemeClr val="bg1">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dirty="0">
                <a:solidFill>
                  <a:sysClr val="windowText" lastClr="000000"/>
                </a:solidFill>
              </a:rPr>
              <a:t>الصفحة 108</a:t>
            </a:r>
          </a:p>
        </p:txBody>
      </p:sp>
      <p:sp>
        <p:nvSpPr>
          <p:cNvPr id="4" name="مستطيل 3">
            <a:extLst>
              <a:ext uri="{FF2B5EF4-FFF2-40B4-BE49-F238E27FC236}">
                <a16:creationId xmlns:a16="http://schemas.microsoft.com/office/drawing/2014/main" id="{6E3AE019-ABEB-13C6-F6A3-1C5C150A859A}"/>
              </a:ext>
            </a:extLst>
          </p:cNvPr>
          <p:cNvSpPr/>
          <p:nvPr/>
        </p:nvSpPr>
        <p:spPr>
          <a:xfrm>
            <a:off x="2427513" y="2752530"/>
            <a:ext cx="7336971" cy="1352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ysClr val="windowText" lastClr="000000"/>
                </a:solidFill>
              </a:rPr>
              <a:t>المتشكلات الفراغية</a:t>
            </a:r>
          </a:p>
          <a:p>
            <a:pPr algn="ctr"/>
            <a:r>
              <a:rPr lang="ar-SA" sz="2800" b="1" dirty="0">
                <a:solidFill>
                  <a:sysClr val="windowText" lastClr="000000"/>
                </a:solidFill>
              </a:rPr>
              <a:t> نوع من المتشكلات ترتبط ذراتها بالترتيب نفسه، ولكنها تتجه</a:t>
            </a:r>
          </a:p>
          <a:p>
            <a:pPr algn="ctr"/>
            <a:r>
              <a:rPr lang="ar-SA" sz="2800" b="1" dirty="0">
                <a:solidFill>
                  <a:sysClr val="windowText" lastClr="000000"/>
                </a:solidFill>
              </a:rPr>
              <a:t>في اتجاهات مختلفة في الفراغ.</a:t>
            </a:r>
          </a:p>
        </p:txBody>
      </p:sp>
    </p:spTree>
    <p:extLst>
      <p:ext uri="{BB962C8B-B14F-4D97-AF65-F5344CB8AC3E}">
        <p14:creationId xmlns:p14="http://schemas.microsoft.com/office/powerpoint/2010/main" val="372807250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99A6B25E-299B-BCA2-0459-B5965828182B}"/>
              </a:ext>
            </a:extLst>
          </p:cNvPr>
          <p:cNvSpPr/>
          <p:nvPr/>
        </p:nvSpPr>
        <p:spPr>
          <a:xfrm>
            <a:off x="4005942" y="701890"/>
            <a:ext cx="4180114" cy="880439"/>
          </a:xfrm>
          <a:prstGeom prst="rect">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4000" b="1" dirty="0">
                <a:solidFill>
                  <a:schemeClr val="bg1">
                    <a:lumMod val="20000"/>
                    <a:lumOff val="80000"/>
                  </a:schemeClr>
                </a:solidFill>
                <a:effectLst>
                  <a:glow rad="228600">
                    <a:schemeClr val="accent3">
                      <a:satMod val="175000"/>
                      <a:alpha val="40000"/>
                    </a:schemeClr>
                  </a:glow>
                </a:effectLst>
              </a:rPr>
              <a:t>الربط مع الحياة</a:t>
            </a:r>
          </a:p>
        </p:txBody>
      </p:sp>
      <p:sp>
        <p:nvSpPr>
          <p:cNvPr id="5" name="مستطيل 4">
            <a:extLst>
              <a:ext uri="{FF2B5EF4-FFF2-40B4-BE49-F238E27FC236}">
                <a16:creationId xmlns:a16="http://schemas.microsoft.com/office/drawing/2014/main" id="{84666917-F033-C3A6-BAE3-653385A830BF}"/>
              </a:ext>
            </a:extLst>
          </p:cNvPr>
          <p:cNvSpPr/>
          <p:nvPr/>
        </p:nvSpPr>
        <p:spPr>
          <a:xfrm>
            <a:off x="167951" y="120281"/>
            <a:ext cx="1176627" cy="327589"/>
          </a:xfrm>
          <a:prstGeom prst="rect">
            <a:avLst/>
          </a:prstGeom>
          <a:solidFill>
            <a:schemeClr val="bg1">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dirty="0">
                <a:solidFill>
                  <a:sysClr val="windowText" lastClr="000000"/>
                </a:solidFill>
              </a:rPr>
              <a:t>الصفحة 108</a:t>
            </a:r>
          </a:p>
        </p:txBody>
      </p:sp>
      <p:sp>
        <p:nvSpPr>
          <p:cNvPr id="6" name="مستطيل 5">
            <a:extLst>
              <a:ext uri="{FF2B5EF4-FFF2-40B4-BE49-F238E27FC236}">
                <a16:creationId xmlns:a16="http://schemas.microsoft.com/office/drawing/2014/main" id="{7A4378E9-99FF-F8D0-D752-0E2E61217083}"/>
              </a:ext>
            </a:extLst>
          </p:cNvPr>
          <p:cNvSpPr/>
          <p:nvPr/>
        </p:nvSpPr>
        <p:spPr>
          <a:xfrm>
            <a:off x="2427513" y="2752530"/>
            <a:ext cx="7336971" cy="1352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ysClr val="windowText" lastClr="000000"/>
                </a:solidFill>
              </a:rPr>
              <a:t>هناك تركيز كبير من وسائل الإعلام على الكربوهيدرات. فقد أصبح النظام الغذائي القليل الكربوهيدرات طريقة مفضلة للتحكم في الوزن, إلا أن الكربوهيدرات مصدر مهم لطاقة الجسم</a:t>
            </a:r>
          </a:p>
        </p:txBody>
      </p:sp>
    </p:spTree>
    <p:extLst>
      <p:ext uri="{BB962C8B-B14F-4D97-AF65-F5344CB8AC3E}">
        <p14:creationId xmlns:p14="http://schemas.microsoft.com/office/powerpoint/2010/main" val="3908306229"/>
      </p:ext>
    </p:extLst>
  </p:cSld>
  <p:clrMapOvr>
    <a:masterClrMapping/>
  </p:clrMapOvr>
  <p:transition spd="slow">
    <p:cover dir="r"/>
  </p:transition>
</p:sld>
</file>

<file path=ppt/theme/theme1.xml><?xml version="1.0" encoding="utf-8"?>
<a:theme xmlns:a="http://schemas.openxmlformats.org/drawingml/2006/main" name="نسق Office">
  <a:themeElements>
    <a:clrScheme name="مخصص 14">
      <a:dk1>
        <a:srgbClr val="636D42"/>
      </a:dk1>
      <a:lt1>
        <a:srgbClr val="C4D0C8"/>
      </a:lt1>
      <a:dk2>
        <a:srgbClr val="434343"/>
      </a:dk2>
      <a:lt2>
        <a:srgbClr val="434343"/>
      </a:lt2>
      <a:accent1>
        <a:srgbClr val="F3EBDF"/>
      </a:accent1>
      <a:accent2>
        <a:srgbClr val="EDEEE9"/>
      </a:accent2>
      <a:accent3>
        <a:srgbClr val="E5B596"/>
      </a:accent3>
      <a:accent4>
        <a:srgbClr val="D8A98A"/>
      </a:accent4>
      <a:accent5>
        <a:srgbClr val="DFB138"/>
      </a:accent5>
      <a:accent6>
        <a:srgbClr val="DFAA8C"/>
      </a:accent6>
      <a:hlink>
        <a:srgbClr val="4A5230"/>
      </a:hlink>
      <a:folHlink>
        <a:srgbClr val="0097A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TotalTime>
  <Words>1279</Words>
  <Application>Microsoft Office PowerPoint</Application>
  <PresentationFormat>شاشة عريضة</PresentationFormat>
  <Paragraphs>228</Paragraphs>
  <Slides>38</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38</vt:i4>
      </vt:variant>
    </vt:vector>
  </HeadingPairs>
  <TitlesOfParts>
    <vt:vector size="44" baseType="lpstr">
      <vt:lpstr>ae_AlMateen</vt:lpstr>
      <vt:lpstr>Arial</vt:lpstr>
      <vt:lpstr>Calibri</vt:lpstr>
      <vt:lpstr>Calibri Light</vt:lpstr>
      <vt:lpstr>Wingdings</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Ameenanh Al-Omran</dc:creator>
  <cp:lastModifiedBy>Ameenanh Al-Omran</cp:lastModifiedBy>
  <cp:revision>24</cp:revision>
  <dcterms:created xsi:type="dcterms:W3CDTF">2023-04-15T02:39:36Z</dcterms:created>
  <dcterms:modified xsi:type="dcterms:W3CDTF">2023-05-06T03:53:28Z</dcterms:modified>
</cp:coreProperties>
</file>