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70" r:id="rId14"/>
    <p:sldId id="269" r:id="rId15"/>
    <p:sldId id="271" r:id="rId16"/>
    <p:sldId id="272" r:id="rId17"/>
    <p:sldId id="273" r:id="rId18"/>
    <p:sldId id="281" r:id="rId19"/>
    <p:sldId id="275" r:id="rId20"/>
    <p:sldId id="276" r:id="rId21"/>
    <p:sldId id="277" r:id="rId22"/>
    <p:sldId id="278" r:id="rId23"/>
    <p:sldId id="280" r:id="rId24"/>
    <p:sldId id="279" r:id="rId25"/>
    <p:sldId id="283" r:id="rId26"/>
    <p:sldId id="282" r:id="rId27"/>
    <p:sldId id="284" r:id="rId28"/>
    <p:sldId id="285" r:id="rId29"/>
    <p:sldId id="287" r:id="rId30"/>
    <p:sldId id="286"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C7558E"/>
    <a:srgbClr val="9AC3B8"/>
    <a:srgbClr val="660066"/>
    <a:srgbClr val="008000"/>
    <a:srgbClr val="006699"/>
    <a:srgbClr val="99CCFF"/>
    <a:srgbClr val="0097E2"/>
    <a:srgbClr val="993366"/>
    <a:srgbClr val="0035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660"/>
  </p:normalViewPr>
  <p:slideViewPr>
    <p:cSldViewPr snapToGrid="0">
      <p:cViewPr varScale="1">
        <p:scale>
          <a:sx n="82" d="100"/>
          <a:sy n="82" d="100"/>
        </p:scale>
        <p:origin x="72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26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عنوان ونص عمودي">
    <p:bg>
      <p:bgPr>
        <a:solidFill>
          <a:srgbClr val="C7558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060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عنوان ونص عموديان">
    <p:bg>
      <p:bgPr>
        <a:solidFill>
          <a:srgbClr val="0035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053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عنوان ومحتوى">
    <p:bg>
      <p:bgPr>
        <a:solidFill>
          <a:srgbClr val="7ED3B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600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عنوان المقطع">
    <p:bg>
      <p:bgPr>
        <a:solidFill>
          <a:schemeClr val="accent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959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محتويان">
    <p:bg>
      <p:bgPr>
        <a:solidFill>
          <a:schemeClr val="accent5">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9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مقارنة">
    <p:bg>
      <p:bgPr>
        <a:solidFill>
          <a:schemeClr val="accent2">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21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عنوان فقط">
    <p:bg>
      <p:bgPr>
        <a:solidFill>
          <a:schemeClr val="tx2">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33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bg>
      <p:bgPr>
        <a:gradFill>
          <a:gsLst>
            <a:gs pos="98000">
              <a:schemeClr val="accent5">
                <a:lumMod val="50000"/>
              </a:schemeClr>
            </a:gs>
            <a:gs pos="11000">
              <a:schemeClr val="accent5">
                <a:lumMod val="60000"/>
                <a:lumOff val="40000"/>
              </a:schemeClr>
            </a:gs>
            <a:gs pos="24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180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محتوى مع تسمية توضيحية">
    <p:bg>
      <p:bgPr>
        <a:solidFill>
          <a:srgbClr val="9933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1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صورة مع تسمية توضيحية">
    <p:bg>
      <p:bgPr>
        <a:solidFill>
          <a:srgbClr val="00669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23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2" name="Google Shape;6;p1">
            <a:extLst>
              <a:ext uri="{FF2B5EF4-FFF2-40B4-BE49-F238E27FC236}">
                <a16:creationId xmlns:a16="http://schemas.microsoft.com/office/drawing/2014/main" id="{EF273671-3DA8-7ED1-19B2-5CD4341D1BEA}"/>
              </a:ext>
            </a:extLst>
          </p:cNvPr>
          <p:cNvSpPr/>
          <p:nvPr userDrawn="1"/>
        </p:nvSpPr>
        <p:spPr>
          <a:xfrm rot="2700000">
            <a:off x="-548438" y="-3406587"/>
            <a:ext cx="12860415" cy="13384795"/>
          </a:xfrm>
          <a:custGeom>
            <a:avLst/>
            <a:gdLst/>
            <a:ahLst/>
            <a:cxnLst/>
            <a:rect l="l" t="t" r="r" b="b"/>
            <a:pathLst>
              <a:path w="12853267" h="13377356" extrusionOk="0">
                <a:moveTo>
                  <a:pt x="12699842" y="3985769"/>
                </a:moveTo>
                <a:lnTo>
                  <a:pt x="12853267" y="4139193"/>
                </a:lnTo>
                <a:lnTo>
                  <a:pt x="12853267" y="5373428"/>
                </a:lnTo>
                <a:lnTo>
                  <a:pt x="12699843" y="5526852"/>
                </a:lnTo>
                <a:close/>
                <a:moveTo>
                  <a:pt x="11902690" y="3188616"/>
                </a:moveTo>
                <a:lnTo>
                  <a:pt x="12056112" y="3342039"/>
                </a:lnTo>
                <a:lnTo>
                  <a:pt x="12056112" y="6170583"/>
                </a:lnTo>
                <a:lnTo>
                  <a:pt x="11902690" y="6324005"/>
                </a:lnTo>
                <a:close/>
                <a:moveTo>
                  <a:pt x="11105535" y="2391462"/>
                </a:moveTo>
                <a:lnTo>
                  <a:pt x="11258958" y="2544885"/>
                </a:lnTo>
                <a:lnTo>
                  <a:pt x="11258958" y="6967737"/>
                </a:lnTo>
                <a:lnTo>
                  <a:pt x="11105536" y="7121159"/>
                </a:lnTo>
                <a:close/>
                <a:moveTo>
                  <a:pt x="10308381" y="1594308"/>
                </a:moveTo>
                <a:lnTo>
                  <a:pt x="10461804" y="1747731"/>
                </a:lnTo>
                <a:lnTo>
                  <a:pt x="10461804" y="7764891"/>
                </a:lnTo>
                <a:lnTo>
                  <a:pt x="10308382" y="7918313"/>
                </a:lnTo>
                <a:close/>
                <a:moveTo>
                  <a:pt x="9511228" y="797154"/>
                </a:moveTo>
                <a:lnTo>
                  <a:pt x="9664650" y="950577"/>
                </a:lnTo>
                <a:lnTo>
                  <a:pt x="9664651" y="8562044"/>
                </a:lnTo>
                <a:lnTo>
                  <a:pt x="9511228" y="8715467"/>
                </a:lnTo>
                <a:close/>
                <a:moveTo>
                  <a:pt x="8714074" y="0"/>
                </a:moveTo>
                <a:lnTo>
                  <a:pt x="8867496" y="153423"/>
                </a:lnTo>
                <a:lnTo>
                  <a:pt x="8867496" y="9359199"/>
                </a:lnTo>
                <a:lnTo>
                  <a:pt x="8714074" y="9512621"/>
                </a:lnTo>
                <a:close/>
                <a:moveTo>
                  <a:pt x="7916920" y="611099"/>
                </a:moveTo>
                <a:lnTo>
                  <a:pt x="8070344" y="457675"/>
                </a:lnTo>
                <a:lnTo>
                  <a:pt x="8070343" y="10156352"/>
                </a:lnTo>
                <a:lnTo>
                  <a:pt x="7916920" y="10309775"/>
                </a:lnTo>
                <a:close/>
                <a:moveTo>
                  <a:pt x="7119766" y="1408253"/>
                </a:moveTo>
                <a:lnTo>
                  <a:pt x="7273190" y="1254829"/>
                </a:lnTo>
                <a:lnTo>
                  <a:pt x="7273188" y="10953507"/>
                </a:lnTo>
                <a:lnTo>
                  <a:pt x="7119766" y="11106929"/>
                </a:lnTo>
                <a:close/>
                <a:moveTo>
                  <a:pt x="6322612" y="2205407"/>
                </a:moveTo>
                <a:lnTo>
                  <a:pt x="6476036" y="2051983"/>
                </a:lnTo>
                <a:lnTo>
                  <a:pt x="6476034" y="11750660"/>
                </a:lnTo>
                <a:lnTo>
                  <a:pt x="6322611" y="11904084"/>
                </a:lnTo>
                <a:close/>
                <a:moveTo>
                  <a:pt x="5525458" y="3002560"/>
                </a:moveTo>
                <a:lnTo>
                  <a:pt x="5678881" y="2849137"/>
                </a:lnTo>
                <a:lnTo>
                  <a:pt x="5678880" y="12547815"/>
                </a:lnTo>
                <a:lnTo>
                  <a:pt x="5525457" y="12701238"/>
                </a:lnTo>
                <a:close/>
                <a:moveTo>
                  <a:pt x="4728304" y="3799714"/>
                </a:moveTo>
                <a:lnTo>
                  <a:pt x="4881728" y="3646291"/>
                </a:lnTo>
                <a:lnTo>
                  <a:pt x="4881727" y="13344968"/>
                </a:lnTo>
                <a:lnTo>
                  <a:pt x="4849338" y="13377356"/>
                </a:lnTo>
                <a:lnTo>
                  <a:pt x="4728303" y="13256321"/>
                </a:lnTo>
                <a:close/>
                <a:moveTo>
                  <a:pt x="3931148" y="4596871"/>
                </a:moveTo>
                <a:lnTo>
                  <a:pt x="4084571" y="4443448"/>
                </a:lnTo>
                <a:lnTo>
                  <a:pt x="4084570" y="12612588"/>
                </a:lnTo>
                <a:lnTo>
                  <a:pt x="3931147" y="12459165"/>
                </a:lnTo>
                <a:close/>
                <a:moveTo>
                  <a:pt x="3133993" y="5394025"/>
                </a:moveTo>
                <a:lnTo>
                  <a:pt x="3287417" y="5240602"/>
                </a:lnTo>
                <a:lnTo>
                  <a:pt x="3287416" y="11815434"/>
                </a:lnTo>
                <a:lnTo>
                  <a:pt x="3133993" y="11662011"/>
                </a:lnTo>
                <a:close/>
                <a:moveTo>
                  <a:pt x="2336840" y="6191179"/>
                </a:moveTo>
                <a:lnTo>
                  <a:pt x="2490263" y="6037756"/>
                </a:lnTo>
                <a:lnTo>
                  <a:pt x="2490263" y="11018281"/>
                </a:lnTo>
                <a:lnTo>
                  <a:pt x="2336840" y="10864858"/>
                </a:lnTo>
                <a:close/>
                <a:moveTo>
                  <a:pt x="1539686" y="6988332"/>
                </a:moveTo>
                <a:lnTo>
                  <a:pt x="1693109" y="6834909"/>
                </a:lnTo>
                <a:lnTo>
                  <a:pt x="1693109" y="10221127"/>
                </a:lnTo>
                <a:lnTo>
                  <a:pt x="1539686" y="10067704"/>
                </a:lnTo>
                <a:close/>
                <a:moveTo>
                  <a:pt x="742532" y="7785487"/>
                </a:moveTo>
                <a:lnTo>
                  <a:pt x="895955" y="7632063"/>
                </a:lnTo>
                <a:lnTo>
                  <a:pt x="895955" y="9423973"/>
                </a:lnTo>
                <a:lnTo>
                  <a:pt x="742532" y="9270550"/>
                </a:lnTo>
                <a:close/>
                <a:moveTo>
                  <a:pt x="0" y="8528018"/>
                </a:moveTo>
                <a:lnTo>
                  <a:pt x="98801" y="8429218"/>
                </a:lnTo>
                <a:lnTo>
                  <a:pt x="98801" y="8626819"/>
                </a:lnTo>
                <a:close/>
              </a:path>
            </a:pathLst>
          </a:custGeom>
          <a:solidFill>
            <a:srgbClr val="FFFFFF">
              <a:alpha val="49800"/>
            </a:srgbClr>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pic>
        <p:nvPicPr>
          <p:cNvPr id="2" name="صورة 1" descr="صورة تحتوي على شعار, التصميم, الخط, الطباعة&#10;&#10;تم إنشاء الوصف تلقائياً">
            <a:extLst>
              <a:ext uri="{FF2B5EF4-FFF2-40B4-BE49-F238E27FC236}">
                <a16:creationId xmlns:a16="http://schemas.microsoft.com/office/drawing/2014/main" id="{0A7CEC5E-C6DB-5F3F-501F-A929185F6DD9}"/>
              </a:ext>
            </a:extLst>
          </p:cNvPr>
          <p:cNvPicPr>
            <a:picLocks noChangeAspect="1"/>
          </p:cNvPicPr>
          <p:nvPr userDrawn="1"/>
        </p:nvPicPr>
        <p:blipFill rotWithShape="1">
          <a:blip r:embed="rId13">
            <a:clrChange>
              <a:clrFrom>
                <a:srgbClr val="FFFFFF"/>
              </a:clrFrom>
              <a:clrTo>
                <a:srgbClr val="FFFFFF">
                  <a:alpha val="0"/>
                </a:srgbClr>
              </a:clrTo>
            </a:clrChange>
            <a:alphaModFix amt="70000"/>
            <a:extLst>
              <a:ext uri="{28A0092B-C50C-407E-A947-70E740481C1C}">
                <a14:useLocalDpi xmlns:a14="http://schemas.microsoft.com/office/drawing/2010/main" val="0"/>
              </a:ext>
            </a:extLst>
          </a:blip>
          <a:srcRect l="34097" t="27449" r="33921" b="28442"/>
          <a:stretch/>
        </p:blipFill>
        <p:spPr>
          <a:xfrm>
            <a:off x="11292680" y="5952872"/>
            <a:ext cx="720437" cy="796063"/>
          </a:xfrm>
          <a:prstGeom prst="rect">
            <a:avLst/>
          </a:prstGeom>
        </p:spPr>
      </p:pic>
    </p:spTree>
    <p:extLst>
      <p:ext uri="{BB962C8B-B14F-4D97-AF65-F5344CB8AC3E}">
        <p14:creationId xmlns:p14="http://schemas.microsoft.com/office/powerpoint/2010/main" val="1528569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g"/><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mp"/><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tmp"/><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132;p6">
            <a:extLst>
              <a:ext uri="{FF2B5EF4-FFF2-40B4-BE49-F238E27FC236}">
                <a16:creationId xmlns:a16="http://schemas.microsoft.com/office/drawing/2014/main" id="{1B9CE816-98CD-7E36-DC27-36A31845B9C3}"/>
              </a:ext>
            </a:extLst>
          </p:cNvPr>
          <p:cNvGrpSpPr/>
          <p:nvPr/>
        </p:nvGrpSpPr>
        <p:grpSpPr>
          <a:xfrm>
            <a:off x="9469410" y="3859581"/>
            <a:ext cx="2357374" cy="2357374"/>
            <a:chOff x="1244111" y="57897"/>
            <a:chExt cx="1321102" cy="1321102"/>
          </a:xfrm>
        </p:grpSpPr>
        <p:sp>
          <p:nvSpPr>
            <p:cNvPr id="8" name="Google Shape;133;p6">
              <a:extLst>
                <a:ext uri="{FF2B5EF4-FFF2-40B4-BE49-F238E27FC236}">
                  <a16:creationId xmlns:a16="http://schemas.microsoft.com/office/drawing/2014/main" id="{18C8070C-13CE-11D9-D3BF-F99854A346FF}"/>
                </a:ext>
              </a:extLst>
            </p:cNvPr>
            <p:cNvSpPr/>
            <p:nvPr/>
          </p:nvSpPr>
          <p:spPr>
            <a:xfrm>
              <a:off x="1353881" y="166572"/>
              <a:ext cx="1105800" cy="1105800"/>
            </a:xfrm>
            <a:prstGeom prst="ellipse">
              <a:avLst/>
            </a:prstGeom>
            <a:solidFill>
              <a:srgbClr val="FFFFFF"/>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 name="Google Shape;134;p6">
              <a:extLst>
                <a:ext uri="{FF2B5EF4-FFF2-40B4-BE49-F238E27FC236}">
                  <a16:creationId xmlns:a16="http://schemas.microsoft.com/office/drawing/2014/main" id="{D3FB42F6-A8F3-0637-9C75-7982E140ED3A}"/>
                </a:ext>
              </a:extLst>
            </p:cNvPr>
            <p:cNvGrpSpPr/>
            <p:nvPr/>
          </p:nvGrpSpPr>
          <p:grpSpPr>
            <a:xfrm>
              <a:off x="1244111" y="57897"/>
              <a:ext cx="1321102" cy="1321102"/>
              <a:chOff x="1387100" y="17486"/>
              <a:chExt cx="1321102" cy="1321102"/>
            </a:xfrm>
          </p:grpSpPr>
          <p:grpSp>
            <p:nvGrpSpPr>
              <p:cNvPr id="10" name="Google Shape;135;p6">
                <a:extLst>
                  <a:ext uri="{FF2B5EF4-FFF2-40B4-BE49-F238E27FC236}">
                    <a16:creationId xmlns:a16="http://schemas.microsoft.com/office/drawing/2014/main" id="{8A74D7BB-15F2-F588-CA41-673622AD7988}"/>
                  </a:ext>
                </a:extLst>
              </p:cNvPr>
              <p:cNvGrpSpPr/>
              <p:nvPr/>
            </p:nvGrpSpPr>
            <p:grpSpPr>
              <a:xfrm>
                <a:off x="1387100" y="17486"/>
                <a:ext cx="1321102" cy="1321102"/>
                <a:chOff x="1387100" y="17486"/>
                <a:chExt cx="1321102" cy="1321102"/>
              </a:xfrm>
            </p:grpSpPr>
            <p:sp>
              <p:nvSpPr>
                <p:cNvPr id="16" name="Google Shape;136;p6">
                  <a:extLst>
                    <a:ext uri="{FF2B5EF4-FFF2-40B4-BE49-F238E27FC236}">
                      <a16:creationId xmlns:a16="http://schemas.microsoft.com/office/drawing/2014/main" id="{066E12C8-C985-6D6B-C2A4-D6313F2DB5B9}"/>
                    </a:ext>
                  </a:extLst>
                </p:cNvPr>
                <p:cNvSpPr/>
                <p:nvPr/>
              </p:nvSpPr>
              <p:spPr>
                <a:xfrm rot="-2700000">
                  <a:off x="1580571" y="210957"/>
                  <a:ext cx="934160" cy="934160"/>
                </a:xfrm>
                <a:custGeom>
                  <a:avLst/>
                  <a:gdLst/>
                  <a:ahLst/>
                  <a:cxnLst/>
                  <a:rect l="l" t="t" r="r" b="b"/>
                  <a:pathLst>
                    <a:path w="933641" h="933641" extrusionOk="0">
                      <a:moveTo>
                        <a:pt x="933642" y="466821"/>
                      </a:moveTo>
                      <a:cubicBezTo>
                        <a:pt x="933642" y="724639"/>
                        <a:pt x="724639" y="933642"/>
                        <a:pt x="466821" y="933642"/>
                      </a:cubicBezTo>
                      <a:cubicBezTo>
                        <a:pt x="209003" y="933642"/>
                        <a:pt x="0" y="724639"/>
                        <a:pt x="0" y="466821"/>
                      </a:cubicBezTo>
                      <a:cubicBezTo>
                        <a:pt x="0" y="209003"/>
                        <a:pt x="209003" y="0"/>
                        <a:pt x="466821" y="0"/>
                      </a:cubicBezTo>
                      <a:cubicBezTo>
                        <a:pt x="724639" y="0"/>
                        <a:pt x="933642" y="209003"/>
                        <a:pt x="933642" y="466821"/>
                      </a:cubicBezTo>
                      <a:close/>
                    </a:path>
                  </a:pathLst>
                </a:custGeom>
                <a:solidFill>
                  <a:srgbClr val="FFD0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7" name="Google Shape;137;p6">
                  <a:extLst>
                    <a:ext uri="{FF2B5EF4-FFF2-40B4-BE49-F238E27FC236}">
                      <a16:creationId xmlns:a16="http://schemas.microsoft.com/office/drawing/2014/main" id="{F711412A-F1A4-004E-646F-D4573DAF0DE8}"/>
                    </a:ext>
                  </a:extLst>
                </p:cNvPr>
                <p:cNvSpPr/>
                <p:nvPr/>
              </p:nvSpPr>
              <p:spPr>
                <a:xfrm>
                  <a:off x="1601002" y="359142"/>
                  <a:ext cx="913541" cy="785773"/>
                </a:xfrm>
                <a:custGeom>
                  <a:avLst/>
                  <a:gdLst/>
                  <a:ahLst/>
                  <a:cxnLst/>
                  <a:rect l="l" t="t" r="r" b="b"/>
                  <a:pathLst>
                    <a:path w="913541" h="785773" extrusionOk="0">
                      <a:moveTo>
                        <a:pt x="788068" y="0"/>
                      </a:moveTo>
                      <a:cubicBezTo>
                        <a:pt x="813335" y="82416"/>
                        <a:pt x="816343" y="172653"/>
                        <a:pt x="791678" y="262288"/>
                      </a:cubicBezTo>
                      <a:cubicBezTo>
                        <a:pt x="723098" y="510741"/>
                        <a:pt x="465622" y="656924"/>
                        <a:pt x="217170" y="588344"/>
                      </a:cubicBezTo>
                      <a:cubicBezTo>
                        <a:pt x="130543" y="564281"/>
                        <a:pt x="57150" y="517960"/>
                        <a:pt x="0" y="456598"/>
                      </a:cubicBezTo>
                      <a:cubicBezTo>
                        <a:pt x="45720" y="603384"/>
                        <a:pt x="162426" y="724903"/>
                        <a:pt x="321845" y="768818"/>
                      </a:cubicBezTo>
                      <a:cubicBezTo>
                        <a:pt x="570297" y="837398"/>
                        <a:pt x="827773" y="691816"/>
                        <a:pt x="896353" y="442762"/>
                      </a:cubicBezTo>
                      <a:cubicBezTo>
                        <a:pt x="941471" y="280336"/>
                        <a:pt x="895150" y="114300"/>
                        <a:pt x="788068" y="0"/>
                      </a:cubicBezTo>
                      <a:close/>
                    </a:path>
                  </a:pathLst>
                </a:custGeom>
                <a:solidFill>
                  <a:srgbClr val="FDC4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8" name="Google Shape;138;p6">
                  <a:extLst>
                    <a:ext uri="{FF2B5EF4-FFF2-40B4-BE49-F238E27FC236}">
                      <a16:creationId xmlns:a16="http://schemas.microsoft.com/office/drawing/2014/main" id="{FD032AE6-899E-5A76-D420-6DCB8D31AE24}"/>
                    </a:ext>
                  </a:extLst>
                </p:cNvPr>
                <p:cNvSpPr/>
                <p:nvPr/>
              </p:nvSpPr>
              <p:spPr>
                <a:xfrm>
                  <a:off x="1611704" y="244714"/>
                  <a:ext cx="853766" cy="596894"/>
                </a:xfrm>
                <a:custGeom>
                  <a:avLst/>
                  <a:gdLst/>
                  <a:ahLst/>
                  <a:cxnLst/>
                  <a:rect l="l" t="t" r="r" b="b"/>
                  <a:pathLst>
                    <a:path w="853766" h="596894" extrusionOk="0">
                      <a:moveTo>
                        <a:pt x="33814" y="373709"/>
                      </a:moveTo>
                      <a:cubicBezTo>
                        <a:pt x="97582" y="142703"/>
                        <a:pt x="336409" y="7347"/>
                        <a:pt x="567415" y="71115"/>
                      </a:cubicBezTo>
                      <a:cubicBezTo>
                        <a:pt x="702169" y="108413"/>
                        <a:pt x="804437" y="205267"/>
                        <a:pt x="853767" y="325583"/>
                      </a:cubicBezTo>
                      <a:cubicBezTo>
                        <a:pt x="816469" y="180602"/>
                        <a:pt x="703973" y="58482"/>
                        <a:pt x="549368" y="15769"/>
                      </a:cubicBezTo>
                      <a:cubicBezTo>
                        <a:pt x="318361" y="-47998"/>
                        <a:pt x="79534" y="87357"/>
                        <a:pt x="15767" y="318364"/>
                      </a:cubicBezTo>
                      <a:cubicBezTo>
                        <a:pt x="-10702" y="414015"/>
                        <a:pt x="-2882" y="511471"/>
                        <a:pt x="32010" y="596895"/>
                      </a:cubicBezTo>
                      <a:cubicBezTo>
                        <a:pt x="13361" y="525908"/>
                        <a:pt x="12759" y="449508"/>
                        <a:pt x="33814" y="373709"/>
                      </a:cubicBezTo>
                      <a:close/>
                    </a:path>
                  </a:pathLst>
                </a:custGeom>
                <a:solidFill>
                  <a:srgbClr val="FFD77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nvGrpSpPr>
              <p:cNvPr id="11" name="Google Shape;139;p6">
                <a:extLst>
                  <a:ext uri="{FF2B5EF4-FFF2-40B4-BE49-F238E27FC236}">
                    <a16:creationId xmlns:a16="http://schemas.microsoft.com/office/drawing/2014/main" id="{BB1C904E-E78A-8057-8109-48591BCD8E53}"/>
                  </a:ext>
                </a:extLst>
              </p:cNvPr>
              <p:cNvGrpSpPr/>
              <p:nvPr/>
            </p:nvGrpSpPr>
            <p:grpSpPr>
              <a:xfrm>
                <a:off x="1875282" y="466741"/>
                <a:ext cx="404681" cy="204704"/>
                <a:chOff x="1875282" y="466741"/>
                <a:chExt cx="404681" cy="204704"/>
              </a:xfrm>
            </p:grpSpPr>
            <p:sp>
              <p:nvSpPr>
                <p:cNvPr id="14" name="Google Shape;140;p6">
                  <a:extLst>
                    <a:ext uri="{FF2B5EF4-FFF2-40B4-BE49-F238E27FC236}">
                      <a16:creationId xmlns:a16="http://schemas.microsoft.com/office/drawing/2014/main" id="{2D6AA2CC-6605-9F5B-5F46-CC2FCE364385}"/>
                    </a:ext>
                  </a:extLst>
                </p:cNvPr>
                <p:cNvSpPr/>
                <p:nvPr/>
              </p:nvSpPr>
              <p:spPr>
                <a:xfrm>
                  <a:off x="1875282" y="466741"/>
                  <a:ext cx="73211" cy="113264"/>
                </a:xfrm>
                <a:custGeom>
                  <a:avLst/>
                  <a:gdLst/>
                  <a:ahLst/>
                  <a:cxnLst/>
                  <a:rect l="l" t="t" r="r" b="b"/>
                  <a:pathLst>
                    <a:path w="73211" h="113264" extrusionOk="0">
                      <a:moveTo>
                        <a:pt x="69823" y="65656"/>
                      </a:moveTo>
                      <a:cubicBezTo>
                        <a:pt x="61401" y="96336"/>
                        <a:pt x="39744" y="117392"/>
                        <a:pt x="21095" y="112579"/>
                      </a:cubicBezTo>
                      <a:cubicBezTo>
                        <a:pt x="3048" y="107766"/>
                        <a:pt x="-5374" y="78289"/>
                        <a:pt x="3649" y="47608"/>
                      </a:cubicBezTo>
                      <a:cubicBezTo>
                        <a:pt x="12071" y="16928"/>
                        <a:pt x="33728" y="-4127"/>
                        <a:pt x="52377" y="685"/>
                      </a:cubicBezTo>
                      <a:cubicBezTo>
                        <a:pt x="70424" y="5498"/>
                        <a:pt x="78245" y="34374"/>
                        <a:pt x="69823" y="65656"/>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5" name="Google Shape;141;p6">
                  <a:extLst>
                    <a:ext uri="{FF2B5EF4-FFF2-40B4-BE49-F238E27FC236}">
                      <a16:creationId xmlns:a16="http://schemas.microsoft.com/office/drawing/2014/main" id="{FCDDC658-EE36-7F6A-86CA-124534CE1FCF}"/>
                    </a:ext>
                  </a:extLst>
                </p:cNvPr>
                <p:cNvSpPr/>
                <p:nvPr/>
              </p:nvSpPr>
              <p:spPr>
                <a:xfrm>
                  <a:off x="2206752" y="558181"/>
                  <a:ext cx="73211" cy="113264"/>
                </a:xfrm>
                <a:custGeom>
                  <a:avLst/>
                  <a:gdLst/>
                  <a:ahLst/>
                  <a:cxnLst/>
                  <a:rect l="l" t="t" r="r" b="b"/>
                  <a:pathLst>
                    <a:path w="73211" h="113264" extrusionOk="0">
                      <a:moveTo>
                        <a:pt x="69823" y="65656"/>
                      </a:moveTo>
                      <a:cubicBezTo>
                        <a:pt x="61401" y="96336"/>
                        <a:pt x="39744" y="117392"/>
                        <a:pt x="21095" y="112579"/>
                      </a:cubicBezTo>
                      <a:cubicBezTo>
                        <a:pt x="3048" y="107766"/>
                        <a:pt x="-5374" y="78289"/>
                        <a:pt x="3649" y="47608"/>
                      </a:cubicBezTo>
                      <a:cubicBezTo>
                        <a:pt x="12071" y="16928"/>
                        <a:pt x="33728" y="-4127"/>
                        <a:pt x="52377" y="685"/>
                      </a:cubicBezTo>
                      <a:cubicBezTo>
                        <a:pt x="70424" y="5498"/>
                        <a:pt x="78245" y="34975"/>
                        <a:pt x="69823" y="65656"/>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sp>
            <p:nvSpPr>
              <p:cNvPr id="12" name="Google Shape;142;p6">
                <a:extLst>
                  <a:ext uri="{FF2B5EF4-FFF2-40B4-BE49-F238E27FC236}">
                    <a16:creationId xmlns:a16="http://schemas.microsoft.com/office/drawing/2014/main" id="{97342F86-869D-449D-5C9A-D382D1E8CB75}"/>
                  </a:ext>
                </a:extLst>
              </p:cNvPr>
              <p:cNvSpPr/>
              <p:nvPr/>
            </p:nvSpPr>
            <p:spPr>
              <a:xfrm>
                <a:off x="1729509" y="637072"/>
                <a:ext cx="609028" cy="365251"/>
              </a:xfrm>
              <a:custGeom>
                <a:avLst/>
                <a:gdLst/>
                <a:ahLst/>
                <a:cxnLst/>
                <a:rect l="l" t="t" r="r" b="b"/>
                <a:pathLst>
                  <a:path w="609028" h="365251" extrusionOk="0">
                    <a:moveTo>
                      <a:pt x="3840" y="0"/>
                    </a:moveTo>
                    <a:cubicBezTo>
                      <a:pt x="-20824" y="156410"/>
                      <a:pt x="75428" y="310415"/>
                      <a:pt x="231839" y="353728"/>
                    </a:cubicBezTo>
                    <a:cubicBezTo>
                      <a:pt x="388249" y="397042"/>
                      <a:pt x="550074" y="314626"/>
                      <a:pt x="609029" y="167239"/>
                    </a:cubicBezTo>
                    <a:lnTo>
                      <a:pt x="3840" y="0"/>
                    </a:lnTo>
                    <a:close/>
                  </a:path>
                </a:pathLst>
              </a:custGeom>
              <a:solidFill>
                <a:srgbClr val="69534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3" name="Google Shape;143;p6">
                <a:extLst>
                  <a:ext uri="{FF2B5EF4-FFF2-40B4-BE49-F238E27FC236}">
                    <a16:creationId xmlns:a16="http://schemas.microsoft.com/office/drawing/2014/main" id="{941F0B63-1F4C-B686-511B-CB1159ADD448}"/>
                  </a:ext>
                </a:extLst>
              </p:cNvPr>
              <p:cNvSpPr/>
              <p:nvPr/>
            </p:nvSpPr>
            <p:spPr>
              <a:xfrm>
                <a:off x="1774858" y="844381"/>
                <a:ext cx="409073" cy="158011"/>
              </a:xfrm>
              <a:custGeom>
                <a:avLst/>
                <a:gdLst/>
                <a:ahLst/>
                <a:cxnLst/>
                <a:rect l="l" t="t" r="r" b="b"/>
                <a:pathLst>
                  <a:path w="409073" h="158011" extrusionOk="0">
                    <a:moveTo>
                      <a:pt x="0" y="5649"/>
                    </a:moveTo>
                    <a:cubicBezTo>
                      <a:pt x="40306" y="72425"/>
                      <a:pt x="105276" y="124160"/>
                      <a:pt x="185888" y="146419"/>
                    </a:cubicBezTo>
                    <a:cubicBezTo>
                      <a:pt x="263492" y="168076"/>
                      <a:pt x="341697" y="158450"/>
                      <a:pt x="409074" y="125364"/>
                    </a:cubicBezTo>
                    <a:lnTo>
                      <a:pt x="407871" y="118145"/>
                    </a:lnTo>
                    <a:cubicBezTo>
                      <a:pt x="232210" y="-37063"/>
                      <a:pt x="3610" y="5048"/>
                      <a:pt x="0" y="5649"/>
                    </a:cubicBezTo>
                    <a:close/>
                  </a:path>
                </a:pathLst>
              </a:custGeom>
              <a:solidFill>
                <a:srgbClr val="F066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nvGrpSpPr>
          <p:cNvPr id="19" name="Google Shape;144;p6">
            <a:extLst>
              <a:ext uri="{FF2B5EF4-FFF2-40B4-BE49-F238E27FC236}">
                <a16:creationId xmlns:a16="http://schemas.microsoft.com/office/drawing/2014/main" id="{F40DBC91-A1E0-5D57-7186-2E06A79A5C01}"/>
              </a:ext>
            </a:extLst>
          </p:cNvPr>
          <p:cNvGrpSpPr/>
          <p:nvPr/>
        </p:nvGrpSpPr>
        <p:grpSpPr>
          <a:xfrm rot="-181598">
            <a:off x="1073824" y="3836601"/>
            <a:ext cx="1967057" cy="2054736"/>
            <a:chOff x="277802" y="4351871"/>
            <a:chExt cx="2611835" cy="2930534"/>
          </a:xfrm>
        </p:grpSpPr>
        <p:sp>
          <p:nvSpPr>
            <p:cNvPr id="20" name="Google Shape;145;p6">
              <a:extLst>
                <a:ext uri="{FF2B5EF4-FFF2-40B4-BE49-F238E27FC236}">
                  <a16:creationId xmlns:a16="http://schemas.microsoft.com/office/drawing/2014/main" id="{003C59F0-421B-B1D2-6C45-FE9A99133587}"/>
                </a:ext>
              </a:extLst>
            </p:cNvPr>
            <p:cNvSpPr/>
            <p:nvPr/>
          </p:nvSpPr>
          <p:spPr>
            <a:xfrm rot="683154">
              <a:off x="509211" y="4539805"/>
              <a:ext cx="2149318" cy="2555592"/>
            </a:xfrm>
            <a:custGeom>
              <a:avLst/>
              <a:gdLst/>
              <a:ahLst/>
              <a:cxnLst/>
              <a:rect l="l" t="t" r="r" b="b"/>
              <a:pathLst>
                <a:path w="1162493" h="1382233" extrusionOk="0">
                  <a:moveTo>
                    <a:pt x="311888" y="170121"/>
                  </a:moveTo>
                  <a:lnTo>
                    <a:pt x="1105786" y="0"/>
                  </a:lnTo>
                  <a:lnTo>
                    <a:pt x="1162493" y="843516"/>
                  </a:lnTo>
                  <a:lnTo>
                    <a:pt x="907312" y="574158"/>
                  </a:lnTo>
                  <a:lnTo>
                    <a:pt x="588335" y="1382233"/>
                  </a:lnTo>
                  <a:lnTo>
                    <a:pt x="340242" y="1049079"/>
                  </a:lnTo>
                  <a:lnTo>
                    <a:pt x="0" y="992372"/>
                  </a:lnTo>
                  <a:lnTo>
                    <a:pt x="623777" y="347330"/>
                  </a:lnTo>
                  <a:lnTo>
                    <a:pt x="311888" y="170121"/>
                  </a:lnTo>
                  <a:close/>
                </a:path>
              </a:pathLst>
            </a:custGeom>
            <a:solidFill>
              <a:srgbClr val="FFFFFF"/>
            </a:solidFill>
            <a:ln w="228600" cap="rnd" cmpd="sng">
              <a:solidFill>
                <a:srgbClr val="FFFFFF"/>
              </a:solidFill>
              <a:prstDash val="solid"/>
              <a:round/>
              <a:headEnd type="none" w="sm" len="sm"/>
              <a:tailEnd type="none" w="sm" len="sm"/>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1" name="Google Shape;146;p6">
              <a:extLst>
                <a:ext uri="{FF2B5EF4-FFF2-40B4-BE49-F238E27FC236}">
                  <a16:creationId xmlns:a16="http://schemas.microsoft.com/office/drawing/2014/main" id="{E30E65F0-3F32-617C-F769-335F664A839B}"/>
                </a:ext>
              </a:extLst>
            </p:cNvPr>
            <p:cNvSpPr/>
            <p:nvPr/>
          </p:nvSpPr>
          <p:spPr>
            <a:xfrm rot="683154">
              <a:off x="508910" y="4538879"/>
              <a:ext cx="2149318" cy="2555592"/>
            </a:xfrm>
            <a:custGeom>
              <a:avLst/>
              <a:gdLst/>
              <a:ahLst/>
              <a:cxnLst/>
              <a:rect l="l" t="t" r="r" b="b"/>
              <a:pathLst>
                <a:path w="1162493" h="1382233" extrusionOk="0">
                  <a:moveTo>
                    <a:pt x="311888" y="170121"/>
                  </a:moveTo>
                  <a:lnTo>
                    <a:pt x="1105786" y="0"/>
                  </a:lnTo>
                  <a:lnTo>
                    <a:pt x="1162493" y="843516"/>
                  </a:lnTo>
                  <a:lnTo>
                    <a:pt x="907312" y="574158"/>
                  </a:lnTo>
                  <a:lnTo>
                    <a:pt x="588335" y="1382233"/>
                  </a:lnTo>
                  <a:lnTo>
                    <a:pt x="340242" y="1049079"/>
                  </a:lnTo>
                  <a:lnTo>
                    <a:pt x="0" y="992372"/>
                  </a:lnTo>
                  <a:lnTo>
                    <a:pt x="623777" y="347330"/>
                  </a:lnTo>
                  <a:lnTo>
                    <a:pt x="311888" y="170121"/>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3" name="مجموعة 22">
            <a:extLst>
              <a:ext uri="{FF2B5EF4-FFF2-40B4-BE49-F238E27FC236}">
                <a16:creationId xmlns:a16="http://schemas.microsoft.com/office/drawing/2014/main" id="{175FEE8A-24F0-AD46-9341-25454A544F38}"/>
              </a:ext>
            </a:extLst>
          </p:cNvPr>
          <p:cNvGrpSpPr/>
          <p:nvPr/>
        </p:nvGrpSpPr>
        <p:grpSpPr>
          <a:xfrm>
            <a:off x="3282065" y="790417"/>
            <a:ext cx="5887104" cy="5375855"/>
            <a:chOff x="3282065" y="790417"/>
            <a:chExt cx="5887104" cy="5375855"/>
          </a:xfrm>
        </p:grpSpPr>
        <p:sp>
          <p:nvSpPr>
            <p:cNvPr id="2" name="Google Shape;16;p3">
              <a:extLst>
                <a:ext uri="{FF2B5EF4-FFF2-40B4-BE49-F238E27FC236}">
                  <a16:creationId xmlns:a16="http://schemas.microsoft.com/office/drawing/2014/main" id="{0948D4E2-908F-D0A0-CEA2-CB51B827A4AC}"/>
                </a:ext>
              </a:extLst>
            </p:cNvPr>
            <p:cNvSpPr/>
            <p:nvPr/>
          </p:nvSpPr>
          <p:spPr>
            <a:xfrm>
              <a:off x="3282065" y="790417"/>
              <a:ext cx="5887104" cy="5375855"/>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3" name="Google Shape;97;p3">
              <a:hlinkClick r:id="" action="ppaction://noaction"/>
              <a:extLst>
                <a:ext uri="{FF2B5EF4-FFF2-40B4-BE49-F238E27FC236}">
                  <a16:creationId xmlns:a16="http://schemas.microsoft.com/office/drawing/2014/main" id="{8DC4428F-FB68-2334-715A-9D6DDA6D2AFC}"/>
                </a:ext>
              </a:extLst>
            </p:cNvPr>
            <p:cNvSpPr/>
            <p:nvPr/>
          </p:nvSpPr>
          <p:spPr>
            <a:xfrm>
              <a:off x="3721693" y="1192171"/>
              <a:ext cx="5007847" cy="4572346"/>
            </a:xfrm>
            <a:prstGeom prst="rect">
              <a:avLst/>
            </a:prstGeom>
            <a:solidFill>
              <a:schemeClr val="tx1">
                <a:lumMod val="95000"/>
                <a:lumOff val="5000"/>
              </a:schemeClr>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grpSp>
        <p:nvGrpSpPr>
          <p:cNvPr id="4" name="Google Shape;129;p6">
            <a:extLst>
              <a:ext uri="{FF2B5EF4-FFF2-40B4-BE49-F238E27FC236}">
                <a16:creationId xmlns:a16="http://schemas.microsoft.com/office/drawing/2014/main" id="{64429063-6B65-5D60-DC39-6B7A62EC4B20}"/>
              </a:ext>
            </a:extLst>
          </p:cNvPr>
          <p:cNvGrpSpPr/>
          <p:nvPr/>
        </p:nvGrpSpPr>
        <p:grpSpPr>
          <a:xfrm rot="10800000">
            <a:off x="9310263" y="469418"/>
            <a:ext cx="2072034" cy="2113231"/>
            <a:chOff x="277802" y="4351871"/>
            <a:chExt cx="2611835" cy="2930534"/>
          </a:xfrm>
        </p:grpSpPr>
        <p:sp>
          <p:nvSpPr>
            <p:cNvPr id="5" name="Google Shape;130;p6">
              <a:extLst>
                <a:ext uri="{FF2B5EF4-FFF2-40B4-BE49-F238E27FC236}">
                  <a16:creationId xmlns:a16="http://schemas.microsoft.com/office/drawing/2014/main" id="{0EFA0458-B3D3-3A71-9343-FF7B7E488CFE}"/>
                </a:ext>
              </a:extLst>
            </p:cNvPr>
            <p:cNvSpPr/>
            <p:nvPr/>
          </p:nvSpPr>
          <p:spPr>
            <a:xfrm rot="683154">
              <a:off x="509211" y="4539805"/>
              <a:ext cx="2149318" cy="2555592"/>
            </a:xfrm>
            <a:custGeom>
              <a:avLst/>
              <a:gdLst/>
              <a:ahLst/>
              <a:cxnLst/>
              <a:rect l="l" t="t" r="r" b="b"/>
              <a:pathLst>
                <a:path w="1162493" h="1382233" extrusionOk="0">
                  <a:moveTo>
                    <a:pt x="311888" y="170121"/>
                  </a:moveTo>
                  <a:lnTo>
                    <a:pt x="1105786" y="0"/>
                  </a:lnTo>
                  <a:lnTo>
                    <a:pt x="1162493" y="843516"/>
                  </a:lnTo>
                  <a:lnTo>
                    <a:pt x="907312" y="574158"/>
                  </a:lnTo>
                  <a:lnTo>
                    <a:pt x="588335" y="1382233"/>
                  </a:lnTo>
                  <a:lnTo>
                    <a:pt x="340242" y="1049079"/>
                  </a:lnTo>
                  <a:lnTo>
                    <a:pt x="0" y="992372"/>
                  </a:lnTo>
                  <a:lnTo>
                    <a:pt x="623777" y="347330"/>
                  </a:lnTo>
                  <a:lnTo>
                    <a:pt x="311888" y="170121"/>
                  </a:lnTo>
                  <a:close/>
                </a:path>
              </a:pathLst>
            </a:custGeom>
            <a:solidFill>
              <a:srgbClr val="FFFFFF"/>
            </a:solidFill>
            <a:ln w="228600" cap="rnd" cmpd="sng">
              <a:solidFill>
                <a:srgbClr val="FFFFFF"/>
              </a:solidFill>
              <a:prstDash val="solid"/>
              <a:round/>
              <a:headEnd type="none" w="sm" len="sm"/>
              <a:tailEnd type="none" w="sm" len="sm"/>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 name="Google Shape;131;p6">
              <a:extLst>
                <a:ext uri="{FF2B5EF4-FFF2-40B4-BE49-F238E27FC236}">
                  <a16:creationId xmlns:a16="http://schemas.microsoft.com/office/drawing/2014/main" id="{1961581A-4D0E-D082-47F2-B93138370209}"/>
                </a:ext>
              </a:extLst>
            </p:cNvPr>
            <p:cNvSpPr/>
            <p:nvPr/>
          </p:nvSpPr>
          <p:spPr>
            <a:xfrm rot="683154">
              <a:off x="508910" y="4538879"/>
              <a:ext cx="2149318" cy="2555592"/>
            </a:xfrm>
            <a:custGeom>
              <a:avLst/>
              <a:gdLst/>
              <a:ahLst/>
              <a:cxnLst/>
              <a:rect l="l" t="t" r="r" b="b"/>
              <a:pathLst>
                <a:path w="1162493" h="1382233" extrusionOk="0">
                  <a:moveTo>
                    <a:pt x="311888" y="170121"/>
                  </a:moveTo>
                  <a:lnTo>
                    <a:pt x="1105786" y="0"/>
                  </a:lnTo>
                  <a:lnTo>
                    <a:pt x="1162493" y="843516"/>
                  </a:lnTo>
                  <a:lnTo>
                    <a:pt x="907312" y="574158"/>
                  </a:lnTo>
                  <a:lnTo>
                    <a:pt x="588335" y="1382233"/>
                  </a:lnTo>
                  <a:lnTo>
                    <a:pt x="340242" y="1049079"/>
                  </a:lnTo>
                  <a:lnTo>
                    <a:pt x="0" y="992372"/>
                  </a:lnTo>
                  <a:lnTo>
                    <a:pt x="623777" y="347330"/>
                  </a:lnTo>
                  <a:lnTo>
                    <a:pt x="311888" y="170121"/>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22" name="مستطيل 21">
            <a:extLst>
              <a:ext uri="{FF2B5EF4-FFF2-40B4-BE49-F238E27FC236}">
                <a16:creationId xmlns:a16="http://schemas.microsoft.com/office/drawing/2014/main" id="{E1AFDE02-72A1-6795-26FF-F8E898FA374F}"/>
              </a:ext>
            </a:extLst>
          </p:cNvPr>
          <p:cNvSpPr/>
          <p:nvPr/>
        </p:nvSpPr>
        <p:spPr>
          <a:xfrm>
            <a:off x="3990318" y="1509785"/>
            <a:ext cx="4628059" cy="378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rPr>
              <a:t>لا تقلق بشأن أن تصبح إنساناً كاملاً، بل اقض وقتك وابذل طاقتك للتأكد من أنك تعيش حياتك معطياً الحب ومتلقياً إياه. لن يتذكرك أحد بنقائصك، بل سيتذكرك الجميع </a:t>
            </a:r>
            <a:r>
              <a:rPr lang="ar-SA" sz="2800" b="1" dirty="0" err="1">
                <a:solidFill>
                  <a:schemeClr val="bg1"/>
                </a:solidFill>
              </a:rPr>
              <a:t>بطيبتك</a:t>
            </a:r>
            <a:r>
              <a:rPr lang="ar-SA" sz="2800" b="1" dirty="0">
                <a:solidFill>
                  <a:schemeClr val="bg1"/>
                </a:solidFill>
              </a:rPr>
              <a:t> وروحك المرحة وتعاطفك </a:t>
            </a:r>
          </a:p>
          <a:p>
            <a:pPr algn="ctr"/>
            <a:r>
              <a:rPr lang="ar-SA" sz="2800" b="1" dirty="0">
                <a:solidFill>
                  <a:schemeClr val="bg1"/>
                </a:solidFill>
              </a:rPr>
              <a:t>توقف عن محاولتك لتكون شخصاً كاملاً وابدأ في منح من حولك المزيد من الحب</a:t>
            </a:r>
          </a:p>
        </p:txBody>
      </p:sp>
      <p:grpSp>
        <p:nvGrpSpPr>
          <p:cNvPr id="24" name="Google Shape;246;p10">
            <a:extLst>
              <a:ext uri="{FF2B5EF4-FFF2-40B4-BE49-F238E27FC236}">
                <a16:creationId xmlns:a16="http://schemas.microsoft.com/office/drawing/2014/main" id="{85C0E644-D24D-8533-F618-7476F7DFF11A}"/>
              </a:ext>
            </a:extLst>
          </p:cNvPr>
          <p:cNvGrpSpPr/>
          <p:nvPr/>
        </p:nvGrpSpPr>
        <p:grpSpPr>
          <a:xfrm rot="20391487">
            <a:off x="555950" y="805025"/>
            <a:ext cx="2192758" cy="2192758"/>
            <a:chOff x="1686376" y="4251030"/>
            <a:chExt cx="2192758" cy="2192758"/>
          </a:xfrm>
        </p:grpSpPr>
        <p:sp>
          <p:nvSpPr>
            <p:cNvPr id="25" name="Google Shape;247;p10">
              <a:extLst>
                <a:ext uri="{FF2B5EF4-FFF2-40B4-BE49-F238E27FC236}">
                  <a16:creationId xmlns:a16="http://schemas.microsoft.com/office/drawing/2014/main" id="{71A16A28-9690-E9F0-A6AB-2DA54174D2EF}"/>
                </a:ext>
              </a:extLst>
            </p:cNvPr>
            <p:cNvSpPr/>
            <p:nvPr/>
          </p:nvSpPr>
          <p:spPr>
            <a:xfrm>
              <a:off x="1899684" y="4472763"/>
              <a:ext cx="1750800" cy="1750800"/>
            </a:xfrm>
            <a:prstGeom prst="ellipse">
              <a:avLst/>
            </a:prstGeom>
            <a:solidFill>
              <a:srgbClr val="FFFFFF"/>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26" name="Google Shape;248;p10">
              <a:extLst>
                <a:ext uri="{FF2B5EF4-FFF2-40B4-BE49-F238E27FC236}">
                  <a16:creationId xmlns:a16="http://schemas.microsoft.com/office/drawing/2014/main" id="{D501D05E-6C9E-285A-9C1B-4F22E0DF35D8}"/>
                </a:ext>
              </a:extLst>
            </p:cNvPr>
            <p:cNvGrpSpPr/>
            <p:nvPr/>
          </p:nvGrpSpPr>
          <p:grpSpPr>
            <a:xfrm>
              <a:off x="1686376" y="4251030"/>
              <a:ext cx="2192758" cy="2192758"/>
              <a:chOff x="1829365" y="4210619"/>
              <a:chExt cx="2192758" cy="2192758"/>
            </a:xfrm>
          </p:grpSpPr>
          <p:grpSp>
            <p:nvGrpSpPr>
              <p:cNvPr id="27" name="Google Shape;249;p10">
                <a:extLst>
                  <a:ext uri="{FF2B5EF4-FFF2-40B4-BE49-F238E27FC236}">
                    <a16:creationId xmlns:a16="http://schemas.microsoft.com/office/drawing/2014/main" id="{E0350E86-2E8E-9520-891C-BC518928B739}"/>
                  </a:ext>
                </a:extLst>
              </p:cNvPr>
              <p:cNvGrpSpPr/>
              <p:nvPr/>
            </p:nvGrpSpPr>
            <p:grpSpPr>
              <a:xfrm>
                <a:off x="1829365" y="4210619"/>
                <a:ext cx="2192758" cy="2192758"/>
                <a:chOff x="1829365" y="4210619"/>
                <a:chExt cx="2192758" cy="2192758"/>
              </a:xfrm>
            </p:grpSpPr>
            <p:sp>
              <p:nvSpPr>
                <p:cNvPr id="34" name="Google Shape;250;p10">
                  <a:extLst>
                    <a:ext uri="{FF2B5EF4-FFF2-40B4-BE49-F238E27FC236}">
                      <a16:creationId xmlns:a16="http://schemas.microsoft.com/office/drawing/2014/main" id="{92F87958-8AA9-5DB3-27A0-DB18ACB6B282}"/>
                    </a:ext>
                  </a:extLst>
                </p:cNvPr>
                <p:cNvSpPr/>
                <p:nvPr/>
              </p:nvSpPr>
              <p:spPr>
                <a:xfrm rot="-2700000">
                  <a:off x="2150486" y="4531741"/>
                  <a:ext cx="1550514" cy="1550514"/>
                </a:xfrm>
                <a:custGeom>
                  <a:avLst/>
                  <a:gdLst/>
                  <a:ahLst/>
                  <a:cxnLst/>
                  <a:rect l="l" t="t" r="r" b="b"/>
                  <a:pathLst>
                    <a:path w="1549652" h="1549652" extrusionOk="0">
                      <a:moveTo>
                        <a:pt x="1549653" y="774826"/>
                      </a:moveTo>
                      <a:cubicBezTo>
                        <a:pt x="1549653" y="1202751"/>
                        <a:pt x="1202751" y="1549653"/>
                        <a:pt x="774826" y="1549653"/>
                      </a:cubicBezTo>
                      <a:cubicBezTo>
                        <a:pt x="346902" y="1549653"/>
                        <a:pt x="0" y="1202751"/>
                        <a:pt x="0" y="774826"/>
                      </a:cubicBezTo>
                      <a:cubicBezTo>
                        <a:pt x="0" y="346902"/>
                        <a:pt x="346902" y="0"/>
                        <a:pt x="774826" y="0"/>
                      </a:cubicBezTo>
                      <a:cubicBezTo>
                        <a:pt x="1202751" y="0"/>
                        <a:pt x="1549653" y="346902"/>
                        <a:pt x="1549653" y="774826"/>
                      </a:cubicBezTo>
                      <a:close/>
                    </a:path>
                  </a:pathLst>
                </a:custGeom>
                <a:solidFill>
                  <a:srgbClr val="FFD0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35" name="Google Shape;251;p10">
                  <a:extLst>
                    <a:ext uri="{FF2B5EF4-FFF2-40B4-BE49-F238E27FC236}">
                      <a16:creationId xmlns:a16="http://schemas.microsoft.com/office/drawing/2014/main" id="{02B4120E-55EA-E980-612F-2110801942DE}"/>
                    </a:ext>
                  </a:extLst>
                </p:cNvPr>
                <p:cNvSpPr/>
                <p:nvPr/>
              </p:nvSpPr>
              <p:spPr>
                <a:xfrm>
                  <a:off x="2236871" y="4685096"/>
                  <a:ext cx="1463256" cy="1395939"/>
                </a:xfrm>
                <a:custGeom>
                  <a:avLst/>
                  <a:gdLst/>
                  <a:ahLst/>
                  <a:cxnLst/>
                  <a:rect l="l" t="t" r="r" b="b"/>
                  <a:pathLst>
                    <a:path w="1463256" h="1395939" extrusionOk="0">
                      <a:moveTo>
                        <a:pt x="1152024" y="0"/>
                      </a:moveTo>
                      <a:cubicBezTo>
                        <a:pt x="1218197" y="126933"/>
                        <a:pt x="1249480" y="273718"/>
                        <a:pt x="1235643" y="427121"/>
                      </a:cubicBezTo>
                      <a:cubicBezTo>
                        <a:pt x="1196541" y="853641"/>
                        <a:pt x="819952" y="1167665"/>
                        <a:pt x="393433" y="1128562"/>
                      </a:cubicBezTo>
                      <a:cubicBezTo>
                        <a:pt x="245444" y="1115328"/>
                        <a:pt x="110690" y="1060584"/>
                        <a:pt x="0" y="977566"/>
                      </a:cubicBezTo>
                      <a:cubicBezTo>
                        <a:pt x="117910" y="1204361"/>
                        <a:pt x="344705" y="1367991"/>
                        <a:pt x="617822" y="1392655"/>
                      </a:cubicBezTo>
                      <a:cubicBezTo>
                        <a:pt x="1044341" y="1431758"/>
                        <a:pt x="1420930" y="1117132"/>
                        <a:pt x="1460032" y="691214"/>
                      </a:cubicBezTo>
                      <a:cubicBezTo>
                        <a:pt x="1485298" y="412683"/>
                        <a:pt x="1360170" y="155809"/>
                        <a:pt x="1152024" y="0"/>
                      </a:cubicBezTo>
                      <a:close/>
                    </a:path>
                  </a:pathLst>
                </a:custGeom>
                <a:solidFill>
                  <a:srgbClr val="FDC4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36" name="Google Shape;252;p10">
                  <a:extLst>
                    <a:ext uri="{FF2B5EF4-FFF2-40B4-BE49-F238E27FC236}">
                      <a16:creationId xmlns:a16="http://schemas.microsoft.com/office/drawing/2014/main" id="{EA51555F-3AEE-35A5-EB62-7EAD5DFE3D6F}"/>
                    </a:ext>
                  </a:extLst>
                </p:cNvPr>
                <p:cNvSpPr/>
                <p:nvPr/>
              </p:nvSpPr>
              <p:spPr>
                <a:xfrm>
                  <a:off x="2201348" y="4588231"/>
                  <a:ext cx="1374036" cy="1105111"/>
                </a:xfrm>
                <a:custGeom>
                  <a:avLst/>
                  <a:gdLst/>
                  <a:ahLst/>
                  <a:cxnLst/>
                  <a:rect l="l" t="t" r="r" b="b"/>
                  <a:pathLst>
                    <a:path w="1374036" h="1105111" extrusionOk="0">
                      <a:moveTo>
                        <a:pt x="49359" y="739351"/>
                      </a:moveTo>
                      <a:cubicBezTo>
                        <a:pt x="85454" y="343512"/>
                        <a:pt x="435573" y="51746"/>
                        <a:pt x="831412" y="87841"/>
                      </a:cubicBezTo>
                      <a:cubicBezTo>
                        <a:pt x="1063020" y="108896"/>
                        <a:pt x="1258533" y="237033"/>
                        <a:pt x="1374036" y="419311"/>
                      </a:cubicBezTo>
                      <a:cubicBezTo>
                        <a:pt x="1269963" y="193118"/>
                        <a:pt x="1050988" y="27683"/>
                        <a:pt x="785090" y="3019"/>
                      </a:cubicBezTo>
                      <a:cubicBezTo>
                        <a:pt x="389251" y="-33076"/>
                        <a:pt x="39132" y="258690"/>
                        <a:pt x="3038" y="654529"/>
                      </a:cubicBezTo>
                      <a:cubicBezTo>
                        <a:pt x="-12002" y="818760"/>
                        <a:pt x="29507" y="975772"/>
                        <a:pt x="111923" y="1105111"/>
                      </a:cubicBezTo>
                      <a:cubicBezTo>
                        <a:pt x="60789" y="994421"/>
                        <a:pt x="37328" y="869292"/>
                        <a:pt x="49359" y="739351"/>
                      </a:cubicBezTo>
                      <a:close/>
                    </a:path>
                  </a:pathLst>
                </a:custGeom>
                <a:solidFill>
                  <a:srgbClr val="FFD77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nvGrpSpPr>
              <p:cNvPr id="28" name="Google Shape;253;p10">
                <a:extLst>
                  <a:ext uri="{FF2B5EF4-FFF2-40B4-BE49-F238E27FC236}">
                    <a16:creationId xmlns:a16="http://schemas.microsoft.com/office/drawing/2014/main" id="{95E3AE15-FFD2-A0F0-05B8-B8190C42835A}"/>
                  </a:ext>
                </a:extLst>
              </p:cNvPr>
              <p:cNvGrpSpPr/>
              <p:nvPr/>
            </p:nvGrpSpPr>
            <p:grpSpPr>
              <a:xfrm>
                <a:off x="2582778" y="5435265"/>
                <a:ext cx="656322" cy="323878"/>
                <a:chOff x="2582778" y="5435265"/>
                <a:chExt cx="656322" cy="323878"/>
              </a:xfrm>
            </p:grpSpPr>
            <p:sp>
              <p:nvSpPr>
                <p:cNvPr id="32" name="Google Shape;254;p10">
                  <a:extLst>
                    <a:ext uri="{FF2B5EF4-FFF2-40B4-BE49-F238E27FC236}">
                      <a16:creationId xmlns:a16="http://schemas.microsoft.com/office/drawing/2014/main" id="{FE0B26FF-ADFB-BF2E-483F-03EA6DA12908}"/>
                    </a:ext>
                  </a:extLst>
                </p:cNvPr>
                <p:cNvSpPr/>
                <p:nvPr/>
              </p:nvSpPr>
              <p:spPr>
                <a:xfrm>
                  <a:off x="2582778" y="5435265"/>
                  <a:ext cx="656322" cy="323863"/>
                </a:xfrm>
                <a:custGeom>
                  <a:avLst/>
                  <a:gdLst/>
                  <a:ahLst/>
                  <a:cxnLst/>
                  <a:rect l="l" t="t" r="r" b="b"/>
                  <a:pathLst>
                    <a:path w="656322" h="323863" extrusionOk="0">
                      <a:moveTo>
                        <a:pt x="0" y="0"/>
                      </a:moveTo>
                      <a:cubicBezTo>
                        <a:pt x="3610" y="166637"/>
                        <a:pt x="131746" y="307407"/>
                        <a:pt x="301391" y="322446"/>
                      </a:cubicBezTo>
                      <a:cubicBezTo>
                        <a:pt x="471036" y="338087"/>
                        <a:pt x="622634" y="222584"/>
                        <a:pt x="656323" y="59556"/>
                      </a:cubicBezTo>
                      <a:lnTo>
                        <a:pt x="0" y="0"/>
                      </a:lnTo>
                      <a:close/>
                    </a:path>
                  </a:pathLst>
                </a:custGeom>
                <a:solidFill>
                  <a:srgbClr val="69534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33" name="Google Shape;255;p10">
                  <a:extLst>
                    <a:ext uri="{FF2B5EF4-FFF2-40B4-BE49-F238E27FC236}">
                      <a16:creationId xmlns:a16="http://schemas.microsoft.com/office/drawing/2014/main" id="{6D612C71-A7B3-F0BB-5B4B-77B31F78B81E}"/>
                    </a:ext>
                  </a:extLst>
                </p:cNvPr>
                <p:cNvSpPr/>
                <p:nvPr/>
              </p:nvSpPr>
              <p:spPr>
                <a:xfrm>
                  <a:off x="2665796" y="5617538"/>
                  <a:ext cx="444566" cy="141605"/>
                </a:xfrm>
                <a:custGeom>
                  <a:avLst/>
                  <a:gdLst/>
                  <a:ahLst/>
                  <a:cxnLst/>
                  <a:rect l="l" t="t" r="r" b="b"/>
                  <a:pathLst>
                    <a:path w="444566" h="141605" extrusionOk="0">
                      <a:moveTo>
                        <a:pt x="0" y="29484"/>
                      </a:moveTo>
                      <a:cubicBezTo>
                        <a:pt x="54142" y="90845"/>
                        <a:pt x="130543" y="132353"/>
                        <a:pt x="218373" y="140174"/>
                      </a:cubicBezTo>
                      <a:cubicBezTo>
                        <a:pt x="302594" y="147995"/>
                        <a:pt x="382003" y="123330"/>
                        <a:pt x="444567" y="77008"/>
                      </a:cubicBezTo>
                      <a:lnTo>
                        <a:pt x="442161" y="69789"/>
                      </a:lnTo>
                      <a:cubicBezTo>
                        <a:pt x="231608" y="-57745"/>
                        <a:pt x="3008" y="28280"/>
                        <a:pt x="0" y="29484"/>
                      </a:cubicBezTo>
                      <a:close/>
                    </a:path>
                  </a:pathLst>
                </a:custGeom>
                <a:solidFill>
                  <a:srgbClr val="F066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nvGrpSpPr>
              <p:cNvPr id="29" name="Google Shape;256;p10">
                <a:extLst>
                  <a:ext uri="{FF2B5EF4-FFF2-40B4-BE49-F238E27FC236}">
                    <a16:creationId xmlns:a16="http://schemas.microsoft.com/office/drawing/2014/main" id="{CDEAAAB5-6852-2751-8AC8-1075AC55F263}"/>
                  </a:ext>
                </a:extLst>
              </p:cNvPr>
              <p:cNvGrpSpPr/>
              <p:nvPr/>
            </p:nvGrpSpPr>
            <p:grpSpPr>
              <a:xfrm>
                <a:off x="2361225" y="4902284"/>
                <a:ext cx="1168469" cy="513129"/>
                <a:chOff x="2361225" y="4902284"/>
                <a:chExt cx="1168469" cy="513129"/>
              </a:xfrm>
            </p:grpSpPr>
            <p:sp>
              <p:nvSpPr>
                <p:cNvPr id="30" name="Google Shape;257;p10">
                  <a:extLst>
                    <a:ext uri="{FF2B5EF4-FFF2-40B4-BE49-F238E27FC236}">
                      <a16:creationId xmlns:a16="http://schemas.microsoft.com/office/drawing/2014/main" id="{28542960-90BC-78EF-CD9A-B164619A9FE6}"/>
                    </a:ext>
                  </a:extLst>
                </p:cNvPr>
                <p:cNvSpPr/>
                <p:nvPr/>
              </p:nvSpPr>
              <p:spPr>
                <a:xfrm>
                  <a:off x="2361225" y="4902284"/>
                  <a:ext cx="478458" cy="449963"/>
                </a:xfrm>
                <a:custGeom>
                  <a:avLst/>
                  <a:gdLst/>
                  <a:ahLst/>
                  <a:cxnLst/>
                  <a:rect l="l" t="t" r="r" b="b"/>
                  <a:pathLst>
                    <a:path w="478458" h="449963" extrusionOk="0">
                      <a:moveTo>
                        <a:pt x="477826" y="170229"/>
                      </a:moveTo>
                      <a:cubicBezTo>
                        <a:pt x="477826" y="169627"/>
                        <a:pt x="477826" y="169627"/>
                        <a:pt x="477826" y="169026"/>
                      </a:cubicBezTo>
                      <a:cubicBezTo>
                        <a:pt x="484443" y="98040"/>
                        <a:pt x="438723" y="27655"/>
                        <a:pt x="361120" y="20436"/>
                      </a:cubicBezTo>
                      <a:cubicBezTo>
                        <a:pt x="299758" y="15022"/>
                        <a:pt x="260054" y="55929"/>
                        <a:pt x="243812" y="96235"/>
                      </a:cubicBezTo>
                      <a:lnTo>
                        <a:pt x="243812" y="96235"/>
                      </a:lnTo>
                      <a:cubicBezTo>
                        <a:pt x="235389" y="53523"/>
                        <a:pt x="203506" y="5998"/>
                        <a:pt x="142145" y="584"/>
                      </a:cubicBezTo>
                      <a:cubicBezTo>
                        <a:pt x="64541" y="-6635"/>
                        <a:pt x="7391" y="54125"/>
                        <a:pt x="774" y="125111"/>
                      </a:cubicBezTo>
                      <a:cubicBezTo>
                        <a:pt x="774" y="125712"/>
                        <a:pt x="774" y="125712"/>
                        <a:pt x="774" y="126314"/>
                      </a:cubicBezTo>
                      <a:cubicBezTo>
                        <a:pt x="-1031" y="141955"/>
                        <a:pt x="-14867" y="299569"/>
                        <a:pt x="211928" y="449963"/>
                      </a:cubicBezTo>
                      <a:lnTo>
                        <a:pt x="211928" y="449963"/>
                      </a:lnTo>
                      <a:cubicBezTo>
                        <a:pt x="211928" y="449963"/>
                        <a:pt x="211928" y="449963"/>
                        <a:pt x="211928" y="449963"/>
                      </a:cubicBezTo>
                      <a:cubicBezTo>
                        <a:pt x="211928" y="449963"/>
                        <a:pt x="211928" y="449963"/>
                        <a:pt x="211928" y="449963"/>
                      </a:cubicBezTo>
                      <a:cubicBezTo>
                        <a:pt x="211928" y="449963"/>
                        <a:pt x="211928" y="449963"/>
                        <a:pt x="211928" y="449963"/>
                      </a:cubicBezTo>
                      <a:cubicBezTo>
                        <a:pt x="211928" y="449963"/>
                        <a:pt x="211928" y="449963"/>
                        <a:pt x="211928" y="449963"/>
                      </a:cubicBezTo>
                      <a:lnTo>
                        <a:pt x="211928" y="449963"/>
                      </a:lnTo>
                      <a:cubicBezTo>
                        <a:pt x="462185" y="344085"/>
                        <a:pt x="476623" y="185870"/>
                        <a:pt x="477826" y="170229"/>
                      </a:cubicBezTo>
                      <a:close/>
                    </a:path>
                  </a:pathLst>
                </a:custGeom>
                <a:solidFill>
                  <a:srgbClr val="F066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31" name="Google Shape;258;p10">
                  <a:extLst>
                    <a:ext uri="{FF2B5EF4-FFF2-40B4-BE49-F238E27FC236}">
                      <a16:creationId xmlns:a16="http://schemas.microsoft.com/office/drawing/2014/main" id="{FC7E5E5D-40BE-E686-BDDD-0A53CD034401}"/>
                    </a:ext>
                  </a:extLst>
                </p:cNvPr>
                <p:cNvSpPr/>
                <p:nvPr/>
              </p:nvSpPr>
              <p:spPr>
                <a:xfrm>
                  <a:off x="3051236" y="4965450"/>
                  <a:ext cx="478458" cy="449963"/>
                </a:xfrm>
                <a:custGeom>
                  <a:avLst/>
                  <a:gdLst/>
                  <a:ahLst/>
                  <a:cxnLst/>
                  <a:rect l="l" t="t" r="r" b="b"/>
                  <a:pathLst>
                    <a:path w="478458" h="449963" extrusionOk="0">
                      <a:moveTo>
                        <a:pt x="477826" y="170229"/>
                      </a:moveTo>
                      <a:cubicBezTo>
                        <a:pt x="477826" y="169627"/>
                        <a:pt x="477826" y="169627"/>
                        <a:pt x="477826" y="169026"/>
                      </a:cubicBezTo>
                      <a:cubicBezTo>
                        <a:pt x="484443" y="98040"/>
                        <a:pt x="438723" y="27655"/>
                        <a:pt x="361119" y="20436"/>
                      </a:cubicBezTo>
                      <a:cubicBezTo>
                        <a:pt x="299758" y="15022"/>
                        <a:pt x="260054" y="55929"/>
                        <a:pt x="243812" y="96235"/>
                      </a:cubicBezTo>
                      <a:lnTo>
                        <a:pt x="243812" y="96235"/>
                      </a:lnTo>
                      <a:cubicBezTo>
                        <a:pt x="235389" y="53523"/>
                        <a:pt x="203506" y="5998"/>
                        <a:pt x="142145" y="584"/>
                      </a:cubicBezTo>
                      <a:cubicBezTo>
                        <a:pt x="64541" y="-6635"/>
                        <a:pt x="7391" y="54125"/>
                        <a:pt x="774" y="125111"/>
                      </a:cubicBezTo>
                      <a:cubicBezTo>
                        <a:pt x="774" y="125712"/>
                        <a:pt x="774" y="125712"/>
                        <a:pt x="774" y="126314"/>
                      </a:cubicBezTo>
                      <a:cubicBezTo>
                        <a:pt x="-1031" y="141955"/>
                        <a:pt x="-14867" y="299569"/>
                        <a:pt x="211928" y="449963"/>
                      </a:cubicBezTo>
                      <a:lnTo>
                        <a:pt x="211928" y="449963"/>
                      </a:lnTo>
                      <a:cubicBezTo>
                        <a:pt x="211928" y="449963"/>
                        <a:pt x="211928" y="449963"/>
                        <a:pt x="211928" y="449963"/>
                      </a:cubicBezTo>
                      <a:cubicBezTo>
                        <a:pt x="211928" y="449963"/>
                        <a:pt x="211928" y="449963"/>
                        <a:pt x="211928" y="449963"/>
                      </a:cubicBezTo>
                      <a:cubicBezTo>
                        <a:pt x="211928" y="449963"/>
                        <a:pt x="211928" y="449963"/>
                        <a:pt x="211928" y="449963"/>
                      </a:cubicBezTo>
                      <a:cubicBezTo>
                        <a:pt x="211928" y="449963"/>
                        <a:pt x="211928" y="449963"/>
                        <a:pt x="211928" y="449963"/>
                      </a:cubicBezTo>
                      <a:lnTo>
                        <a:pt x="211928" y="449963"/>
                      </a:lnTo>
                      <a:cubicBezTo>
                        <a:pt x="462185" y="343484"/>
                        <a:pt x="476623" y="185870"/>
                        <a:pt x="477826" y="170229"/>
                      </a:cubicBezTo>
                      <a:close/>
                    </a:path>
                  </a:pathLst>
                </a:custGeom>
                <a:solidFill>
                  <a:srgbClr val="F066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grpSp>
        <p:nvGrpSpPr>
          <p:cNvPr id="37" name="Google Shape;221;p9">
            <a:extLst>
              <a:ext uri="{FF2B5EF4-FFF2-40B4-BE49-F238E27FC236}">
                <a16:creationId xmlns:a16="http://schemas.microsoft.com/office/drawing/2014/main" id="{B2F813FF-DF70-E836-8EC4-11F62FB58535}"/>
              </a:ext>
            </a:extLst>
          </p:cNvPr>
          <p:cNvGrpSpPr/>
          <p:nvPr/>
        </p:nvGrpSpPr>
        <p:grpSpPr>
          <a:xfrm>
            <a:off x="2743604" y="154648"/>
            <a:ext cx="1696490" cy="1696490"/>
            <a:chOff x="4555522" y="-423"/>
            <a:chExt cx="1520289" cy="1520289"/>
          </a:xfrm>
        </p:grpSpPr>
        <p:sp>
          <p:nvSpPr>
            <p:cNvPr id="38" name="Google Shape;222;p9">
              <a:extLst>
                <a:ext uri="{FF2B5EF4-FFF2-40B4-BE49-F238E27FC236}">
                  <a16:creationId xmlns:a16="http://schemas.microsoft.com/office/drawing/2014/main" id="{0BB6F5BB-18C3-2A46-EE14-83A4A9A2DE9F}"/>
                </a:ext>
              </a:extLst>
            </p:cNvPr>
            <p:cNvSpPr/>
            <p:nvPr/>
          </p:nvSpPr>
          <p:spPr>
            <a:xfrm>
              <a:off x="4696048" y="138225"/>
              <a:ext cx="1247700" cy="1247700"/>
            </a:xfrm>
            <a:prstGeom prst="ellipse">
              <a:avLst/>
            </a:prstGeom>
            <a:solidFill>
              <a:srgbClr val="FFFFFF"/>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39" name="Google Shape;223;p9">
              <a:extLst>
                <a:ext uri="{FF2B5EF4-FFF2-40B4-BE49-F238E27FC236}">
                  <a16:creationId xmlns:a16="http://schemas.microsoft.com/office/drawing/2014/main" id="{6488AFD6-6292-25B2-FE4B-A4AC1EA26E57}"/>
                </a:ext>
              </a:extLst>
            </p:cNvPr>
            <p:cNvGrpSpPr/>
            <p:nvPr/>
          </p:nvGrpSpPr>
          <p:grpSpPr>
            <a:xfrm>
              <a:off x="4555522" y="-423"/>
              <a:ext cx="1520289" cy="1520289"/>
              <a:chOff x="4698511" y="-40834"/>
              <a:chExt cx="1520289" cy="1520289"/>
            </a:xfrm>
          </p:grpSpPr>
          <p:grpSp>
            <p:nvGrpSpPr>
              <p:cNvPr id="40" name="Google Shape;224;p9">
                <a:extLst>
                  <a:ext uri="{FF2B5EF4-FFF2-40B4-BE49-F238E27FC236}">
                    <a16:creationId xmlns:a16="http://schemas.microsoft.com/office/drawing/2014/main" id="{36C102AB-B165-B7D4-4B7E-54A050668411}"/>
                  </a:ext>
                </a:extLst>
              </p:cNvPr>
              <p:cNvGrpSpPr/>
              <p:nvPr/>
            </p:nvGrpSpPr>
            <p:grpSpPr>
              <a:xfrm>
                <a:off x="4698511" y="-40834"/>
                <a:ext cx="1520289" cy="1520289"/>
                <a:chOff x="4698511" y="-40834"/>
                <a:chExt cx="1520289" cy="1520289"/>
              </a:xfrm>
            </p:grpSpPr>
            <p:grpSp>
              <p:nvGrpSpPr>
                <p:cNvPr id="44" name="Google Shape;225;p9">
                  <a:extLst>
                    <a:ext uri="{FF2B5EF4-FFF2-40B4-BE49-F238E27FC236}">
                      <a16:creationId xmlns:a16="http://schemas.microsoft.com/office/drawing/2014/main" id="{CF5EFE04-5C30-DCED-F351-29DF2786AAFF}"/>
                    </a:ext>
                  </a:extLst>
                </p:cNvPr>
                <p:cNvGrpSpPr/>
                <p:nvPr/>
              </p:nvGrpSpPr>
              <p:grpSpPr>
                <a:xfrm>
                  <a:off x="4698511" y="-40834"/>
                  <a:ext cx="1520289" cy="1520289"/>
                  <a:chOff x="4698511" y="-40834"/>
                  <a:chExt cx="1520289" cy="1520289"/>
                </a:xfrm>
              </p:grpSpPr>
              <p:sp>
                <p:nvSpPr>
                  <p:cNvPr id="49" name="Google Shape;226;p9">
                    <a:extLst>
                      <a:ext uri="{FF2B5EF4-FFF2-40B4-BE49-F238E27FC236}">
                        <a16:creationId xmlns:a16="http://schemas.microsoft.com/office/drawing/2014/main" id="{9E81182E-AB64-A7F8-077C-637852BCF8BB}"/>
                      </a:ext>
                    </a:extLst>
                  </p:cNvPr>
                  <p:cNvSpPr/>
                  <p:nvPr/>
                </p:nvSpPr>
                <p:spPr>
                  <a:xfrm rot="-2700000">
                    <a:off x="4921152" y="181807"/>
                    <a:ext cx="1075006" cy="1075006"/>
                  </a:xfrm>
                  <a:custGeom>
                    <a:avLst/>
                    <a:gdLst/>
                    <a:ahLst/>
                    <a:cxnLst/>
                    <a:rect l="l" t="t" r="r" b="b"/>
                    <a:pathLst>
                      <a:path w="1074409" h="1074409" extrusionOk="0">
                        <a:moveTo>
                          <a:pt x="1074410" y="537205"/>
                        </a:moveTo>
                        <a:cubicBezTo>
                          <a:pt x="1074410" y="833895"/>
                          <a:pt x="833895" y="1074410"/>
                          <a:pt x="537205" y="1074410"/>
                        </a:cubicBezTo>
                        <a:cubicBezTo>
                          <a:pt x="240515" y="1074410"/>
                          <a:pt x="0" y="833895"/>
                          <a:pt x="0" y="537205"/>
                        </a:cubicBezTo>
                        <a:cubicBezTo>
                          <a:pt x="0" y="240515"/>
                          <a:pt x="240515" y="0"/>
                          <a:pt x="537205" y="0"/>
                        </a:cubicBezTo>
                        <a:cubicBezTo>
                          <a:pt x="833895" y="0"/>
                          <a:pt x="1074410" y="240515"/>
                          <a:pt x="1074410" y="537205"/>
                        </a:cubicBezTo>
                        <a:close/>
                      </a:path>
                    </a:pathLst>
                  </a:custGeom>
                  <a:solidFill>
                    <a:srgbClr val="FFD0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50" name="Google Shape;227;p9">
                    <a:extLst>
                      <a:ext uri="{FF2B5EF4-FFF2-40B4-BE49-F238E27FC236}">
                        <a16:creationId xmlns:a16="http://schemas.microsoft.com/office/drawing/2014/main" id="{057CE775-F13F-1ABA-A137-C53160157CF1}"/>
                      </a:ext>
                    </a:extLst>
                  </p:cNvPr>
                  <p:cNvSpPr/>
                  <p:nvPr/>
                </p:nvSpPr>
                <p:spPr>
                  <a:xfrm>
                    <a:off x="5046244" y="228600"/>
                    <a:ext cx="948943" cy="1027252"/>
                  </a:xfrm>
                  <a:custGeom>
                    <a:avLst/>
                    <a:gdLst/>
                    <a:ahLst/>
                    <a:cxnLst/>
                    <a:rect l="l" t="t" r="r" b="b"/>
                    <a:pathLst>
                      <a:path w="948943" h="1027252" extrusionOk="0">
                        <a:moveTo>
                          <a:pt x="631658" y="0"/>
                        </a:moveTo>
                        <a:cubicBezTo>
                          <a:pt x="695425" y="75799"/>
                          <a:pt x="738739" y="170247"/>
                          <a:pt x="752575" y="276125"/>
                        </a:cubicBezTo>
                        <a:cubicBezTo>
                          <a:pt x="790475" y="570297"/>
                          <a:pt x="582930" y="839804"/>
                          <a:pt x="288758" y="877704"/>
                        </a:cubicBezTo>
                        <a:cubicBezTo>
                          <a:pt x="186489" y="890938"/>
                          <a:pt x="87229" y="874696"/>
                          <a:pt x="0" y="834992"/>
                        </a:cubicBezTo>
                        <a:cubicBezTo>
                          <a:pt x="113699" y="970347"/>
                          <a:pt x="292367" y="1047349"/>
                          <a:pt x="480662" y="1022684"/>
                        </a:cubicBezTo>
                        <a:cubicBezTo>
                          <a:pt x="774834" y="984785"/>
                          <a:pt x="982378" y="715277"/>
                          <a:pt x="944479" y="421105"/>
                        </a:cubicBezTo>
                        <a:cubicBezTo>
                          <a:pt x="919814" y="229202"/>
                          <a:pt x="796491" y="73994"/>
                          <a:pt x="631658" y="0"/>
                        </a:cubicBezTo>
                        <a:close/>
                      </a:path>
                    </a:pathLst>
                  </a:custGeom>
                  <a:solidFill>
                    <a:srgbClr val="FDC4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51" name="Google Shape;228;p9">
                    <a:extLst>
                      <a:ext uri="{FF2B5EF4-FFF2-40B4-BE49-F238E27FC236}">
                        <a16:creationId xmlns:a16="http://schemas.microsoft.com/office/drawing/2014/main" id="{1C540928-EB17-4C61-F895-9D3963DC65FB}"/>
                      </a:ext>
                    </a:extLst>
                  </p:cNvPr>
                  <p:cNvSpPr/>
                  <p:nvPr/>
                </p:nvSpPr>
                <p:spPr>
                  <a:xfrm>
                    <a:off x="4956615" y="221921"/>
                    <a:ext cx="895745" cy="851294"/>
                  </a:xfrm>
                  <a:custGeom>
                    <a:avLst/>
                    <a:gdLst/>
                    <a:ahLst/>
                    <a:cxnLst/>
                    <a:rect l="l" t="t" r="r" b="b"/>
                    <a:pathLst>
                      <a:path w="895745" h="851294" extrusionOk="0">
                        <a:moveTo>
                          <a:pt x="48121" y="613070"/>
                        </a:moveTo>
                        <a:cubicBezTo>
                          <a:pt x="12628" y="339953"/>
                          <a:pt x="205734" y="89696"/>
                          <a:pt x="478851" y="54203"/>
                        </a:cubicBezTo>
                        <a:cubicBezTo>
                          <a:pt x="638270" y="33749"/>
                          <a:pt x="790469" y="90899"/>
                          <a:pt x="895745" y="196777"/>
                        </a:cubicBezTo>
                        <a:cubicBezTo>
                          <a:pt x="791071" y="59617"/>
                          <a:pt x="618418" y="-19791"/>
                          <a:pt x="434936" y="4272"/>
                        </a:cubicBezTo>
                        <a:cubicBezTo>
                          <a:pt x="161819" y="39765"/>
                          <a:pt x="-31288" y="289420"/>
                          <a:pt x="4205" y="563139"/>
                        </a:cubicBezTo>
                        <a:cubicBezTo>
                          <a:pt x="18643" y="676837"/>
                          <a:pt x="70379" y="776098"/>
                          <a:pt x="145576" y="851295"/>
                        </a:cubicBezTo>
                        <a:cubicBezTo>
                          <a:pt x="94442" y="783918"/>
                          <a:pt x="60152" y="703307"/>
                          <a:pt x="48121" y="613070"/>
                        </a:cubicBezTo>
                        <a:close/>
                      </a:path>
                    </a:pathLst>
                  </a:custGeom>
                  <a:solidFill>
                    <a:srgbClr val="FFD77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sp>
              <p:nvSpPr>
                <p:cNvPr id="45" name="Google Shape;229;p9">
                  <a:extLst>
                    <a:ext uri="{FF2B5EF4-FFF2-40B4-BE49-F238E27FC236}">
                      <a16:creationId xmlns:a16="http://schemas.microsoft.com/office/drawing/2014/main" id="{0F81627B-1A4B-079D-89C3-A355E8203CF6}"/>
                    </a:ext>
                  </a:extLst>
                </p:cNvPr>
                <p:cNvSpPr/>
                <p:nvPr/>
              </p:nvSpPr>
              <p:spPr>
                <a:xfrm>
                  <a:off x="5221782" y="769845"/>
                  <a:ext cx="497793" cy="219567"/>
                </a:xfrm>
                <a:custGeom>
                  <a:avLst/>
                  <a:gdLst/>
                  <a:ahLst/>
                  <a:cxnLst/>
                  <a:rect l="l" t="t" r="r" b="b"/>
                  <a:pathLst>
                    <a:path w="497793" h="219567" extrusionOk="0">
                      <a:moveTo>
                        <a:pt x="28397" y="58529"/>
                      </a:moveTo>
                      <a:cubicBezTo>
                        <a:pt x="12756" y="47099"/>
                        <a:pt x="-7096" y="64545"/>
                        <a:pt x="2529" y="81389"/>
                      </a:cubicBezTo>
                      <a:cubicBezTo>
                        <a:pt x="54867" y="174634"/>
                        <a:pt x="159542" y="231784"/>
                        <a:pt x="272037" y="217346"/>
                      </a:cubicBezTo>
                      <a:cubicBezTo>
                        <a:pt x="382727" y="202908"/>
                        <a:pt x="468753" y="123500"/>
                        <a:pt x="497027" y="22434"/>
                      </a:cubicBezTo>
                      <a:cubicBezTo>
                        <a:pt x="502442" y="3785"/>
                        <a:pt x="477777" y="-8246"/>
                        <a:pt x="466347" y="6793"/>
                      </a:cubicBezTo>
                      <a:cubicBezTo>
                        <a:pt x="397767" y="92217"/>
                        <a:pt x="246169" y="221557"/>
                        <a:pt x="28397" y="58529"/>
                      </a:cubicBezTo>
                      <a:close/>
                    </a:path>
                  </a:pathLst>
                </a:custGeom>
                <a:solidFill>
                  <a:srgbClr val="5E49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nvGrpSpPr>
                <p:cNvPr id="46" name="Google Shape;230;p9">
                  <a:extLst>
                    <a:ext uri="{FF2B5EF4-FFF2-40B4-BE49-F238E27FC236}">
                      <a16:creationId xmlns:a16="http://schemas.microsoft.com/office/drawing/2014/main" id="{536A008E-333F-9F05-E387-7A9E739B129A}"/>
                    </a:ext>
                  </a:extLst>
                </p:cNvPr>
                <p:cNvGrpSpPr/>
                <p:nvPr/>
              </p:nvGrpSpPr>
              <p:grpSpPr>
                <a:xfrm>
                  <a:off x="5126946" y="550765"/>
                  <a:ext cx="643487" cy="153128"/>
                  <a:chOff x="5126946" y="550765"/>
                  <a:chExt cx="643487" cy="153128"/>
                </a:xfrm>
              </p:grpSpPr>
              <p:sp>
                <p:nvSpPr>
                  <p:cNvPr id="47" name="Google Shape;231;p9">
                    <a:extLst>
                      <a:ext uri="{FF2B5EF4-FFF2-40B4-BE49-F238E27FC236}">
                        <a16:creationId xmlns:a16="http://schemas.microsoft.com/office/drawing/2014/main" id="{A0DF9D30-0D22-E74C-0995-5AC3913E63A2}"/>
                      </a:ext>
                    </a:extLst>
                  </p:cNvPr>
                  <p:cNvSpPr/>
                  <p:nvPr/>
                </p:nvSpPr>
                <p:spPr>
                  <a:xfrm>
                    <a:off x="5126946" y="610321"/>
                    <a:ext cx="185686" cy="93572"/>
                  </a:xfrm>
                  <a:custGeom>
                    <a:avLst/>
                    <a:gdLst/>
                    <a:ahLst/>
                    <a:cxnLst/>
                    <a:rect l="l" t="t" r="r" b="b"/>
                    <a:pathLst>
                      <a:path w="185686" h="93572" extrusionOk="0">
                        <a:moveTo>
                          <a:pt x="183392" y="50813"/>
                        </a:moveTo>
                        <a:cubicBezTo>
                          <a:pt x="163539" y="15320"/>
                          <a:pt x="124437" y="-4532"/>
                          <a:pt x="83529" y="882"/>
                        </a:cubicBezTo>
                        <a:cubicBezTo>
                          <a:pt x="43825" y="6297"/>
                          <a:pt x="11340" y="34571"/>
                          <a:pt x="512" y="73072"/>
                        </a:cubicBezTo>
                        <a:cubicBezTo>
                          <a:pt x="-1293" y="80291"/>
                          <a:pt x="1715" y="88111"/>
                          <a:pt x="8934" y="91721"/>
                        </a:cubicBezTo>
                        <a:cubicBezTo>
                          <a:pt x="15551" y="95330"/>
                          <a:pt x="23973" y="93526"/>
                          <a:pt x="28786" y="87510"/>
                        </a:cubicBezTo>
                        <a:cubicBezTo>
                          <a:pt x="54654" y="55024"/>
                          <a:pt x="98569" y="26149"/>
                          <a:pt x="159930" y="71869"/>
                        </a:cubicBezTo>
                        <a:cubicBezTo>
                          <a:pt x="163539" y="74275"/>
                          <a:pt x="167750" y="75478"/>
                          <a:pt x="171360" y="74877"/>
                        </a:cubicBezTo>
                        <a:cubicBezTo>
                          <a:pt x="174368" y="74275"/>
                          <a:pt x="177376" y="73072"/>
                          <a:pt x="179782" y="71267"/>
                        </a:cubicBezTo>
                        <a:cubicBezTo>
                          <a:pt x="185798" y="65251"/>
                          <a:pt x="187602" y="57431"/>
                          <a:pt x="183392" y="50813"/>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48" name="Google Shape;232;p9">
                    <a:extLst>
                      <a:ext uri="{FF2B5EF4-FFF2-40B4-BE49-F238E27FC236}">
                        <a16:creationId xmlns:a16="http://schemas.microsoft.com/office/drawing/2014/main" id="{E8884996-7648-D592-ADD8-BC4F25BEC85A}"/>
                      </a:ext>
                    </a:extLst>
                  </p:cNvPr>
                  <p:cNvSpPr/>
                  <p:nvPr/>
                </p:nvSpPr>
                <p:spPr>
                  <a:xfrm>
                    <a:off x="5584747" y="550765"/>
                    <a:ext cx="185686" cy="93572"/>
                  </a:xfrm>
                  <a:custGeom>
                    <a:avLst/>
                    <a:gdLst/>
                    <a:ahLst/>
                    <a:cxnLst/>
                    <a:rect l="l" t="t" r="r" b="b"/>
                    <a:pathLst>
                      <a:path w="185686" h="93572" extrusionOk="0">
                        <a:moveTo>
                          <a:pt x="183392" y="50813"/>
                        </a:moveTo>
                        <a:cubicBezTo>
                          <a:pt x="163540" y="15320"/>
                          <a:pt x="124437" y="-4532"/>
                          <a:pt x="83530" y="882"/>
                        </a:cubicBezTo>
                        <a:cubicBezTo>
                          <a:pt x="43825" y="6297"/>
                          <a:pt x="11340" y="34571"/>
                          <a:pt x="512" y="73072"/>
                        </a:cubicBezTo>
                        <a:cubicBezTo>
                          <a:pt x="-1293" y="80291"/>
                          <a:pt x="1715" y="88111"/>
                          <a:pt x="8934" y="91721"/>
                        </a:cubicBezTo>
                        <a:cubicBezTo>
                          <a:pt x="15551" y="95330"/>
                          <a:pt x="23973" y="93526"/>
                          <a:pt x="28786" y="87510"/>
                        </a:cubicBezTo>
                        <a:cubicBezTo>
                          <a:pt x="54654" y="55024"/>
                          <a:pt x="98569" y="26149"/>
                          <a:pt x="159930" y="71869"/>
                        </a:cubicBezTo>
                        <a:cubicBezTo>
                          <a:pt x="163540" y="74275"/>
                          <a:pt x="167751" y="75478"/>
                          <a:pt x="171360" y="74877"/>
                        </a:cubicBezTo>
                        <a:cubicBezTo>
                          <a:pt x="174368" y="74275"/>
                          <a:pt x="177376" y="73072"/>
                          <a:pt x="179782" y="71267"/>
                        </a:cubicBezTo>
                        <a:cubicBezTo>
                          <a:pt x="185798" y="65853"/>
                          <a:pt x="187603" y="57431"/>
                          <a:pt x="183392" y="50813"/>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nvGrpSpPr>
              <p:cNvPr id="41" name="Google Shape;233;p9">
                <a:extLst>
                  <a:ext uri="{FF2B5EF4-FFF2-40B4-BE49-F238E27FC236}">
                    <a16:creationId xmlns:a16="http://schemas.microsoft.com/office/drawing/2014/main" id="{69A52B71-AC9F-D30A-6084-4E94BE93ECAC}"/>
                  </a:ext>
                </a:extLst>
              </p:cNvPr>
              <p:cNvGrpSpPr/>
              <p:nvPr/>
            </p:nvGrpSpPr>
            <p:grpSpPr>
              <a:xfrm>
                <a:off x="4982296" y="639192"/>
                <a:ext cx="985635" cy="303060"/>
                <a:chOff x="4982296" y="639192"/>
                <a:chExt cx="985635" cy="303060"/>
              </a:xfrm>
            </p:grpSpPr>
            <p:sp>
              <p:nvSpPr>
                <p:cNvPr id="42" name="Google Shape;234;p9">
                  <a:extLst>
                    <a:ext uri="{FF2B5EF4-FFF2-40B4-BE49-F238E27FC236}">
                      <a16:creationId xmlns:a16="http://schemas.microsoft.com/office/drawing/2014/main" id="{DF44830E-DD45-71BF-581F-A85E1C5E94B0}"/>
                    </a:ext>
                  </a:extLst>
                </p:cNvPr>
                <p:cNvSpPr/>
                <p:nvPr/>
              </p:nvSpPr>
              <p:spPr>
                <a:xfrm>
                  <a:off x="4982296" y="754326"/>
                  <a:ext cx="188053" cy="187926"/>
                </a:xfrm>
                <a:custGeom>
                  <a:avLst/>
                  <a:gdLst/>
                  <a:ahLst/>
                  <a:cxnLst/>
                  <a:rect l="l" t="t" r="r" b="b"/>
                  <a:pathLst>
                    <a:path w="188053" h="187926" extrusionOk="0">
                      <a:moveTo>
                        <a:pt x="187271" y="81868"/>
                      </a:moveTo>
                      <a:cubicBezTo>
                        <a:pt x="193889" y="133002"/>
                        <a:pt x="157794" y="180527"/>
                        <a:pt x="106058" y="187144"/>
                      </a:cubicBezTo>
                      <a:cubicBezTo>
                        <a:pt x="54924" y="193762"/>
                        <a:pt x="7399" y="157667"/>
                        <a:pt x="782" y="105931"/>
                      </a:cubicBezTo>
                      <a:cubicBezTo>
                        <a:pt x="-5835" y="54797"/>
                        <a:pt x="30259" y="7272"/>
                        <a:pt x="81995" y="655"/>
                      </a:cubicBezTo>
                      <a:cubicBezTo>
                        <a:pt x="133731" y="-5361"/>
                        <a:pt x="180654" y="30734"/>
                        <a:pt x="187271" y="81868"/>
                      </a:cubicBezTo>
                      <a:close/>
                    </a:path>
                  </a:pathLst>
                </a:custGeom>
                <a:solidFill>
                  <a:srgbClr val="F5A6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43" name="Google Shape;235;p9">
                  <a:extLst>
                    <a:ext uri="{FF2B5EF4-FFF2-40B4-BE49-F238E27FC236}">
                      <a16:creationId xmlns:a16="http://schemas.microsoft.com/office/drawing/2014/main" id="{EC952F55-96A0-E4B5-CA52-794612BFC728}"/>
                    </a:ext>
                  </a:extLst>
                </p:cNvPr>
                <p:cNvSpPr/>
                <p:nvPr/>
              </p:nvSpPr>
              <p:spPr>
                <a:xfrm rot="-570569">
                  <a:off x="5766280" y="653389"/>
                  <a:ext cx="187455" cy="187455"/>
                </a:xfrm>
                <a:custGeom>
                  <a:avLst/>
                  <a:gdLst/>
                  <a:ahLst/>
                  <a:cxnLst/>
                  <a:rect l="l" t="t" r="r" b="b"/>
                  <a:pathLst>
                    <a:path w="187694" h="187694" extrusionOk="0">
                      <a:moveTo>
                        <a:pt x="187694" y="93847"/>
                      </a:moveTo>
                      <a:cubicBezTo>
                        <a:pt x="187694" y="145677"/>
                        <a:pt x="145677" y="187694"/>
                        <a:pt x="93847" y="187694"/>
                      </a:cubicBezTo>
                      <a:cubicBezTo>
                        <a:pt x="42017" y="187694"/>
                        <a:pt x="0" y="145677"/>
                        <a:pt x="0" y="93847"/>
                      </a:cubicBezTo>
                      <a:cubicBezTo>
                        <a:pt x="0" y="42017"/>
                        <a:pt x="42017" y="0"/>
                        <a:pt x="93847" y="0"/>
                      </a:cubicBezTo>
                      <a:cubicBezTo>
                        <a:pt x="145678" y="0"/>
                        <a:pt x="187694" y="42017"/>
                        <a:pt x="187694" y="93847"/>
                      </a:cubicBezTo>
                      <a:close/>
                    </a:path>
                  </a:pathLst>
                </a:custGeom>
                <a:solidFill>
                  <a:srgbClr val="F5A6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pic>
        <p:nvPicPr>
          <p:cNvPr id="52" name="صورة 51" descr="صورة تحتوي على شعار, التصميم, الخط, الطباعة&#10;&#10;تم إنشاء الوصف تلقائياً">
            <a:extLst>
              <a:ext uri="{FF2B5EF4-FFF2-40B4-BE49-F238E27FC236}">
                <a16:creationId xmlns:a16="http://schemas.microsoft.com/office/drawing/2014/main" id="{47F4BBEB-D259-6E01-A360-AE3FB084889D}"/>
              </a:ext>
            </a:extLst>
          </p:cNvPr>
          <p:cNvPicPr>
            <a:picLocks noChangeAspect="1"/>
          </p:cNvPicPr>
          <p:nvPr/>
        </p:nvPicPr>
        <p:blipFill rotWithShape="1">
          <a:blip r:embed="rId2">
            <a:clrChange>
              <a:clrFrom>
                <a:srgbClr val="FFFFFF"/>
              </a:clrFrom>
              <a:clrTo>
                <a:srgbClr val="FFFFFF">
                  <a:alpha val="0"/>
                </a:srgbClr>
              </a:clrTo>
            </a:clrChange>
            <a:alphaModFix amt="70000"/>
            <a:extLst>
              <a:ext uri="{28A0092B-C50C-407E-A947-70E740481C1C}">
                <a14:useLocalDpi xmlns:a14="http://schemas.microsoft.com/office/drawing/2010/main" val="0"/>
              </a:ext>
            </a:extLst>
          </a:blip>
          <a:srcRect l="34097" t="27449" r="33921" b="28442"/>
          <a:stretch/>
        </p:blipFill>
        <p:spPr>
          <a:xfrm>
            <a:off x="3932506" y="4915534"/>
            <a:ext cx="720437" cy="796063"/>
          </a:xfrm>
          <a:prstGeom prst="rect">
            <a:avLst/>
          </a:prstGeom>
        </p:spPr>
      </p:pic>
    </p:spTree>
    <p:extLst>
      <p:ext uri="{BB962C8B-B14F-4D97-AF65-F5344CB8AC3E}">
        <p14:creationId xmlns:p14="http://schemas.microsoft.com/office/powerpoint/2010/main" val="4246895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مجموعة 12">
            <a:extLst>
              <a:ext uri="{FF2B5EF4-FFF2-40B4-BE49-F238E27FC236}">
                <a16:creationId xmlns:a16="http://schemas.microsoft.com/office/drawing/2014/main" id="{16169D19-15AF-11D5-7381-0D4DFDBF179D}"/>
              </a:ext>
            </a:extLst>
          </p:cNvPr>
          <p:cNvGrpSpPr/>
          <p:nvPr/>
        </p:nvGrpSpPr>
        <p:grpSpPr>
          <a:xfrm>
            <a:off x="3545633" y="294206"/>
            <a:ext cx="5092295" cy="1279382"/>
            <a:chOff x="3545633" y="294206"/>
            <a:chExt cx="5092295" cy="1279382"/>
          </a:xfrm>
        </p:grpSpPr>
        <p:sp>
          <p:nvSpPr>
            <p:cNvPr id="3" name="Google Shape;16;p3">
              <a:extLst>
                <a:ext uri="{FF2B5EF4-FFF2-40B4-BE49-F238E27FC236}">
                  <a16:creationId xmlns:a16="http://schemas.microsoft.com/office/drawing/2014/main" id="{70A87B50-A124-98CB-BEAD-203E0F0BFAA0}"/>
                </a:ext>
              </a:extLst>
            </p:cNvPr>
            <p:cNvSpPr/>
            <p:nvPr/>
          </p:nvSpPr>
          <p:spPr>
            <a:xfrm>
              <a:off x="3545633" y="294206"/>
              <a:ext cx="5092295" cy="1279382"/>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4" name="Google Shape;97;p3">
              <a:hlinkClick r:id="" action="ppaction://noaction"/>
              <a:extLst>
                <a:ext uri="{FF2B5EF4-FFF2-40B4-BE49-F238E27FC236}">
                  <a16:creationId xmlns:a16="http://schemas.microsoft.com/office/drawing/2014/main" id="{CFE5D227-DB3C-F928-A3C7-FE192B3A75BE}"/>
                </a:ext>
              </a:extLst>
            </p:cNvPr>
            <p:cNvSpPr/>
            <p:nvPr/>
          </p:nvSpPr>
          <p:spPr>
            <a:xfrm>
              <a:off x="3698478" y="431966"/>
              <a:ext cx="4786604" cy="1003862"/>
            </a:xfrm>
            <a:prstGeom prst="rect">
              <a:avLst/>
            </a:prstGeom>
            <a:solidFill>
              <a:schemeClr val="accent5">
                <a:lumMod val="75000"/>
              </a:schemeClr>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grpSp>
        <p:nvGrpSpPr>
          <p:cNvPr id="14" name="مجموعة 13">
            <a:extLst>
              <a:ext uri="{FF2B5EF4-FFF2-40B4-BE49-F238E27FC236}">
                <a16:creationId xmlns:a16="http://schemas.microsoft.com/office/drawing/2014/main" id="{04120C8E-919F-BFB6-BCB3-02C81DA71BCC}"/>
              </a:ext>
            </a:extLst>
          </p:cNvPr>
          <p:cNvGrpSpPr/>
          <p:nvPr/>
        </p:nvGrpSpPr>
        <p:grpSpPr>
          <a:xfrm>
            <a:off x="1565987" y="2042315"/>
            <a:ext cx="9060025" cy="2343073"/>
            <a:chOff x="1565987" y="2042315"/>
            <a:chExt cx="9060025" cy="2343073"/>
          </a:xfrm>
        </p:grpSpPr>
        <p:sp>
          <p:nvSpPr>
            <p:cNvPr id="6" name="Google Shape;16;p3">
              <a:extLst>
                <a:ext uri="{FF2B5EF4-FFF2-40B4-BE49-F238E27FC236}">
                  <a16:creationId xmlns:a16="http://schemas.microsoft.com/office/drawing/2014/main" id="{F288C8CE-5B21-B486-EAB6-1B0F3B38A34E}"/>
                </a:ext>
              </a:extLst>
            </p:cNvPr>
            <p:cNvSpPr/>
            <p:nvPr/>
          </p:nvSpPr>
          <p:spPr>
            <a:xfrm>
              <a:off x="1565987" y="2042315"/>
              <a:ext cx="9060025" cy="2343073"/>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7" name="Google Shape;97;p3">
              <a:hlinkClick r:id="" action="ppaction://noaction"/>
              <a:extLst>
                <a:ext uri="{FF2B5EF4-FFF2-40B4-BE49-F238E27FC236}">
                  <a16:creationId xmlns:a16="http://schemas.microsoft.com/office/drawing/2014/main" id="{4B77DA78-BBA9-5365-9ED2-84BAB61E5EEA}"/>
                </a:ext>
              </a:extLst>
            </p:cNvPr>
            <p:cNvSpPr/>
            <p:nvPr/>
          </p:nvSpPr>
          <p:spPr>
            <a:xfrm>
              <a:off x="1716833" y="2180450"/>
              <a:ext cx="8766123" cy="2066802"/>
            </a:xfrm>
            <a:prstGeom prst="rect">
              <a:avLst/>
            </a:prstGeom>
            <a:solidFill>
              <a:schemeClr val="accent5">
                <a:lumMod val="75000"/>
              </a:schemeClr>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sp>
        <p:nvSpPr>
          <p:cNvPr id="8" name="مستطيل 7">
            <a:extLst>
              <a:ext uri="{FF2B5EF4-FFF2-40B4-BE49-F238E27FC236}">
                <a16:creationId xmlns:a16="http://schemas.microsoft.com/office/drawing/2014/main" id="{FD34DAF2-DDFE-8DF8-C35D-0CBF8B2B08E0}"/>
              </a:ext>
            </a:extLst>
          </p:cNvPr>
          <p:cNvSpPr/>
          <p:nvPr/>
        </p:nvSpPr>
        <p:spPr>
          <a:xfrm>
            <a:off x="4407604" y="573667"/>
            <a:ext cx="3368351" cy="72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effectLst>
                  <a:glow rad="101600">
                    <a:schemeClr val="tx1">
                      <a:lumMod val="95000"/>
                      <a:lumOff val="5000"/>
                      <a:alpha val="60000"/>
                    </a:schemeClr>
                  </a:glow>
                </a:effectLst>
              </a:rPr>
              <a:t>الربط مع الحياة</a:t>
            </a:r>
          </a:p>
        </p:txBody>
      </p:sp>
      <p:sp>
        <p:nvSpPr>
          <p:cNvPr id="9" name="مستطيل 8">
            <a:extLst>
              <a:ext uri="{FF2B5EF4-FFF2-40B4-BE49-F238E27FC236}">
                <a16:creationId xmlns:a16="http://schemas.microsoft.com/office/drawing/2014/main" id="{35D82C51-02CB-705E-5A45-379A3A0AFF1F}"/>
              </a:ext>
            </a:extLst>
          </p:cNvPr>
          <p:cNvSpPr/>
          <p:nvPr/>
        </p:nvSpPr>
        <p:spPr>
          <a:xfrm>
            <a:off x="1727341" y="2388838"/>
            <a:ext cx="8462865" cy="1669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rPr>
              <a:t>ما الشيء المشترك بين الشمع الذي يستعمل في تلميع السيارات والدهن الذي يقطر من اللحم المشوي, وفيتامين (د) الذي يضاف إلى الحليب الذي يشربه الناس؟</a:t>
            </a:r>
          </a:p>
          <a:p>
            <a:pPr algn="ctr"/>
            <a:r>
              <a:rPr lang="ar-SA" sz="2800" b="1" dirty="0">
                <a:solidFill>
                  <a:schemeClr val="bg1"/>
                </a:solidFill>
              </a:rPr>
              <a:t>جميعها ليبيدات </a:t>
            </a:r>
          </a:p>
        </p:txBody>
      </p:sp>
      <p:pic>
        <p:nvPicPr>
          <p:cNvPr id="10" name="صورة 9" descr="صورة تحتوي على العث والفراشات, حشرة, اللافقاريات, زهري&#10;&#10;تم إنشاء الوصف تلقائياً">
            <a:extLst>
              <a:ext uri="{FF2B5EF4-FFF2-40B4-BE49-F238E27FC236}">
                <a16:creationId xmlns:a16="http://schemas.microsoft.com/office/drawing/2014/main" id="{FAAFE594-950C-719A-5B9B-A7B395A8D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1298" y="1435828"/>
            <a:ext cx="1692485" cy="1137997"/>
          </a:xfrm>
          <a:prstGeom prst="rect">
            <a:avLst/>
          </a:prstGeom>
        </p:spPr>
      </p:pic>
      <p:pic>
        <p:nvPicPr>
          <p:cNvPr id="11" name="صورة 10" descr="صورة تحتوي على العث والفراشات, اللافقاريات, زهرة, فراشة&#10;&#10;تم إنشاء الوصف تلقائياً">
            <a:extLst>
              <a:ext uri="{FF2B5EF4-FFF2-40B4-BE49-F238E27FC236}">
                <a16:creationId xmlns:a16="http://schemas.microsoft.com/office/drawing/2014/main" id="{6302B83E-9027-7744-EA61-E8F63E8BB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6956" y="431966"/>
            <a:ext cx="1658308" cy="1890202"/>
          </a:xfrm>
          <a:prstGeom prst="rect">
            <a:avLst/>
          </a:prstGeom>
        </p:spPr>
      </p:pic>
      <p:pic>
        <p:nvPicPr>
          <p:cNvPr id="12" name="صورة 11" descr="صورة تحتوي على العث والفراشات, اللافقاريات, فراشة, حشرة&#10;&#10;تم إنشاء الوصف تلقائياً">
            <a:extLst>
              <a:ext uri="{FF2B5EF4-FFF2-40B4-BE49-F238E27FC236}">
                <a16:creationId xmlns:a16="http://schemas.microsoft.com/office/drawing/2014/main" id="{BD173CC6-E02E-5AEE-99C3-B102A086B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525490">
            <a:off x="9477423" y="3269465"/>
            <a:ext cx="2154123" cy="1910106"/>
          </a:xfrm>
          <a:prstGeom prst="rect">
            <a:avLst/>
          </a:prstGeom>
        </p:spPr>
      </p:pic>
      <p:sp>
        <p:nvSpPr>
          <p:cNvPr id="2" name="Google Shape;16;p3">
            <a:extLst>
              <a:ext uri="{FF2B5EF4-FFF2-40B4-BE49-F238E27FC236}">
                <a16:creationId xmlns:a16="http://schemas.microsoft.com/office/drawing/2014/main" id="{AE26B2FC-B6D8-97AE-3581-24E51DA9EACF}"/>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111</a:t>
            </a:r>
            <a:endParaRPr sz="1800" b="0" i="0" u="none" strike="noStrike" cap="none" dirty="0">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94337377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E44BDC34-F282-2C6A-489C-9F404F9D46CE}"/>
              </a:ext>
            </a:extLst>
          </p:cNvPr>
          <p:cNvSpPr>
            <a:spLocks noGrp="1" noRot="1" noMove="1" noResize="1" noEditPoints="1" noAdjustHandles="1" noChangeArrowheads="1" noChangeShapeType="1"/>
          </p:cNvSpPr>
          <p:nvPr/>
        </p:nvSpPr>
        <p:spPr>
          <a:xfrm>
            <a:off x="1062135" y="384260"/>
            <a:ext cx="10067730" cy="6089479"/>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3" name="مستطيل 2">
            <a:extLst>
              <a:ext uri="{FF2B5EF4-FFF2-40B4-BE49-F238E27FC236}">
                <a16:creationId xmlns:a16="http://schemas.microsoft.com/office/drawing/2014/main" id="{B7E00A77-467D-5924-1BF1-ED515E2A021A}"/>
              </a:ext>
            </a:extLst>
          </p:cNvPr>
          <p:cNvSpPr/>
          <p:nvPr/>
        </p:nvSpPr>
        <p:spPr>
          <a:xfrm>
            <a:off x="4411824" y="496728"/>
            <a:ext cx="3368351"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 ما هو المقصود بالليبيدات؟</a:t>
            </a:r>
          </a:p>
        </p:txBody>
      </p:sp>
      <p:sp>
        <p:nvSpPr>
          <p:cNvPr id="4" name="Google Shape;16;p3">
            <a:extLst>
              <a:ext uri="{FF2B5EF4-FFF2-40B4-BE49-F238E27FC236}">
                <a16:creationId xmlns:a16="http://schemas.microsoft.com/office/drawing/2014/main" id="{88F6290F-4BFD-2023-2429-6B2D2A00000C}"/>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111</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5" name="مستطيل 4">
            <a:extLst>
              <a:ext uri="{FF2B5EF4-FFF2-40B4-BE49-F238E27FC236}">
                <a16:creationId xmlns:a16="http://schemas.microsoft.com/office/drawing/2014/main" id="{DE451B42-13D1-399B-1C93-D3C65E0A14D2}"/>
              </a:ext>
            </a:extLst>
          </p:cNvPr>
          <p:cNvSpPr/>
          <p:nvPr/>
        </p:nvSpPr>
        <p:spPr>
          <a:xfrm>
            <a:off x="3684037" y="1081628"/>
            <a:ext cx="4823926"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جزيئات حيوية كبيرة غير قطبية</a:t>
            </a:r>
          </a:p>
        </p:txBody>
      </p:sp>
      <p:sp>
        <p:nvSpPr>
          <p:cNvPr id="6" name="مستطيل 5">
            <a:extLst>
              <a:ext uri="{FF2B5EF4-FFF2-40B4-BE49-F238E27FC236}">
                <a16:creationId xmlns:a16="http://schemas.microsoft.com/office/drawing/2014/main" id="{BF7F1565-64B9-1605-3B5A-378E4DF8F568}"/>
              </a:ext>
            </a:extLst>
          </p:cNvPr>
          <p:cNvSpPr/>
          <p:nvPr/>
        </p:nvSpPr>
        <p:spPr>
          <a:xfrm>
            <a:off x="3228836" y="1657747"/>
            <a:ext cx="5590593" cy="649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إذا كانت غير قطبية، فهل تذوب في الماء؟</a:t>
            </a:r>
          </a:p>
        </p:txBody>
      </p:sp>
      <p:sp>
        <p:nvSpPr>
          <p:cNvPr id="7" name="مستطيل 6">
            <a:extLst>
              <a:ext uri="{FF2B5EF4-FFF2-40B4-BE49-F238E27FC236}">
                <a16:creationId xmlns:a16="http://schemas.microsoft.com/office/drawing/2014/main" id="{E12D826B-DF43-A8B9-CF38-2C22AC1234FD}"/>
              </a:ext>
            </a:extLst>
          </p:cNvPr>
          <p:cNvSpPr/>
          <p:nvPr/>
        </p:nvSpPr>
        <p:spPr>
          <a:xfrm>
            <a:off x="3684037" y="2417977"/>
            <a:ext cx="4823926" cy="560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غير قابلة للذوبان في الماء</a:t>
            </a:r>
          </a:p>
        </p:txBody>
      </p:sp>
      <p:sp>
        <p:nvSpPr>
          <p:cNvPr id="8" name="مستطيل 7">
            <a:extLst>
              <a:ext uri="{FF2B5EF4-FFF2-40B4-BE49-F238E27FC236}">
                <a16:creationId xmlns:a16="http://schemas.microsoft.com/office/drawing/2014/main" id="{521815C6-C9D4-1C94-CDC8-419D99A8F102}"/>
              </a:ext>
            </a:extLst>
          </p:cNvPr>
          <p:cNvSpPr/>
          <p:nvPr/>
        </p:nvSpPr>
        <p:spPr>
          <a:xfrm>
            <a:off x="3106315" y="2934392"/>
            <a:ext cx="5590593" cy="494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ما هي وظيفتها؟</a:t>
            </a:r>
          </a:p>
        </p:txBody>
      </p:sp>
      <p:sp>
        <p:nvSpPr>
          <p:cNvPr id="9" name="مستطيل 8">
            <a:extLst>
              <a:ext uri="{FF2B5EF4-FFF2-40B4-BE49-F238E27FC236}">
                <a16:creationId xmlns:a16="http://schemas.microsoft.com/office/drawing/2014/main" id="{D84AE224-846A-8AD0-F108-1A1725C8D4EA}"/>
              </a:ext>
            </a:extLst>
          </p:cNvPr>
          <p:cNvSpPr/>
          <p:nvPr/>
        </p:nvSpPr>
        <p:spPr>
          <a:xfrm>
            <a:off x="2981129" y="3551642"/>
            <a:ext cx="5840963" cy="1008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تعمل على تخزين الطاقة في المخلوقات الحية</a:t>
            </a:r>
          </a:p>
          <a:p>
            <a:pPr algn="ctr"/>
            <a:r>
              <a:rPr lang="ar-SA" sz="2800" b="1" dirty="0">
                <a:solidFill>
                  <a:srgbClr val="0000CC"/>
                </a:solidFill>
              </a:rPr>
              <a:t>تدخل في معظم تركيب غشاء الخلية</a:t>
            </a:r>
          </a:p>
        </p:txBody>
      </p:sp>
      <p:sp>
        <p:nvSpPr>
          <p:cNvPr id="10" name="مستطيل 9">
            <a:extLst>
              <a:ext uri="{FF2B5EF4-FFF2-40B4-BE49-F238E27FC236}">
                <a16:creationId xmlns:a16="http://schemas.microsoft.com/office/drawing/2014/main" id="{468043D6-17DC-0E31-E42B-ECD9DE4DECE2}"/>
              </a:ext>
            </a:extLst>
          </p:cNvPr>
          <p:cNvSpPr/>
          <p:nvPr/>
        </p:nvSpPr>
        <p:spPr>
          <a:xfrm>
            <a:off x="3106313" y="4560378"/>
            <a:ext cx="5590593" cy="494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في ماذا تختلف عن الكربوهيدرات والبروتينات؟</a:t>
            </a:r>
          </a:p>
        </p:txBody>
      </p:sp>
      <p:sp>
        <p:nvSpPr>
          <p:cNvPr id="11" name="مستطيل 10">
            <a:extLst>
              <a:ext uri="{FF2B5EF4-FFF2-40B4-BE49-F238E27FC236}">
                <a16:creationId xmlns:a16="http://schemas.microsoft.com/office/drawing/2014/main" id="{5A8FB7F7-D78C-3854-3929-D1944F1094C6}"/>
              </a:ext>
            </a:extLst>
          </p:cNvPr>
          <p:cNvSpPr/>
          <p:nvPr/>
        </p:nvSpPr>
        <p:spPr>
          <a:xfrm>
            <a:off x="2534258" y="5203384"/>
            <a:ext cx="6734701" cy="649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في أنها ليست بوليمرات ذات وحدات بناء أساسية متكررة</a:t>
            </a:r>
          </a:p>
        </p:txBody>
      </p:sp>
      <p:pic>
        <p:nvPicPr>
          <p:cNvPr id="13" name="صورة 12" descr="صورة تحتوي على العث والفراشات, حشرة, اللافقاريات, فراشة&#10;&#10;تم إنشاء الوصف تلقائياً">
            <a:extLst>
              <a:ext uri="{FF2B5EF4-FFF2-40B4-BE49-F238E27FC236}">
                <a16:creationId xmlns:a16="http://schemas.microsoft.com/office/drawing/2014/main" id="{8AE2CB34-760F-D250-3AA8-B03045762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4270">
            <a:off x="2010543" y="1422698"/>
            <a:ext cx="1321843" cy="1321843"/>
          </a:xfrm>
          <a:prstGeom prst="rect">
            <a:avLst/>
          </a:prstGeom>
        </p:spPr>
      </p:pic>
      <p:pic>
        <p:nvPicPr>
          <p:cNvPr id="15" name="صورة 14" descr="صورة تحتوي على العث والفراشات, اللافقاريات, حشرة, فراشة&#10;&#10;تم إنشاء الوصف تلقائياً">
            <a:extLst>
              <a:ext uri="{FF2B5EF4-FFF2-40B4-BE49-F238E27FC236}">
                <a16:creationId xmlns:a16="http://schemas.microsoft.com/office/drawing/2014/main" id="{43414BCA-DA42-AB45-8BA8-2E9096CAD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11166">
            <a:off x="924969" y="2632300"/>
            <a:ext cx="1331173" cy="1331173"/>
          </a:xfrm>
          <a:prstGeom prst="rect">
            <a:avLst/>
          </a:prstGeom>
        </p:spPr>
      </p:pic>
      <p:pic>
        <p:nvPicPr>
          <p:cNvPr id="17" name="صورة 16" descr="صورة تحتوي على العث والفراشات, حشرة, اللافقاريات, فراشة&#10;&#10;تم إنشاء الوصف تلقائياً">
            <a:extLst>
              <a:ext uri="{FF2B5EF4-FFF2-40B4-BE49-F238E27FC236}">
                <a16:creationId xmlns:a16="http://schemas.microsoft.com/office/drawing/2014/main" id="{D3326958-BBF4-FC3B-0383-6977B0486C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996717">
            <a:off x="719975" y="1250958"/>
            <a:ext cx="1217650" cy="1217650"/>
          </a:xfrm>
          <a:prstGeom prst="rect">
            <a:avLst/>
          </a:prstGeom>
        </p:spPr>
      </p:pic>
      <p:pic>
        <p:nvPicPr>
          <p:cNvPr id="18" name="صورة 17" descr="صورة تحتوي على العث والفراشات, حشرة, اللافقاريات, فراشة&#10;&#10;تم إنشاء الوصف تلقائياً">
            <a:extLst>
              <a:ext uri="{FF2B5EF4-FFF2-40B4-BE49-F238E27FC236}">
                <a16:creationId xmlns:a16="http://schemas.microsoft.com/office/drawing/2014/main" id="{BFB4C0C1-8B52-C5F6-1EFA-E168FE2D2B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96864">
            <a:off x="9708036" y="705563"/>
            <a:ext cx="1217650" cy="1217650"/>
          </a:xfrm>
          <a:prstGeom prst="rect">
            <a:avLst/>
          </a:prstGeom>
        </p:spPr>
      </p:pic>
      <p:pic>
        <p:nvPicPr>
          <p:cNvPr id="19" name="صورة 18" descr="صورة تحتوي على العث والفراشات, اللافقاريات, حشرة, فراشة&#10;&#10;تم إنشاء الوصف تلقائياً">
            <a:extLst>
              <a:ext uri="{FF2B5EF4-FFF2-40B4-BE49-F238E27FC236}">
                <a16:creationId xmlns:a16="http://schemas.microsoft.com/office/drawing/2014/main" id="{F78FCD86-35CA-DDFF-626E-333111042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7746">
            <a:off x="9887605" y="2032435"/>
            <a:ext cx="1331173" cy="1331173"/>
          </a:xfrm>
          <a:prstGeom prst="rect">
            <a:avLst/>
          </a:prstGeom>
        </p:spPr>
      </p:pic>
    </p:spTree>
    <p:extLst>
      <p:ext uri="{BB962C8B-B14F-4D97-AF65-F5344CB8AC3E}">
        <p14:creationId xmlns:p14="http://schemas.microsoft.com/office/powerpoint/2010/main" val="1489336471"/>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strips(down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strips(down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E44BDC34-F282-2C6A-489C-9F404F9D46CE}"/>
              </a:ext>
            </a:extLst>
          </p:cNvPr>
          <p:cNvSpPr>
            <a:spLocks noGrp="1" noRot="1" noMove="1" noResize="1" noEditPoints="1" noAdjustHandles="1" noChangeArrowheads="1" noChangeShapeType="1"/>
          </p:cNvSpPr>
          <p:nvPr/>
        </p:nvSpPr>
        <p:spPr>
          <a:xfrm>
            <a:off x="1062135" y="384260"/>
            <a:ext cx="10067730" cy="6089479"/>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3" name="مستطيل 2">
            <a:extLst>
              <a:ext uri="{FF2B5EF4-FFF2-40B4-BE49-F238E27FC236}">
                <a16:creationId xmlns:a16="http://schemas.microsoft.com/office/drawing/2014/main" id="{B7E00A77-467D-5924-1BF1-ED515E2A021A}"/>
              </a:ext>
            </a:extLst>
          </p:cNvPr>
          <p:cNvSpPr/>
          <p:nvPr/>
        </p:nvSpPr>
        <p:spPr>
          <a:xfrm>
            <a:off x="4411824" y="496728"/>
            <a:ext cx="3368351"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rgbClr val="660066"/>
                </a:solidFill>
              </a:rPr>
              <a:t>الليبيدات</a:t>
            </a:r>
          </a:p>
        </p:txBody>
      </p:sp>
      <p:sp>
        <p:nvSpPr>
          <p:cNvPr id="4" name="Google Shape;16;p3">
            <a:extLst>
              <a:ext uri="{FF2B5EF4-FFF2-40B4-BE49-F238E27FC236}">
                <a16:creationId xmlns:a16="http://schemas.microsoft.com/office/drawing/2014/main" id="{88F6290F-4BFD-2023-2429-6B2D2A00000C}"/>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111</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5" name="مستطيل 4">
            <a:extLst>
              <a:ext uri="{FF2B5EF4-FFF2-40B4-BE49-F238E27FC236}">
                <a16:creationId xmlns:a16="http://schemas.microsoft.com/office/drawing/2014/main" id="{DE451B42-13D1-399B-1C93-D3C65E0A14D2}"/>
              </a:ext>
            </a:extLst>
          </p:cNvPr>
          <p:cNvSpPr/>
          <p:nvPr/>
        </p:nvSpPr>
        <p:spPr>
          <a:xfrm>
            <a:off x="3246071" y="1287277"/>
            <a:ext cx="5976543" cy="4124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Wingdings" panose="05000000000000000000" pitchFamily="2" charset="2"/>
              <a:buChar char="v"/>
            </a:pPr>
            <a:r>
              <a:rPr lang="ar-SA" sz="2800" b="1" dirty="0">
                <a:solidFill>
                  <a:srgbClr val="0000CC"/>
                </a:solidFill>
              </a:rPr>
              <a:t>جزيئات حيوية كبيرة جداً</a:t>
            </a:r>
          </a:p>
          <a:p>
            <a:pPr marL="457200" indent="-457200">
              <a:buFont typeface="Wingdings" panose="05000000000000000000" pitchFamily="2" charset="2"/>
              <a:buChar char="v"/>
            </a:pPr>
            <a:r>
              <a:rPr lang="ar-SA" sz="2800" b="1" dirty="0">
                <a:solidFill>
                  <a:srgbClr val="0000CC"/>
                </a:solidFill>
              </a:rPr>
              <a:t>ليست بوليمرات</a:t>
            </a:r>
          </a:p>
          <a:p>
            <a:pPr marL="457200" indent="-457200">
              <a:buFont typeface="Wingdings" panose="05000000000000000000" pitchFamily="2" charset="2"/>
              <a:buChar char="v"/>
            </a:pPr>
            <a:r>
              <a:rPr lang="ar-SA" sz="2800" b="1" dirty="0">
                <a:solidFill>
                  <a:srgbClr val="0000CC"/>
                </a:solidFill>
              </a:rPr>
              <a:t>غير قطبية</a:t>
            </a:r>
          </a:p>
          <a:p>
            <a:pPr marL="457200" indent="-457200">
              <a:buFont typeface="Wingdings" panose="05000000000000000000" pitchFamily="2" charset="2"/>
              <a:buChar char="v"/>
            </a:pPr>
            <a:r>
              <a:rPr lang="ar-SA" sz="2800" b="1" dirty="0">
                <a:solidFill>
                  <a:srgbClr val="0000CC"/>
                </a:solidFill>
              </a:rPr>
              <a:t>لا تذوب في الماء </a:t>
            </a:r>
          </a:p>
          <a:p>
            <a:pPr marL="457200" indent="-457200">
              <a:buFont typeface="Wingdings" panose="05000000000000000000" pitchFamily="2" charset="2"/>
              <a:buChar char="v"/>
            </a:pPr>
            <a:r>
              <a:rPr lang="ar-SA" sz="2800" b="1" dirty="0">
                <a:solidFill>
                  <a:srgbClr val="0000CC"/>
                </a:solidFill>
              </a:rPr>
              <a:t>تختلف في تركيبها </a:t>
            </a:r>
          </a:p>
          <a:p>
            <a:pPr marL="457200" indent="-457200">
              <a:buFont typeface="Wingdings" panose="05000000000000000000" pitchFamily="2" charset="2"/>
              <a:buChar char="v"/>
            </a:pPr>
            <a:r>
              <a:rPr lang="ar-SA" sz="2800" b="1" dirty="0">
                <a:solidFill>
                  <a:srgbClr val="0000CC"/>
                </a:solidFill>
              </a:rPr>
              <a:t>تعمل على تخزين الطاقة في المخلوقات الحية </a:t>
            </a:r>
          </a:p>
          <a:p>
            <a:pPr marL="457200" indent="-457200">
              <a:buFont typeface="Wingdings" panose="05000000000000000000" pitchFamily="2" charset="2"/>
              <a:buChar char="v"/>
            </a:pPr>
            <a:r>
              <a:rPr lang="ar-SA" sz="2800" b="1" dirty="0">
                <a:solidFill>
                  <a:srgbClr val="0000CC"/>
                </a:solidFill>
              </a:rPr>
              <a:t>تدخل في معظم تركيب غشاء الخلية </a:t>
            </a:r>
          </a:p>
          <a:p>
            <a:pPr marL="457200" indent="-457200">
              <a:buFont typeface="Wingdings" panose="05000000000000000000" pitchFamily="2" charset="2"/>
              <a:buChar char="v"/>
            </a:pPr>
            <a:r>
              <a:rPr lang="ar-SA" sz="2800" b="1" dirty="0">
                <a:solidFill>
                  <a:srgbClr val="0000CC"/>
                </a:solidFill>
              </a:rPr>
              <a:t>لها وحدة بناء مشتركة وهي الحماض الدهنية</a:t>
            </a:r>
          </a:p>
        </p:txBody>
      </p:sp>
      <p:pic>
        <p:nvPicPr>
          <p:cNvPr id="13" name="صورة 12" descr="صورة تحتوي على العث والفراشات, حشرة, اللافقاريات, فراشة&#10;&#10;تم إنشاء الوصف تلقائياً">
            <a:extLst>
              <a:ext uri="{FF2B5EF4-FFF2-40B4-BE49-F238E27FC236}">
                <a16:creationId xmlns:a16="http://schemas.microsoft.com/office/drawing/2014/main" id="{8AE2CB34-760F-D250-3AA8-B03045762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4270">
            <a:off x="2010543" y="1422698"/>
            <a:ext cx="1321843" cy="1321843"/>
          </a:xfrm>
          <a:prstGeom prst="rect">
            <a:avLst/>
          </a:prstGeom>
        </p:spPr>
      </p:pic>
      <p:pic>
        <p:nvPicPr>
          <p:cNvPr id="15" name="صورة 14" descr="صورة تحتوي على العث والفراشات, اللافقاريات, حشرة, فراشة&#10;&#10;تم إنشاء الوصف تلقائياً">
            <a:extLst>
              <a:ext uri="{FF2B5EF4-FFF2-40B4-BE49-F238E27FC236}">
                <a16:creationId xmlns:a16="http://schemas.microsoft.com/office/drawing/2014/main" id="{43414BCA-DA42-AB45-8BA8-2E9096CAD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11166">
            <a:off x="924969" y="2632300"/>
            <a:ext cx="1331173" cy="1331173"/>
          </a:xfrm>
          <a:prstGeom prst="rect">
            <a:avLst/>
          </a:prstGeom>
        </p:spPr>
      </p:pic>
      <p:pic>
        <p:nvPicPr>
          <p:cNvPr id="17" name="صورة 16" descr="صورة تحتوي على العث والفراشات, حشرة, اللافقاريات, فراشة&#10;&#10;تم إنشاء الوصف تلقائياً">
            <a:extLst>
              <a:ext uri="{FF2B5EF4-FFF2-40B4-BE49-F238E27FC236}">
                <a16:creationId xmlns:a16="http://schemas.microsoft.com/office/drawing/2014/main" id="{D3326958-BBF4-FC3B-0383-6977B0486C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996717">
            <a:off x="719975" y="1250958"/>
            <a:ext cx="1217650" cy="1217650"/>
          </a:xfrm>
          <a:prstGeom prst="rect">
            <a:avLst/>
          </a:prstGeom>
        </p:spPr>
      </p:pic>
      <p:pic>
        <p:nvPicPr>
          <p:cNvPr id="18" name="صورة 17" descr="صورة تحتوي على العث والفراشات, حشرة, اللافقاريات, فراشة&#10;&#10;تم إنشاء الوصف تلقائياً">
            <a:extLst>
              <a:ext uri="{FF2B5EF4-FFF2-40B4-BE49-F238E27FC236}">
                <a16:creationId xmlns:a16="http://schemas.microsoft.com/office/drawing/2014/main" id="{BFB4C0C1-8B52-C5F6-1EFA-E168FE2D2B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96864">
            <a:off x="9708036" y="705563"/>
            <a:ext cx="1217650" cy="1217650"/>
          </a:xfrm>
          <a:prstGeom prst="rect">
            <a:avLst/>
          </a:prstGeom>
        </p:spPr>
      </p:pic>
      <p:pic>
        <p:nvPicPr>
          <p:cNvPr id="19" name="صورة 18" descr="صورة تحتوي على العث والفراشات, اللافقاريات, حشرة, فراشة&#10;&#10;تم إنشاء الوصف تلقائياً">
            <a:extLst>
              <a:ext uri="{FF2B5EF4-FFF2-40B4-BE49-F238E27FC236}">
                <a16:creationId xmlns:a16="http://schemas.microsoft.com/office/drawing/2014/main" id="{F78FCD86-35CA-DDFF-626E-333111042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57746">
            <a:off x="9887605" y="2032435"/>
            <a:ext cx="1331173" cy="1331173"/>
          </a:xfrm>
          <a:prstGeom prst="rect">
            <a:avLst/>
          </a:prstGeom>
        </p:spPr>
      </p:pic>
    </p:spTree>
    <p:extLst>
      <p:ext uri="{BB962C8B-B14F-4D97-AF65-F5344CB8AC3E}">
        <p14:creationId xmlns:p14="http://schemas.microsoft.com/office/powerpoint/2010/main" val="71847858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فقاعة الكلام: مستطيلة 1">
            <a:extLst>
              <a:ext uri="{FF2B5EF4-FFF2-40B4-BE49-F238E27FC236}">
                <a16:creationId xmlns:a16="http://schemas.microsoft.com/office/drawing/2014/main" id="{9D87BE62-CDAD-D654-12B6-FD5951A8E41E}"/>
              </a:ext>
            </a:extLst>
          </p:cNvPr>
          <p:cNvSpPr/>
          <p:nvPr/>
        </p:nvSpPr>
        <p:spPr>
          <a:xfrm>
            <a:off x="1761930" y="1532425"/>
            <a:ext cx="5170715" cy="3300831"/>
          </a:xfrm>
          <a:prstGeom prst="wedgeRectCallout">
            <a:avLst/>
          </a:prstGeom>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solidFill>
                  <a:schemeClr val="tx1">
                    <a:lumMod val="95000"/>
                    <a:lumOff val="5000"/>
                  </a:schemeClr>
                </a:solidFill>
              </a:rPr>
              <a:t>على الرغم من أن الليبيدات ليست بوليمرات، إلا أن لها وحدة بناء رئيسة مشتركة. ووحدات البناء هذه هي الأحماض الدهنية</a:t>
            </a:r>
          </a:p>
        </p:txBody>
      </p:sp>
      <p:pic>
        <p:nvPicPr>
          <p:cNvPr id="4" name="صورة 3" descr="صورة تحتوي على رسم, الرسومات, فن, التصميم&#10;&#10;تم إنشاء الوصف تلقائياً">
            <a:extLst>
              <a:ext uri="{FF2B5EF4-FFF2-40B4-BE49-F238E27FC236}">
                <a16:creationId xmlns:a16="http://schemas.microsoft.com/office/drawing/2014/main" id="{698EC49A-B437-B043-FE0E-1901EB43E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861" y="1422918"/>
            <a:ext cx="4012163" cy="4012163"/>
          </a:xfrm>
          <a:prstGeom prst="rect">
            <a:avLst/>
          </a:prstGeom>
        </p:spPr>
      </p:pic>
    </p:spTree>
    <p:extLst>
      <p:ext uri="{BB962C8B-B14F-4D97-AF65-F5344CB8AC3E}">
        <p14:creationId xmlns:p14="http://schemas.microsoft.com/office/powerpoint/2010/main" val="1236136301"/>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7BD6988B-AACE-B0A2-BD1B-EFE3953DC181}"/>
              </a:ext>
            </a:extLst>
          </p:cNvPr>
          <p:cNvSpPr/>
          <p:nvPr/>
        </p:nvSpPr>
        <p:spPr>
          <a:xfrm>
            <a:off x="1046250" y="1288477"/>
            <a:ext cx="10067730" cy="4281046"/>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3" name="مستطيل 2">
            <a:extLst>
              <a:ext uri="{FF2B5EF4-FFF2-40B4-BE49-F238E27FC236}">
                <a16:creationId xmlns:a16="http://schemas.microsoft.com/office/drawing/2014/main" id="{C2F7965C-A097-B681-3B55-92AE1E29130C}"/>
              </a:ext>
            </a:extLst>
          </p:cNvPr>
          <p:cNvSpPr/>
          <p:nvPr/>
        </p:nvSpPr>
        <p:spPr>
          <a:xfrm>
            <a:off x="4395939" y="1781426"/>
            <a:ext cx="3368351"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 ما هي الأحماض الدهنية؟</a:t>
            </a:r>
          </a:p>
        </p:txBody>
      </p:sp>
      <p:sp>
        <p:nvSpPr>
          <p:cNvPr id="4" name="Google Shape;16;p3">
            <a:extLst>
              <a:ext uri="{FF2B5EF4-FFF2-40B4-BE49-F238E27FC236}">
                <a16:creationId xmlns:a16="http://schemas.microsoft.com/office/drawing/2014/main" id="{4AB674F5-EA05-29BA-7AFB-DF31FFF563E1}"/>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111</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5" name="مستطيل 4">
            <a:extLst>
              <a:ext uri="{FF2B5EF4-FFF2-40B4-BE49-F238E27FC236}">
                <a16:creationId xmlns:a16="http://schemas.microsoft.com/office/drawing/2014/main" id="{40835514-9952-745C-5122-6BDD6B39F2D5}"/>
              </a:ext>
            </a:extLst>
          </p:cNvPr>
          <p:cNvSpPr/>
          <p:nvPr/>
        </p:nvSpPr>
        <p:spPr>
          <a:xfrm>
            <a:off x="3088877" y="2507136"/>
            <a:ext cx="5702559"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هي أحماض كربوكسيلية ذات سلاسل طويلة</a:t>
            </a:r>
          </a:p>
        </p:txBody>
      </p:sp>
      <p:sp>
        <p:nvSpPr>
          <p:cNvPr id="7" name="مستطيل 6">
            <a:extLst>
              <a:ext uri="{FF2B5EF4-FFF2-40B4-BE49-F238E27FC236}">
                <a16:creationId xmlns:a16="http://schemas.microsoft.com/office/drawing/2014/main" id="{6C118A65-C30B-24DB-FAE3-C7253BEFD822}"/>
              </a:ext>
            </a:extLst>
          </p:cNvPr>
          <p:cNvSpPr/>
          <p:nvPr/>
        </p:nvSpPr>
        <p:spPr>
          <a:xfrm>
            <a:off x="1738604" y="3313716"/>
            <a:ext cx="8546840" cy="2154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latin typeface="Arial" panose="020B0604020202020204" pitchFamily="34" charset="0"/>
                <a:cs typeface="Arial" panose="020B0604020202020204" pitchFamily="34" charset="0"/>
              </a:rPr>
              <a:t>تحتوي معظم الأحماض الدهنية الطبيعية ما بين 12 و 24 ذرة كربون. </a:t>
            </a:r>
          </a:p>
          <a:p>
            <a:pPr algn="ctr"/>
            <a:r>
              <a:rPr lang="ar-SA" sz="2800" b="1" dirty="0">
                <a:solidFill>
                  <a:srgbClr val="0000CC"/>
                </a:solidFill>
                <a:latin typeface="Arial" panose="020B0604020202020204" pitchFamily="34" charset="0"/>
                <a:cs typeface="Arial" panose="020B0604020202020204" pitchFamily="34" charset="0"/>
              </a:rPr>
              <a:t>ويمكن تمثيل تركيبها بالصيغة الآتية:</a:t>
            </a:r>
            <a:r>
              <a:rPr lang="en-US" sz="2800" b="1" dirty="0">
                <a:solidFill>
                  <a:srgbClr val="008000"/>
                </a:solidFill>
                <a:latin typeface="Arial" panose="020B0604020202020204" pitchFamily="34" charset="0"/>
                <a:cs typeface="Arial" panose="020B0604020202020204" pitchFamily="34" charset="0"/>
              </a:rPr>
              <a:t>CH</a:t>
            </a:r>
            <a:r>
              <a:rPr lang="en-US" sz="2800" b="1" baseline="-25000" dirty="0">
                <a:solidFill>
                  <a:srgbClr val="008000"/>
                </a:solidFill>
                <a:latin typeface="Arial" panose="020B0604020202020204" pitchFamily="34" charset="0"/>
                <a:cs typeface="Arial" panose="020B0604020202020204" pitchFamily="34" charset="0"/>
              </a:rPr>
              <a:t>3</a:t>
            </a:r>
            <a:r>
              <a:rPr lang="en-US" sz="2800" b="1" dirty="0">
                <a:solidFill>
                  <a:srgbClr val="008000"/>
                </a:solidFill>
                <a:latin typeface="Arial" panose="020B0604020202020204" pitchFamily="34" charset="0"/>
                <a:cs typeface="Arial" panose="020B0604020202020204" pitchFamily="34" charset="0"/>
              </a:rPr>
              <a:t>(CH</a:t>
            </a:r>
            <a:r>
              <a:rPr lang="en-US" sz="2800" b="1" baseline="-25000" dirty="0">
                <a:solidFill>
                  <a:srgbClr val="008000"/>
                </a:solidFill>
                <a:latin typeface="Arial" panose="020B0604020202020204" pitchFamily="34" charset="0"/>
                <a:cs typeface="Arial" panose="020B0604020202020204" pitchFamily="34" charset="0"/>
              </a:rPr>
              <a:t>2</a:t>
            </a:r>
            <a:r>
              <a:rPr lang="en-US" sz="2800" b="1" dirty="0">
                <a:solidFill>
                  <a:srgbClr val="008000"/>
                </a:solidFill>
                <a:latin typeface="Arial" panose="020B0604020202020204" pitchFamily="34" charset="0"/>
                <a:cs typeface="Arial" panose="020B0604020202020204" pitchFamily="34" charset="0"/>
              </a:rPr>
              <a:t>)COOH</a:t>
            </a:r>
          </a:p>
          <a:p>
            <a:pPr algn="ctr"/>
            <a:r>
              <a:rPr lang="ar-SA" sz="2800" b="1" dirty="0">
                <a:solidFill>
                  <a:srgbClr val="0000CC"/>
                </a:solidFill>
                <a:latin typeface="Arial" panose="020B0604020202020204" pitchFamily="34" charset="0"/>
                <a:cs typeface="Arial" panose="020B0604020202020204" pitchFamily="34" charset="0"/>
              </a:rPr>
              <a:t>تحتوي معظم الأحماض الدهنية على </a:t>
            </a:r>
            <a:r>
              <a:rPr lang="ar-SA" sz="2800" b="1" dirty="0">
                <a:solidFill>
                  <a:srgbClr val="660066"/>
                </a:solidFill>
                <a:latin typeface="Arial" panose="020B0604020202020204" pitchFamily="34" charset="0"/>
                <a:cs typeface="Arial" panose="020B0604020202020204" pitchFamily="34" charset="0"/>
              </a:rPr>
              <a:t>عدد زوجي من ذرات الكربون</a:t>
            </a:r>
          </a:p>
        </p:txBody>
      </p:sp>
      <p:pic>
        <p:nvPicPr>
          <p:cNvPr id="18" name="صورة 17" descr="صورة تحتوي على العث والفراشات, حشرة, اللافقاريات, زهري&#10;&#10;تم إنشاء الوصف تلقائياً">
            <a:extLst>
              <a:ext uri="{FF2B5EF4-FFF2-40B4-BE49-F238E27FC236}">
                <a16:creationId xmlns:a16="http://schemas.microsoft.com/office/drawing/2014/main" id="{938E1E82-2E22-D65D-23BB-31314050A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49033">
            <a:off x="775535" y="4814597"/>
            <a:ext cx="1233784" cy="1085030"/>
          </a:xfrm>
          <a:prstGeom prst="rect">
            <a:avLst/>
          </a:prstGeom>
        </p:spPr>
      </p:pic>
      <p:pic>
        <p:nvPicPr>
          <p:cNvPr id="20" name="صورة 19" descr="صورة تحتوي على العث والفراشات, حشرة, اللافقاريات, فراشة&#10;&#10;تم إنشاء الوصف تلقائياً">
            <a:extLst>
              <a:ext uri="{FF2B5EF4-FFF2-40B4-BE49-F238E27FC236}">
                <a16:creationId xmlns:a16="http://schemas.microsoft.com/office/drawing/2014/main" id="{0F34D21F-5F4A-1175-1351-0255C1121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38289">
            <a:off x="10073207" y="1927065"/>
            <a:ext cx="1334799" cy="1160142"/>
          </a:xfrm>
          <a:prstGeom prst="rect">
            <a:avLst/>
          </a:prstGeom>
        </p:spPr>
      </p:pic>
      <p:pic>
        <p:nvPicPr>
          <p:cNvPr id="22" name="صورة 21" descr="صورة تحتوي على العث والفراشات, اللافقاريات, زهرة, فراشة&#10;&#10;تم إنشاء الوصف تلقائياً">
            <a:extLst>
              <a:ext uri="{FF2B5EF4-FFF2-40B4-BE49-F238E27FC236}">
                <a16:creationId xmlns:a16="http://schemas.microsoft.com/office/drawing/2014/main" id="{C51647A7-F856-B51D-FFB2-B46677EE6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9171" y="412216"/>
            <a:ext cx="988069" cy="1126238"/>
          </a:xfrm>
          <a:prstGeom prst="rect">
            <a:avLst/>
          </a:prstGeom>
        </p:spPr>
      </p:pic>
    </p:spTree>
    <p:extLst>
      <p:ext uri="{BB962C8B-B14F-4D97-AF65-F5344CB8AC3E}">
        <p14:creationId xmlns:p14="http://schemas.microsoft.com/office/powerpoint/2010/main" val="1260820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E23D93C5-92D0-86E3-635B-49EE03DDBF1F}"/>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111</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5" name="Google Shape;16;p3">
            <a:extLst>
              <a:ext uri="{FF2B5EF4-FFF2-40B4-BE49-F238E27FC236}">
                <a16:creationId xmlns:a16="http://schemas.microsoft.com/office/drawing/2014/main" id="{BBBC4855-E573-1D80-367B-F6B0E0DD126A}"/>
              </a:ext>
            </a:extLst>
          </p:cNvPr>
          <p:cNvSpPr/>
          <p:nvPr/>
        </p:nvSpPr>
        <p:spPr>
          <a:xfrm>
            <a:off x="1757265" y="166111"/>
            <a:ext cx="8677469" cy="776965"/>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الشكل 3-13 </a:t>
            </a:r>
          </a:p>
          <a:p>
            <a:pPr marL="0" marR="0" lvl="0" indent="0" algn="ctr">
              <a:spcBef>
                <a:spcPts val="0"/>
              </a:spcBef>
              <a:spcAft>
                <a:spcPts val="0"/>
              </a:spcAft>
              <a:buNone/>
            </a:pPr>
            <a:r>
              <a:rPr lang="ar-SA" dirty="0">
                <a:latin typeface="Arial" panose="020B0604020202020204" pitchFamily="34" charset="0"/>
                <a:ea typeface="Calibri"/>
                <a:cs typeface="Arial" panose="020B0604020202020204" pitchFamily="34" charset="0"/>
                <a:sym typeface="Calibri"/>
              </a:rPr>
              <a:t>حمض </a:t>
            </a:r>
            <a:r>
              <a:rPr lang="ar-SA" dirty="0" err="1">
                <a:latin typeface="Arial" panose="020B0604020202020204" pitchFamily="34" charset="0"/>
                <a:ea typeface="Calibri"/>
                <a:cs typeface="Arial" panose="020B0604020202020204" pitchFamily="34" charset="0"/>
                <a:sym typeface="Calibri"/>
              </a:rPr>
              <a:t>الأولييك</a:t>
            </a:r>
            <a:r>
              <a:rPr lang="ar-SA" dirty="0">
                <a:latin typeface="Arial" panose="020B0604020202020204" pitchFamily="34" charset="0"/>
                <a:ea typeface="Calibri"/>
                <a:cs typeface="Arial" panose="020B0604020202020204" pitchFamily="34" charset="0"/>
                <a:sym typeface="Calibri"/>
              </a:rPr>
              <a:t> غير المشبع ذو 18 ذرة كربون وحمض </a:t>
            </a:r>
            <a:r>
              <a:rPr lang="ar-SA" dirty="0" err="1">
                <a:latin typeface="Arial" panose="020B0604020202020204" pitchFamily="34" charset="0"/>
                <a:ea typeface="Calibri"/>
                <a:cs typeface="Arial" panose="020B0604020202020204" pitchFamily="34" charset="0"/>
                <a:sym typeface="Calibri"/>
              </a:rPr>
              <a:t>الستيريك</a:t>
            </a:r>
            <a:r>
              <a:rPr lang="ar-SA" dirty="0">
                <a:latin typeface="Arial" panose="020B0604020202020204" pitchFamily="34" charset="0"/>
                <a:ea typeface="Calibri"/>
                <a:cs typeface="Arial" panose="020B0604020202020204" pitchFamily="34" charset="0"/>
                <a:sym typeface="Calibri"/>
              </a:rPr>
              <a:t> المشبع يوجدان في العديد من الأطعمة ومنها الزيد</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6" name="Google Shape;16;p3">
            <a:extLst>
              <a:ext uri="{FF2B5EF4-FFF2-40B4-BE49-F238E27FC236}">
                <a16:creationId xmlns:a16="http://schemas.microsoft.com/office/drawing/2014/main" id="{6590CC1D-2E78-102F-FE9B-42F0740D21CB}"/>
              </a:ext>
            </a:extLst>
          </p:cNvPr>
          <p:cNvSpPr/>
          <p:nvPr/>
        </p:nvSpPr>
        <p:spPr>
          <a:xfrm>
            <a:off x="5524167" y="3876293"/>
            <a:ext cx="5126507" cy="490434"/>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فسر كيف يتأثر تركيب الجزيء بوجود الرابطة الثنائية؟</a:t>
            </a:r>
            <a:endParaRPr sz="1800" b="0" i="0" u="none" strike="noStrike" cap="none" dirty="0">
              <a:latin typeface="Arial" panose="020B0604020202020204" pitchFamily="34" charset="0"/>
              <a:ea typeface="Calibri"/>
              <a:cs typeface="Arial" panose="020B0604020202020204" pitchFamily="34" charset="0"/>
              <a:sym typeface="Calibri"/>
            </a:endParaRPr>
          </a:p>
        </p:txBody>
      </p:sp>
      <p:pic>
        <p:nvPicPr>
          <p:cNvPr id="8" name="صورة 7" descr="صورة تحتوي على نص, لقطة شاشة, الخط, رسالة&#10;&#10;تم إنشاء الوصف تلقائياً">
            <a:extLst>
              <a:ext uri="{FF2B5EF4-FFF2-40B4-BE49-F238E27FC236}">
                <a16:creationId xmlns:a16="http://schemas.microsoft.com/office/drawing/2014/main" id="{5DF268F1-9832-112B-FEED-4F05DFF49712}"/>
              </a:ext>
            </a:extLst>
          </p:cNvPr>
          <p:cNvPicPr>
            <a:picLocks noChangeAspect="1"/>
          </p:cNvPicPr>
          <p:nvPr/>
        </p:nvPicPr>
        <p:blipFill rotWithShape="1">
          <a:blip r:embed="rId2">
            <a:extLst>
              <a:ext uri="{28A0092B-C50C-407E-A947-70E740481C1C}">
                <a14:useLocalDpi xmlns:a14="http://schemas.microsoft.com/office/drawing/2010/main" val="0"/>
              </a:ext>
            </a:extLst>
          </a:blip>
          <a:srcRect l="1372" r="64852" b="4500"/>
          <a:stretch/>
        </p:blipFill>
        <p:spPr>
          <a:xfrm>
            <a:off x="457200" y="1130797"/>
            <a:ext cx="3508310" cy="3769893"/>
          </a:xfrm>
          <a:prstGeom prst="rect">
            <a:avLst/>
          </a:prstGeom>
          <a:ln>
            <a:solidFill>
              <a:schemeClr val="accent2">
                <a:lumMod val="50000"/>
              </a:schemeClr>
            </a:solidFill>
          </a:ln>
        </p:spPr>
      </p:pic>
      <p:pic>
        <p:nvPicPr>
          <p:cNvPr id="10" name="صورة 9" descr="صورة تحتوي على نص, لقطة شاشة, الخط, رسالة&#10;&#10;تم إنشاء الوصف تلقائياً">
            <a:extLst>
              <a:ext uri="{FF2B5EF4-FFF2-40B4-BE49-F238E27FC236}">
                <a16:creationId xmlns:a16="http://schemas.microsoft.com/office/drawing/2014/main" id="{93780E85-AD4F-D3F5-2785-BC98AE36E21F}"/>
              </a:ext>
            </a:extLst>
          </p:cNvPr>
          <p:cNvPicPr>
            <a:picLocks noChangeAspect="1"/>
          </p:cNvPicPr>
          <p:nvPr/>
        </p:nvPicPr>
        <p:blipFill rotWithShape="1">
          <a:blip r:embed="rId2">
            <a:extLst>
              <a:ext uri="{28A0092B-C50C-407E-A947-70E740481C1C}">
                <a14:useLocalDpi xmlns:a14="http://schemas.microsoft.com/office/drawing/2010/main" val="0"/>
              </a:ext>
            </a:extLst>
          </a:blip>
          <a:srcRect l="35238" t="40900" r="5205" b="5682"/>
          <a:stretch/>
        </p:blipFill>
        <p:spPr>
          <a:xfrm>
            <a:off x="4049486" y="1152079"/>
            <a:ext cx="7685314" cy="2619730"/>
          </a:xfrm>
          <a:prstGeom prst="rect">
            <a:avLst/>
          </a:prstGeom>
        </p:spPr>
      </p:pic>
      <p:sp>
        <p:nvSpPr>
          <p:cNvPr id="11" name="Google Shape;16;p3">
            <a:extLst>
              <a:ext uri="{FF2B5EF4-FFF2-40B4-BE49-F238E27FC236}">
                <a16:creationId xmlns:a16="http://schemas.microsoft.com/office/drawing/2014/main" id="{C5A7B0F8-04C8-64ED-70FA-3861D37AFE8D}"/>
              </a:ext>
            </a:extLst>
          </p:cNvPr>
          <p:cNvSpPr/>
          <p:nvPr/>
        </p:nvSpPr>
        <p:spPr>
          <a:xfrm>
            <a:off x="6016689" y="4471211"/>
            <a:ext cx="3750907" cy="490434"/>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 الجزيء منحني عند الرابطة الثنائية.</a:t>
            </a:r>
          </a:p>
        </p:txBody>
      </p:sp>
    </p:spTree>
    <p:extLst>
      <p:ext uri="{BB962C8B-B14F-4D97-AF65-F5344CB8AC3E}">
        <p14:creationId xmlns:p14="http://schemas.microsoft.com/office/powerpoint/2010/main" val="1129541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06674ED7-D26A-7092-62F2-2EA494652186}"/>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111</a:t>
            </a:r>
            <a:endParaRPr sz="1800" b="0" i="0" u="none" strike="noStrike" cap="none" dirty="0">
              <a:latin typeface="Arial" panose="020B0604020202020204" pitchFamily="34" charset="0"/>
              <a:ea typeface="Calibri"/>
              <a:cs typeface="Arial" panose="020B0604020202020204" pitchFamily="34" charset="0"/>
              <a:sym typeface="Calibri"/>
            </a:endParaRPr>
          </a:p>
        </p:txBody>
      </p:sp>
      <p:pic>
        <p:nvPicPr>
          <p:cNvPr id="3" name="صورة 2" descr="صورة تحتوي على نص, لقطة شاشة, الخط, رسالة&#10;&#10;تم إنشاء الوصف تلقائياً">
            <a:extLst>
              <a:ext uri="{FF2B5EF4-FFF2-40B4-BE49-F238E27FC236}">
                <a16:creationId xmlns:a16="http://schemas.microsoft.com/office/drawing/2014/main" id="{09B42B9B-4910-C2C9-3995-CCE6434986F9}"/>
              </a:ext>
            </a:extLst>
          </p:cNvPr>
          <p:cNvPicPr>
            <a:picLocks noChangeAspect="1"/>
          </p:cNvPicPr>
          <p:nvPr/>
        </p:nvPicPr>
        <p:blipFill rotWithShape="1">
          <a:blip r:embed="rId2">
            <a:extLst>
              <a:ext uri="{28A0092B-C50C-407E-A947-70E740481C1C}">
                <a14:useLocalDpi xmlns:a14="http://schemas.microsoft.com/office/drawing/2010/main" val="0"/>
              </a:ext>
            </a:extLst>
          </a:blip>
          <a:srcRect l="35238" t="74599" r="5205" b="5682"/>
          <a:stretch/>
        </p:blipFill>
        <p:spPr>
          <a:xfrm>
            <a:off x="530743" y="3965510"/>
            <a:ext cx="11401402" cy="1434707"/>
          </a:xfrm>
          <a:prstGeom prst="rect">
            <a:avLst/>
          </a:prstGeom>
        </p:spPr>
      </p:pic>
      <p:sp>
        <p:nvSpPr>
          <p:cNvPr id="4" name="Google Shape;16;p3">
            <a:extLst>
              <a:ext uri="{FF2B5EF4-FFF2-40B4-BE49-F238E27FC236}">
                <a16:creationId xmlns:a16="http://schemas.microsoft.com/office/drawing/2014/main" id="{86155B66-DC83-1070-66E7-D7589190F440}"/>
              </a:ext>
            </a:extLst>
          </p:cNvPr>
          <p:cNvSpPr/>
          <p:nvPr/>
        </p:nvSpPr>
        <p:spPr>
          <a:xfrm>
            <a:off x="4192555" y="219786"/>
            <a:ext cx="4232988" cy="776965"/>
          </a:xfrm>
          <a:prstGeom prst="rect">
            <a:avLst/>
          </a:prstGeom>
          <a:solidFill>
            <a:schemeClr val="lt1"/>
          </a:solidFill>
          <a:ln>
            <a:noFill/>
          </a:ln>
          <a:effectLst>
            <a:outerShdw blurRad="50800" dist="38100" dir="16200000" rotWithShape="0">
              <a:prstClr val="black">
                <a:alpha val="40000"/>
              </a:prstClr>
            </a:outerShdw>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2800" b="1" i="0" u="none" strike="noStrike" cap="none" dirty="0">
                <a:solidFill>
                  <a:srgbClr val="660066"/>
                </a:solidFill>
                <a:latin typeface="Arial" panose="020B0604020202020204" pitchFamily="34" charset="0"/>
                <a:ea typeface="Calibri"/>
                <a:cs typeface="Arial" panose="020B0604020202020204" pitchFamily="34" charset="0"/>
                <a:sym typeface="Calibri"/>
              </a:rPr>
              <a:t>أنواع الأحماض الدهنية </a:t>
            </a:r>
          </a:p>
        </p:txBody>
      </p:sp>
      <p:sp>
        <p:nvSpPr>
          <p:cNvPr id="5" name="Google Shape;16;p3">
            <a:extLst>
              <a:ext uri="{FF2B5EF4-FFF2-40B4-BE49-F238E27FC236}">
                <a16:creationId xmlns:a16="http://schemas.microsoft.com/office/drawing/2014/main" id="{87C38B49-9D1A-25F6-38AA-C0B630CD8531}"/>
              </a:ext>
            </a:extLst>
          </p:cNvPr>
          <p:cNvSpPr/>
          <p:nvPr/>
        </p:nvSpPr>
        <p:spPr>
          <a:xfrm>
            <a:off x="4275978" y="1229566"/>
            <a:ext cx="3910932" cy="776965"/>
          </a:xfrm>
          <a:prstGeom prst="rect">
            <a:avLst/>
          </a:prstGeom>
          <a:solidFill>
            <a:schemeClr val="lt1"/>
          </a:solidFill>
          <a:ln>
            <a:noFill/>
          </a:ln>
          <a:effectLst>
            <a:outerShdw blurRad="50800" dist="38100" dir="16200000" rotWithShape="0">
              <a:prstClr val="black">
                <a:alpha val="40000"/>
              </a:prstClr>
            </a:outerShdw>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2800" b="1" i="0" u="none" strike="noStrike" cap="none" dirty="0">
                <a:solidFill>
                  <a:srgbClr val="0000CC"/>
                </a:solidFill>
                <a:latin typeface="Arial" panose="020B0604020202020204" pitchFamily="34" charset="0"/>
                <a:ea typeface="Calibri"/>
                <a:cs typeface="Arial" panose="020B0604020202020204" pitchFamily="34" charset="0"/>
                <a:sym typeface="Calibri"/>
              </a:rPr>
              <a:t>الأحماض الدهنية المشبعة</a:t>
            </a:r>
          </a:p>
        </p:txBody>
      </p:sp>
      <p:sp>
        <p:nvSpPr>
          <p:cNvPr id="6" name="Google Shape;16;p3">
            <a:extLst>
              <a:ext uri="{FF2B5EF4-FFF2-40B4-BE49-F238E27FC236}">
                <a16:creationId xmlns:a16="http://schemas.microsoft.com/office/drawing/2014/main" id="{CB17A404-E376-5FFA-30A3-3038221D8456}"/>
              </a:ext>
            </a:extLst>
          </p:cNvPr>
          <p:cNvSpPr/>
          <p:nvPr/>
        </p:nvSpPr>
        <p:spPr>
          <a:xfrm>
            <a:off x="2407298" y="2239346"/>
            <a:ext cx="7035281" cy="1604866"/>
          </a:xfrm>
          <a:prstGeom prst="rect">
            <a:avLst/>
          </a:prstGeom>
          <a:solidFill>
            <a:schemeClr val="lt1"/>
          </a:solidFill>
          <a:ln>
            <a:noFill/>
          </a:ln>
          <a:effectLst>
            <a:outerShdw blurRad="50800" dist="38100" dir="16200000" rotWithShape="0">
              <a:prstClr val="black">
                <a:alpha val="40000"/>
              </a:prstClr>
            </a:outerShdw>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2800" b="1" i="0" u="none" strike="noStrike" cap="none" dirty="0">
                <a:latin typeface="Arial" panose="020B0604020202020204" pitchFamily="34" charset="0"/>
                <a:ea typeface="Calibri"/>
                <a:cs typeface="Arial" panose="020B0604020202020204" pitchFamily="34" charset="0"/>
                <a:sym typeface="Calibri"/>
              </a:rPr>
              <a:t>وهي التي لا تحتوي على روابط ثنائية بين ذرات الكربون</a:t>
            </a:r>
          </a:p>
          <a:p>
            <a:pPr marL="0" marR="0" lvl="0" indent="0" algn="ctr">
              <a:spcBef>
                <a:spcPts val="0"/>
              </a:spcBef>
              <a:spcAft>
                <a:spcPts val="0"/>
              </a:spcAft>
              <a:buNone/>
            </a:pPr>
            <a:r>
              <a:rPr lang="ar-SA" sz="2800" b="1" dirty="0">
                <a:latin typeface="Arial" panose="020B0604020202020204" pitchFamily="34" charset="0"/>
                <a:ea typeface="Calibri"/>
                <a:cs typeface="Arial" panose="020B0604020202020204" pitchFamily="34" charset="0"/>
                <a:sym typeface="Calibri"/>
              </a:rPr>
              <a:t>مثال عليها </a:t>
            </a:r>
          </a:p>
          <a:p>
            <a:pPr marL="0" marR="0" lvl="0" indent="0" algn="ctr">
              <a:spcBef>
                <a:spcPts val="0"/>
              </a:spcBef>
              <a:spcAft>
                <a:spcPts val="0"/>
              </a:spcAft>
              <a:buNone/>
            </a:pPr>
            <a:r>
              <a:rPr lang="ar-SA" sz="2800" b="1" i="0" u="none" strike="noStrike" cap="none" dirty="0">
                <a:latin typeface="Arial" panose="020B0604020202020204" pitchFamily="34" charset="0"/>
                <a:ea typeface="Calibri"/>
                <a:cs typeface="Arial" panose="020B0604020202020204" pitchFamily="34" charset="0"/>
                <a:sym typeface="Calibri"/>
              </a:rPr>
              <a:t>حمض الستريك</a:t>
            </a:r>
          </a:p>
        </p:txBody>
      </p:sp>
      <p:sp>
        <p:nvSpPr>
          <p:cNvPr id="7" name="Google Shape;16;p3">
            <a:extLst>
              <a:ext uri="{FF2B5EF4-FFF2-40B4-BE49-F238E27FC236}">
                <a16:creationId xmlns:a16="http://schemas.microsoft.com/office/drawing/2014/main" id="{0A8F8C14-9D12-1E0A-D7F6-183858045A6A}"/>
              </a:ext>
            </a:extLst>
          </p:cNvPr>
          <p:cNvSpPr/>
          <p:nvPr/>
        </p:nvSpPr>
        <p:spPr>
          <a:xfrm>
            <a:off x="9032033" y="723706"/>
            <a:ext cx="1057469" cy="1515640"/>
          </a:xfrm>
          <a:prstGeom prst="rect">
            <a:avLst/>
          </a:prstGeom>
          <a:no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3800" b="1" i="0" u="none" strike="noStrike" cap="none" dirty="0">
                <a:solidFill>
                  <a:schemeClr val="bg1"/>
                </a:solidFill>
                <a:latin typeface="Arial" panose="020B0604020202020204" pitchFamily="34" charset="0"/>
                <a:ea typeface="Calibri"/>
                <a:cs typeface="Arial" panose="020B0604020202020204" pitchFamily="34" charset="0"/>
                <a:sym typeface="Calibri"/>
              </a:rPr>
              <a:t>1</a:t>
            </a:r>
          </a:p>
        </p:txBody>
      </p:sp>
    </p:spTree>
    <p:extLst>
      <p:ext uri="{BB962C8B-B14F-4D97-AF65-F5344CB8AC3E}">
        <p14:creationId xmlns:p14="http://schemas.microsoft.com/office/powerpoint/2010/main" val="236157138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06674ED7-D26A-7092-62F2-2EA494652186}"/>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112</a:t>
            </a:r>
            <a:endParaRPr sz="1800" b="0" i="0" u="none" strike="noStrike" cap="none" dirty="0">
              <a:latin typeface="Arial" panose="020B0604020202020204" pitchFamily="34" charset="0"/>
              <a:ea typeface="Calibri"/>
              <a:cs typeface="Arial" panose="020B0604020202020204" pitchFamily="34" charset="0"/>
              <a:sym typeface="Calibri"/>
            </a:endParaRPr>
          </a:p>
        </p:txBody>
      </p:sp>
      <p:pic>
        <p:nvPicPr>
          <p:cNvPr id="3" name="صورة 2" descr="صورة تحتوي على نص, لقطة شاشة, الخط, رسالة&#10;&#10;تم إنشاء الوصف تلقائياً">
            <a:extLst>
              <a:ext uri="{FF2B5EF4-FFF2-40B4-BE49-F238E27FC236}">
                <a16:creationId xmlns:a16="http://schemas.microsoft.com/office/drawing/2014/main" id="{09B42B9B-4910-C2C9-3995-CCE6434986F9}"/>
              </a:ext>
            </a:extLst>
          </p:cNvPr>
          <p:cNvPicPr>
            <a:picLocks noChangeAspect="1"/>
          </p:cNvPicPr>
          <p:nvPr/>
        </p:nvPicPr>
        <p:blipFill rotWithShape="1">
          <a:blip r:embed="rId2">
            <a:extLst>
              <a:ext uri="{28A0092B-C50C-407E-A947-70E740481C1C}">
                <a14:useLocalDpi xmlns:a14="http://schemas.microsoft.com/office/drawing/2010/main" val="0"/>
              </a:ext>
            </a:extLst>
          </a:blip>
          <a:srcRect l="35238" t="42629" r="5205" b="33612"/>
          <a:stretch/>
        </p:blipFill>
        <p:spPr>
          <a:xfrm>
            <a:off x="487565" y="3421653"/>
            <a:ext cx="11216869" cy="1700628"/>
          </a:xfrm>
          <a:prstGeom prst="rect">
            <a:avLst/>
          </a:prstGeom>
        </p:spPr>
      </p:pic>
      <p:sp>
        <p:nvSpPr>
          <p:cNvPr id="4" name="Google Shape;16;p3">
            <a:extLst>
              <a:ext uri="{FF2B5EF4-FFF2-40B4-BE49-F238E27FC236}">
                <a16:creationId xmlns:a16="http://schemas.microsoft.com/office/drawing/2014/main" id="{86155B66-DC83-1070-66E7-D7589190F440}"/>
              </a:ext>
            </a:extLst>
          </p:cNvPr>
          <p:cNvSpPr/>
          <p:nvPr/>
        </p:nvSpPr>
        <p:spPr>
          <a:xfrm>
            <a:off x="4192555" y="219786"/>
            <a:ext cx="4232988" cy="776965"/>
          </a:xfrm>
          <a:prstGeom prst="rect">
            <a:avLst/>
          </a:prstGeom>
          <a:solidFill>
            <a:schemeClr val="lt1"/>
          </a:solidFill>
          <a:ln>
            <a:noFill/>
          </a:ln>
          <a:effectLst>
            <a:outerShdw blurRad="50800" dist="38100" dir="16200000" rotWithShape="0">
              <a:prstClr val="black">
                <a:alpha val="40000"/>
              </a:prstClr>
            </a:outerShdw>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2800" b="1" i="0" u="none" strike="noStrike" cap="none" dirty="0">
                <a:solidFill>
                  <a:srgbClr val="660066"/>
                </a:solidFill>
                <a:latin typeface="Arial" panose="020B0604020202020204" pitchFamily="34" charset="0"/>
                <a:ea typeface="Calibri"/>
                <a:cs typeface="Arial" panose="020B0604020202020204" pitchFamily="34" charset="0"/>
                <a:sym typeface="Calibri"/>
              </a:rPr>
              <a:t>أنواع الأحماض الدهنية </a:t>
            </a:r>
          </a:p>
        </p:txBody>
      </p:sp>
      <p:sp>
        <p:nvSpPr>
          <p:cNvPr id="5" name="Google Shape;16;p3">
            <a:extLst>
              <a:ext uri="{FF2B5EF4-FFF2-40B4-BE49-F238E27FC236}">
                <a16:creationId xmlns:a16="http://schemas.microsoft.com/office/drawing/2014/main" id="{87C38B49-9D1A-25F6-38AA-C0B630CD8531}"/>
              </a:ext>
            </a:extLst>
          </p:cNvPr>
          <p:cNvSpPr/>
          <p:nvPr/>
        </p:nvSpPr>
        <p:spPr>
          <a:xfrm>
            <a:off x="4226064" y="1068714"/>
            <a:ext cx="3910932" cy="776965"/>
          </a:xfrm>
          <a:prstGeom prst="rect">
            <a:avLst/>
          </a:prstGeom>
          <a:solidFill>
            <a:schemeClr val="lt1"/>
          </a:solidFill>
          <a:ln>
            <a:noFill/>
          </a:ln>
          <a:effectLst>
            <a:outerShdw blurRad="50800" dist="38100" dir="16200000" rotWithShape="0">
              <a:prstClr val="black">
                <a:alpha val="40000"/>
              </a:prstClr>
            </a:outerShdw>
          </a:effectLst>
        </p:spPr>
        <p:txBody>
          <a:bodyPr spcFirstLastPara="1" wrap="square" lIns="91425" tIns="45700" rIns="91425" bIns="45700" anchor="ctr" anchorCtr="0">
            <a:noAutofit/>
          </a:bodyPr>
          <a:lstStyle/>
          <a:p>
            <a:pPr lvl="0" algn="ctr"/>
            <a:r>
              <a:rPr lang="ar-SA" sz="2800" b="1" dirty="0">
                <a:solidFill>
                  <a:srgbClr val="0000CC"/>
                </a:solidFill>
                <a:latin typeface="Arial" panose="020B0604020202020204" pitchFamily="34" charset="0"/>
                <a:ea typeface="Calibri"/>
                <a:sym typeface="Calibri"/>
              </a:rPr>
              <a:t>الأحماض الدهنية غير المشبعة</a:t>
            </a:r>
            <a:endParaRPr lang="ar-SA" sz="2800" b="1" i="0" u="none" strike="noStrike" cap="none" dirty="0">
              <a:solidFill>
                <a:srgbClr val="0000CC"/>
              </a:solidFill>
              <a:latin typeface="Arial" panose="020B0604020202020204" pitchFamily="34" charset="0"/>
              <a:ea typeface="Calibri"/>
              <a:cs typeface="Arial" panose="020B0604020202020204" pitchFamily="34" charset="0"/>
              <a:sym typeface="Calibri"/>
            </a:endParaRPr>
          </a:p>
        </p:txBody>
      </p:sp>
      <p:sp>
        <p:nvSpPr>
          <p:cNvPr id="6" name="Google Shape;16;p3">
            <a:extLst>
              <a:ext uri="{FF2B5EF4-FFF2-40B4-BE49-F238E27FC236}">
                <a16:creationId xmlns:a16="http://schemas.microsoft.com/office/drawing/2014/main" id="{CB17A404-E376-5FFA-30A3-3038221D8456}"/>
              </a:ext>
            </a:extLst>
          </p:cNvPr>
          <p:cNvSpPr/>
          <p:nvPr/>
        </p:nvSpPr>
        <p:spPr>
          <a:xfrm>
            <a:off x="2407297" y="1917642"/>
            <a:ext cx="7548465" cy="1432048"/>
          </a:xfrm>
          <a:prstGeom prst="rect">
            <a:avLst/>
          </a:prstGeom>
          <a:solidFill>
            <a:schemeClr val="lt1"/>
          </a:solidFill>
          <a:ln>
            <a:noFill/>
          </a:ln>
          <a:effectLst>
            <a:outerShdw blurRad="50800" dist="38100" dir="16200000" rotWithShape="0">
              <a:prstClr val="black">
                <a:alpha val="40000"/>
              </a:prstClr>
            </a:outerShdw>
          </a:effectLst>
        </p:spPr>
        <p:txBody>
          <a:bodyPr spcFirstLastPara="1" wrap="square" lIns="91425" tIns="45700" rIns="91425" bIns="45700" anchor="ctr" anchorCtr="0">
            <a:noAutofit/>
          </a:bodyPr>
          <a:lstStyle/>
          <a:p>
            <a:pPr lvl="0" algn="ctr"/>
            <a:r>
              <a:rPr lang="ar-SA" sz="2800" b="1" dirty="0">
                <a:latin typeface="Arial" panose="020B0604020202020204" pitchFamily="34" charset="0"/>
                <a:ea typeface="Calibri"/>
                <a:sym typeface="Calibri"/>
              </a:rPr>
              <a:t>وهي التي تحتوي على روابط ثنائية أو أكثر بين ذرات الكربون.</a:t>
            </a:r>
          </a:p>
          <a:p>
            <a:pPr marL="0" marR="0" lvl="0" indent="0" algn="ctr">
              <a:spcBef>
                <a:spcPts val="0"/>
              </a:spcBef>
              <a:spcAft>
                <a:spcPts val="0"/>
              </a:spcAft>
              <a:buNone/>
            </a:pPr>
            <a:r>
              <a:rPr lang="ar-SA" sz="2800" b="1" dirty="0">
                <a:latin typeface="Arial" panose="020B0604020202020204" pitchFamily="34" charset="0"/>
                <a:ea typeface="Calibri"/>
                <a:cs typeface="Arial" panose="020B0604020202020204" pitchFamily="34" charset="0"/>
                <a:sym typeface="Calibri"/>
              </a:rPr>
              <a:t>مثال عليها </a:t>
            </a:r>
          </a:p>
          <a:p>
            <a:pPr lvl="0" algn="ctr"/>
            <a:r>
              <a:rPr lang="ar-SA" sz="2800" b="1" dirty="0">
                <a:latin typeface="Arial" panose="020B0604020202020204" pitchFamily="34" charset="0"/>
                <a:ea typeface="Calibri"/>
                <a:sym typeface="Calibri"/>
              </a:rPr>
              <a:t>حمض </a:t>
            </a:r>
            <a:r>
              <a:rPr lang="ar-SA" sz="2800" b="1" dirty="0" err="1">
                <a:latin typeface="Arial" panose="020B0604020202020204" pitchFamily="34" charset="0"/>
                <a:ea typeface="Calibri"/>
                <a:sym typeface="Calibri"/>
              </a:rPr>
              <a:t>الأوليك</a:t>
            </a:r>
            <a:endParaRPr lang="ar-SA" sz="2800" b="1" dirty="0">
              <a:latin typeface="Arial" panose="020B0604020202020204" pitchFamily="34" charset="0"/>
              <a:ea typeface="Calibri"/>
              <a:sym typeface="Calibri"/>
            </a:endParaRPr>
          </a:p>
        </p:txBody>
      </p:sp>
      <p:sp>
        <p:nvSpPr>
          <p:cNvPr id="7" name="Google Shape;16;p3">
            <a:extLst>
              <a:ext uri="{FF2B5EF4-FFF2-40B4-BE49-F238E27FC236}">
                <a16:creationId xmlns:a16="http://schemas.microsoft.com/office/drawing/2014/main" id="{0A8F8C14-9D12-1E0A-D7F6-183858045A6A}"/>
              </a:ext>
            </a:extLst>
          </p:cNvPr>
          <p:cNvSpPr/>
          <p:nvPr/>
        </p:nvSpPr>
        <p:spPr>
          <a:xfrm>
            <a:off x="9032033" y="374475"/>
            <a:ext cx="1057469" cy="1515640"/>
          </a:xfrm>
          <a:prstGeom prst="rect">
            <a:avLst/>
          </a:prstGeom>
          <a:no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3800" b="1" i="0" u="none" strike="noStrike" cap="none" dirty="0">
                <a:solidFill>
                  <a:schemeClr val="bg1"/>
                </a:solidFill>
                <a:latin typeface="Arial" panose="020B0604020202020204" pitchFamily="34" charset="0"/>
                <a:ea typeface="Calibri"/>
                <a:cs typeface="Arial" panose="020B0604020202020204" pitchFamily="34" charset="0"/>
                <a:sym typeface="Calibri"/>
              </a:rPr>
              <a:t>2</a:t>
            </a:r>
          </a:p>
        </p:txBody>
      </p:sp>
      <p:sp>
        <p:nvSpPr>
          <p:cNvPr id="8" name="Google Shape;16;p3">
            <a:extLst>
              <a:ext uri="{FF2B5EF4-FFF2-40B4-BE49-F238E27FC236}">
                <a16:creationId xmlns:a16="http://schemas.microsoft.com/office/drawing/2014/main" id="{0A3C1107-F823-80DC-380C-B64D3CE4DD81}"/>
              </a:ext>
            </a:extLst>
          </p:cNvPr>
          <p:cNvSpPr/>
          <p:nvPr/>
        </p:nvSpPr>
        <p:spPr>
          <a:xfrm>
            <a:off x="2161592" y="4814344"/>
            <a:ext cx="7548465" cy="1940766"/>
          </a:xfrm>
          <a:prstGeom prst="rect">
            <a:avLst/>
          </a:prstGeom>
          <a:solidFill>
            <a:schemeClr val="lt1"/>
          </a:solidFill>
          <a:ln>
            <a:noFill/>
          </a:ln>
          <a:effectLst>
            <a:outerShdw blurRad="50800" dist="38100" dir="16200000" rotWithShape="0">
              <a:prstClr val="black">
                <a:alpha val="40000"/>
              </a:prstClr>
            </a:outerShdw>
          </a:effectLst>
        </p:spPr>
        <p:txBody>
          <a:bodyPr spcFirstLastPara="1" wrap="square" lIns="91425" tIns="45700" rIns="91425" bIns="45700" anchor="ctr" anchorCtr="0">
            <a:noAutofit/>
          </a:bodyPr>
          <a:lstStyle/>
          <a:p>
            <a:pPr lvl="0" algn="ctr"/>
            <a:r>
              <a:rPr lang="ar-SA" sz="2000" b="1" dirty="0">
                <a:latin typeface="Arial" panose="020B0604020202020204" pitchFamily="34" charset="0"/>
                <a:ea typeface="Calibri"/>
                <a:sym typeface="Calibri"/>
              </a:rPr>
              <a:t>توجد الروابط الثنائية في الأحماض الدهنية الطبيعية جميعها تقريبًا</a:t>
            </a:r>
          </a:p>
          <a:p>
            <a:pPr lvl="0" algn="ctr"/>
            <a:r>
              <a:rPr lang="ar-SA" sz="2000" b="1" dirty="0">
                <a:latin typeface="Arial" panose="020B0604020202020204" pitchFamily="34" charset="0"/>
                <a:ea typeface="Calibri"/>
                <a:sym typeface="Calibri"/>
              </a:rPr>
              <a:t>في صورة المتشكل الهندسي سيس. </a:t>
            </a:r>
          </a:p>
          <a:p>
            <a:pPr lvl="0" algn="ctr"/>
            <a:r>
              <a:rPr lang="ar-SA" sz="2000" b="1" dirty="0">
                <a:latin typeface="Arial" panose="020B0604020202020204" pitchFamily="34" charset="0"/>
                <a:ea typeface="Calibri"/>
                <a:sym typeface="Calibri"/>
              </a:rPr>
              <a:t>نظرًا إلى اتجاه سيس فإن هذا لا يساعد على وجود تركيب الأحماض الدهنية غير المشبعة متراصّة. ونتيجة لذلك لا تتكون قوى تجاذب كثيرة بين الجزيئات كما في جزيئات الأحماض الدهنية المشبعة، ولذَلك تكون درجات</a:t>
            </a:r>
          </a:p>
          <a:p>
            <a:pPr lvl="0" algn="ctr"/>
            <a:r>
              <a:rPr lang="ar-SA" sz="2000" b="1" dirty="0">
                <a:latin typeface="Arial" panose="020B0604020202020204" pitchFamily="34" charset="0"/>
                <a:ea typeface="Calibri"/>
                <a:sym typeface="Calibri"/>
              </a:rPr>
              <a:t>انصهار الأحماض الدهنية غير المشبعة أقل.</a:t>
            </a:r>
          </a:p>
        </p:txBody>
      </p:sp>
    </p:spTree>
    <p:extLst>
      <p:ext uri="{BB962C8B-B14F-4D97-AF65-F5344CB8AC3E}">
        <p14:creationId xmlns:p14="http://schemas.microsoft.com/office/powerpoint/2010/main" val="3492973830"/>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فقاعة الكلام: مستطيلة 1">
            <a:extLst>
              <a:ext uri="{FF2B5EF4-FFF2-40B4-BE49-F238E27FC236}">
                <a16:creationId xmlns:a16="http://schemas.microsoft.com/office/drawing/2014/main" id="{0A822D04-3904-005C-F06C-E8D2000B680C}"/>
              </a:ext>
            </a:extLst>
          </p:cNvPr>
          <p:cNvSpPr/>
          <p:nvPr/>
        </p:nvSpPr>
        <p:spPr>
          <a:xfrm>
            <a:off x="2321767" y="1644392"/>
            <a:ext cx="7548466" cy="1304082"/>
          </a:xfrm>
          <a:prstGeom prst="wedgeRectCallout">
            <a:avLst>
              <a:gd name="adj1" fmla="val 56794"/>
              <a:gd name="adj2" fmla="val 22761"/>
            </a:avLst>
          </a:prstGeom>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solidFill>
                  <a:schemeClr val="tx1">
                    <a:lumMod val="95000"/>
                    <a:lumOff val="5000"/>
                  </a:schemeClr>
                </a:solidFill>
              </a:rPr>
              <a:t>اشرح لماذا يوصف </a:t>
            </a:r>
            <a:r>
              <a:rPr lang="ar-SA" sz="2800" b="1" dirty="0" err="1">
                <a:solidFill>
                  <a:schemeClr val="tx1">
                    <a:lumMod val="95000"/>
                    <a:lumOff val="5000"/>
                  </a:schemeClr>
                </a:solidFill>
              </a:rPr>
              <a:t>ححمض</a:t>
            </a:r>
            <a:r>
              <a:rPr lang="ar-SA" sz="2800" b="1" dirty="0">
                <a:solidFill>
                  <a:schemeClr val="tx1">
                    <a:lumMod val="95000"/>
                    <a:lumOff val="5000"/>
                  </a:schemeClr>
                </a:solidFill>
              </a:rPr>
              <a:t> </a:t>
            </a:r>
            <a:r>
              <a:rPr lang="ar-SA" sz="2800" b="1" dirty="0" err="1">
                <a:solidFill>
                  <a:schemeClr val="tx1">
                    <a:lumMod val="95000"/>
                    <a:lumOff val="5000"/>
                  </a:schemeClr>
                </a:solidFill>
              </a:rPr>
              <a:t>الأولييك</a:t>
            </a:r>
            <a:r>
              <a:rPr lang="ar-SA" sz="2800" b="1" dirty="0">
                <a:solidFill>
                  <a:schemeClr val="tx1">
                    <a:lumMod val="95000"/>
                    <a:lumOff val="5000"/>
                  </a:schemeClr>
                </a:solidFill>
              </a:rPr>
              <a:t> بأنه غير مشبع؟</a:t>
            </a:r>
          </a:p>
        </p:txBody>
      </p:sp>
      <p:sp>
        <p:nvSpPr>
          <p:cNvPr id="3" name="Google Shape;16;p3">
            <a:extLst>
              <a:ext uri="{FF2B5EF4-FFF2-40B4-BE49-F238E27FC236}">
                <a16:creationId xmlns:a16="http://schemas.microsoft.com/office/drawing/2014/main" id="{5EDD0C63-F895-FE96-DAEF-CE5CAE479BBF}"/>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111</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4" name="Google Shape;16;p3">
            <a:extLst>
              <a:ext uri="{FF2B5EF4-FFF2-40B4-BE49-F238E27FC236}">
                <a16:creationId xmlns:a16="http://schemas.microsoft.com/office/drawing/2014/main" id="{E42322D3-35F3-6C7F-7376-33C00B978A4C}"/>
              </a:ext>
            </a:extLst>
          </p:cNvPr>
          <p:cNvSpPr/>
          <p:nvPr/>
        </p:nvSpPr>
        <p:spPr>
          <a:xfrm>
            <a:off x="5176489" y="147612"/>
            <a:ext cx="1839022" cy="529208"/>
          </a:xfrm>
          <a:prstGeom prst="rect">
            <a:avLst/>
          </a:prstGeom>
          <a:solidFill>
            <a:schemeClr val="accent5">
              <a:lumMod val="75000"/>
            </a:schemeClr>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2000" b="1" i="0" u="none" strike="noStrike" cap="none" dirty="0">
                <a:solidFill>
                  <a:schemeClr val="bg1"/>
                </a:solidFill>
                <a:latin typeface="Arial" panose="020B0604020202020204" pitchFamily="34" charset="0"/>
                <a:ea typeface="Calibri"/>
                <a:cs typeface="Arial" panose="020B0604020202020204" pitchFamily="34" charset="0"/>
                <a:sym typeface="Calibri"/>
              </a:rPr>
              <a:t>ماذا قرأت؟</a:t>
            </a:r>
            <a:endParaRPr sz="2000" b="1" i="0" u="none" strike="noStrike" cap="none" dirty="0">
              <a:solidFill>
                <a:schemeClr val="bg1"/>
              </a:solidFill>
              <a:latin typeface="Arial" panose="020B0604020202020204" pitchFamily="34" charset="0"/>
              <a:ea typeface="Calibri"/>
              <a:cs typeface="Arial" panose="020B0604020202020204" pitchFamily="34" charset="0"/>
              <a:sym typeface="Calibri"/>
            </a:endParaRPr>
          </a:p>
        </p:txBody>
      </p:sp>
      <p:sp>
        <p:nvSpPr>
          <p:cNvPr id="5" name="فقاعة الكلام: مستطيلة 4">
            <a:extLst>
              <a:ext uri="{FF2B5EF4-FFF2-40B4-BE49-F238E27FC236}">
                <a16:creationId xmlns:a16="http://schemas.microsoft.com/office/drawing/2014/main" id="{F30BEED2-7591-0752-F704-7EC9973A7155}"/>
              </a:ext>
            </a:extLst>
          </p:cNvPr>
          <p:cNvSpPr/>
          <p:nvPr/>
        </p:nvSpPr>
        <p:spPr>
          <a:xfrm>
            <a:off x="2321767" y="3234912"/>
            <a:ext cx="7548466" cy="1477047"/>
          </a:xfrm>
          <a:prstGeom prst="wedgeRectCallout">
            <a:avLst>
              <a:gd name="adj1" fmla="val -58286"/>
              <a:gd name="adj2" fmla="val 24192"/>
            </a:avLst>
          </a:prstGeom>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solidFill>
                  <a:schemeClr val="tx1">
                    <a:lumMod val="95000"/>
                    <a:lumOff val="5000"/>
                  </a:schemeClr>
                </a:solidFill>
              </a:rPr>
              <a:t>لأن لديه رابطة ثنائية.</a:t>
            </a:r>
          </a:p>
        </p:txBody>
      </p:sp>
    </p:spTree>
    <p:extLst>
      <p:ext uri="{BB962C8B-B14F-4D97-AF65-F5344CB8AC3E}">
        <p14:creationId xmlns:p14="http://schemas.microsoft.com/office/powerpoint/2010/main" val="13070025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AD8A4911-882C-1010-2106-92AF42F0CA5D}"/>
              </a:ext>
            </a:extLst>
          </p:cNvPr>
          <p:cNvSpPr/>
          <p:nvPr/>
        </p:nvSpPr>
        <p:spPr>
          <a:xfrm>
            <a:off x="4358807" y="414204"/>
            <a:ext cx="3806890" cy="1033680"/>
          </a:xfrm>
          <a:prstGeom prst="roundRect">
            <a:avLst>
              <a:gd name="adj" fmla="val 50000"/>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ar-SA" sz="3600" b="1" dirty="0"/>
              <a:t>الليبيدات</a:t>
            </a:r>
          </a:p>
        </p:txBody>
      </p:sp>
      <p:sp>
        <p:nvSpPr>
          <p:cNvPr id="3" name="مستطيل: زوايا مستديرة 2">
            <a:extLst>
              <a:ext uri="{FF2B5EF4-FFF2-40B4-BE49-F238E27FC236}">
                <a16:creationId xmlns:a16="http://schemas.microsoft.com/office/drawing/2014/main" id="{0C403C79-9F3B-E89B-A3D7-5FEDFD9F5D99}"/>
              </a:ext>
            </a:extLst>
          </p:cNvPr>
          <p:cNvSpPr/>
          <p:nvPr/>
        </p:nvSpPr>
        <p:spPr>
          <a:xfrm>
            <a:off x="9526696" y="3262228"/>
            <a:ext cx="2405956" cy="736315"/>
          </a:xfrm>
          <a:prstGeom prst="roundRect">
            <a:avLst>
              <a:gd name="adj" fmla="val 0"/>
            </a:avLst>
          </a:prstGeom>
          <a:ln w="57150"/>
          <a:effectLst/>
        </p:spPr>
        <p:style>
          <a:lnRef idx="2">
            <a:schemeClr val="dk1"/>
          </a:lnRef>
          <a:fillRef idx="1">
            <a:schemeClr val="lt1"/>
          </a:fillRef>
          <a:effectRef idx="0">
            <a:schemeClr val="dk1"/>
          </a:effectRef>
          <a:fontRef idx="minor">
            <a:schemeClr val="dk1"/>
          </a:fontRef>
        </p:style>
        <p:txBody>
          <a:bodyPr rtlCol="1" anchor="ctr"/>
          <a:lstStyle/>
          <a:p>
            <a:pPr algn="ctr"/>
            <a:r>
              <a:rPr lang="ar-SA" sz="3200" b="1" dirty="0" err="1"/>
              <a:t>الجلسريدات</a:t>
            </a:r>
            <a:endParaRPr lang="ar-SA" sz="3200" b="1" dirty="0"/>
          </a:p>
        </p:txBody>
      </p:sp>
      <p:sp>
        <p:nvSpPr>
          <p:cNvPr id="6" name="مستطيل: زوايا مستديرة 5">
            <a:extLst>
              <a:ext uri="{FF2B5EF4-FFF2-40B4-BE49-F238E27FC236}">
                <a16:creationId xmlns:a16="http://schemas.microsoft.com/office/drawing/2014/main" id="{30FD4C50-AB83-7F55-8E61-02861BA60CEF}"/>
              </a:ext>
            </a:extLst>
          </p:cNvPr>
          <p:cNvSpPr/>
          <p:nvPr/>
        </p:nvSpPr>
        <p:spPr>
          <a:xfrm>
            <a:off x="6524995" y="3262227"/>
            <a:ext cx="2405956" cy="1033680"/>
          </a:xfrm>
          <a:prstGeom prst="roundRect">
            <a:avLst>
              <a:gd name="adj" fmla="val 0"/>
            </a:avLst>
          </a:prstGeom>
          <a:ln w="57150"/>
          <a:effectLst/>
        </p:spPr>
        <p:style>
          <a:lnRef idx="2">
            <a:schemeClr val="dk1"/>
          </a:lnRef>
          <a:fillRef idx="1">
            <a:schemeClr val="lt1"/>
          </a:fillRef>
          <a:effectRef idx="0">
            <a:schemeClr val="dk1"/>
          </a:effectRef>
          <a:fontRef idx="minor">
            <a:schemeClr val="dk1"/>
          </a:fontRef>
        </p:style>
        <p:txBody>
          <a:bodyPr rtlCol="1" anchor="ctr"/>
          <a:lstStyle/>
          <a:p>
            <a:pPr algn="ctr"/>
            <a:r>
              <a:rPr lang="ar-SA" sz="3200" b="1" dirty="0"/>
              <a:t>الليبيدات الفوسفورية</a:t>
            </a:r>
          </a:p>
        </p:txBody>
      </p:sp>
      <p:sp>
        <p:nvSpPr>
          <p:cNvPr id="7" name="مستطيل: زوايا مستديرة 6">
            <a:extLst>
              <a:ext uri="{FF2B5EF4-FFF2-40B4-BE49-F238E27FC236}">
                <a16:creationId xmlns:a16="http://schemas.microsoft.com/office/drawing/2014/main" id="{6ECD2EB0-0D3E-B619-FF7E-EA90DB61B844}"/>
              </a:ext>
            </a:extLst>
          </p:cNvPr>
          <p:cNvSpPr/>
          <p:nvPr/>
        </p:nvSpPr>
        <p:spPr>
          <a:xfrm>
            <a:off x="3523294" y="3262226"/>
            <a:ext cx="2405956" cy="736315"/>
          </a:xfrm>
          <a:prstGeom prst="roundRect">
            <a:avLst>
              <a:gd name="adj" fmla="val 0"/>
            </a:avLst>
          </a:prstGeom>
          <a:ln w="57150"/>
          <a:effectLst/>
        </p:spPr>
        <p:style>
          <a:lnRef idx="2">
            <a:schemeClr val="dk1"/>
          </a:lnRef>
          <a:fillRef idx="1">
            <a:schemeClr val="lt1"/>
          </a:fillRef>
          <a:effectRef idx="0">
            <a:schemeClr val="dk1"/>
          </a:effectRef>
          <a:fontRef idx="minor">
            <a:schemeClr val="dk1"/>
          </a:fontRef>
        </p:style>
        <p:txBody>
          <a:bodyPr rtlCol="1" anchor="ctr"/>
          <a:lstStyle/>
          <a:p>
            <a:pPr algn="ctr"/>
            <a:r>
              <a:rPr lang="ar-SA" sz="3200" b="1" dirty="0"/>
              <a:t>الشموع</a:t>
            </a:r>
          </a:p>
        </p:txBody>
      </p:sp>
      <p:sp>
        <p:nvSpPr>
          <p:cNvPr id="8" name="مستطيل: زوايا مستديرة 7">
            <a:extLst>
              <a:ext uri="{FF2B5EF4-FFF2-40B4-BE49-F238E27FC236}">
                <a16:creationId xmlns:a16="http://schemas.microsoft.com/office/drawing/2014/main" id="{ACF5D7C5-22B0-0EC8-2527-6128B66D919D}"/>
              </a:ext>
            </a:extLst>
          </p:cNvPr>
          <p:cNvSpPr/>
          <p:nvPr/>
        </p:nvSpPr>
        <p:spPr>
          <a:xfrm>
            <a:off x="521593" y="3262226"/>
            <a:ext cx="2405956" cy="736315"/>
          </a:xfrm>
          <a:prstGeom prst="roundRect">
            <a:avLst>
              <a:gd name="adj" fmla="val 0"/>
            </a:avLst>
          </a:prstGeom>
          <a:ln w="57150"/>
          <a:effectLst/>
        </p:spPr>
        <p:style>
          <a:lnRef idx="2">
            <a:schemeClr val="dk1"/>
          </a:lnRef>
          <a:fillRef idx="1">
            <a:schemeClr val="lt1"/>
          </a:fillRef>
          <a:effectRef idx="0">
            <a:schemeClr val="dk1"/>
          </a:effectRef>
          <a:fontRef idx="minor">
            <a:schemeClr val="dk1"/>
          </a:fontRef>
        </p:style>
        <p:txBody>
          <a:bodyPr rtlCol="1" anchor="ctr"/>
          <a:lstStyle/>
          <a:p>
            <a:pPr algn="ctr"/>
            <a:r>
              <a:rPr lang="ar-SA" sz="3200" b="1" dirty="0" err="1"/>
              <a:t>الستيرويدات</a:t>
            </a:r>
            <a:endParaRPr lang="ar-SA" sz="3200" b="1" dirty="0"/>
          </a:p>
        </p:txBody>
      </p:sp>
      <p:cxnSp>
        <p:nvCxnSpPr>
          <p:cNvPr id="9" name="رابط كسهم مستقيم 8">
            <a:extLst>
              <a:ext uri="{FF2B5EF4-FFF2-40B4-BE49-F238E27FC236}">
                <a16:creationId xmlns:a16="http://schemas.microsoft.com/office/drawing/2014/main" id="{C9872FD9-B271-48CC-BBA5-E5FE521118E7}"/>
              </a:ext>
            </a:extLst>
          </p:cNvPr>
          <p:cNvCxnSpPr/>
          <p:nvPr/>
        </p:nvCxnSpPr>
        <p:spPr>
          <a:xfrm>
            <a:off x="7910945" y="1316182"/>
            <a:ext cx="2660073" cy="1946044"/>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رابط كسهم مستقيم 9">
            <a:extLst>
              <a:ext uri="{FF2B5EF4-FFF2-40B4-BE49-F238E27FC236}">
                <a16:creationId xmlns:a16="http://schemas.microsoft.com/office/drawing/2014/main" id="{33C64814-BE63-13E0-525F-ED6570DBFCE5}"/>
              </a:ext>
            </a:extLst>
          </p:cNvPr>
          <p:cNvCxnSpPr>
            <a:cxnSpLocks/>
          </p:cNvCxnSpPr>
          <p:nvPr/>
        </p:nvCxnSpPr>
        <p:spPr>
          <a:xfrm>
            <a:off x="7019023" y="1482956"/>
            <a:ext cx="0" cy="1779270"/>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رابط كسهم مستقيم 10">
            <a:extLst>
              <a:ext uri="{FF2B5EF4-FFF2-40B4-BE49-F238E27FC236}">
                <a16:creationId xmlns:a16="http://schemas.microsoft.com/office/drawing/2014/main" id="{0AB6CAEF-8C65-FB93-03C7-BBAA8FBA75EC}"/>
              </a:ext>
            </a:extLst>
          </p:cNvPr>
          <p:cNvCxnSpPr>
            <a:cxnSpLocks/>
          </p:cNvCxnSpPr>
          <p:nvPr/>
        </p:nvCxnSpPr>
        <p:spPr>
          <a:xfrm>
            <a:off x="4949465" y="1447884"/>
            <a:ext cx="0" cy="1779270"/>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a:extLst>
              <a:ext uri="{FF2B5EF4-FFF2-40B4-BE49-F238E27FC236}">
                <a16:creationId xmlns:a16="http://schemas.microsoft.com/office/drawing/2014/main" id="{B1BD42D9-9C3F-3682-E785-22B5988E6D1C}"/>
              </a:ext>
            </a:extLst>
          </p:cNvPr>
          <p:cNvCxnSpPr>
            <a:cxnSpLocks/>
          </p:cNvCxnSpPr>
          <p:nvPr/>
        </p:nvCxnSpPr>
        <p:spPr>
          <a:xfrm flipH="1">
            <a:off x="1884218" y="1316182"/>
            <a:ext cx="2685943" cy="1910972"/>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Google Shape;16;p3">
            <a:extLst>
              <a:ext uri="{FF2B5EF4-FFF2-40B4-BE49-F238E27FC236}">
                <a16:creationId xmlns:a16="http://schemas.microsoft.com/office/drawing/2014/main" id="{A130F370-82D4-18AB-2E2F-A2DB30DD4B79}"/>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112</a:t>
            </a:r>
            <a:endParaRPr sz="1800" b="0" i="0" u="none" strike="noStrike" cap="none" dirty="0">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64318070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oogle Shape;221;p9">
            <a:extLst>
              <a:ext uri="{FF2B5EF4-FFF2-40B4-BE49-F238E27FC236}">
                <a16:creationId xmlns:a16="http://schemas.microsoft.com/office/drawing/2014/main" id="{674FE411-2CD1-0D21-B137-15684308A318}"/>
              </a:ext>
            </a:extLst>
          </p:cNvPr>
          <p:cNvGrpSpPr/>
          <p:nvPr/>
        </p:nvGrpSpPr>
        <p:grpSpPr>
          <a:xfrm>
            <a:off x="398760" y="3732485"/>
            <a:ext cx="1696490" cy="1696490"/>
            <a:chOff x="4555522" y="-423"/>
            <a:chExt cx="1520289" cy="1520289"/>
          </a:xfrm>
        </p:grpSpPr>
        <p:sp>
          <p:nvSpPr>
            <p:cNvPr id="15" name="Google Shape;222;p9">
              <a:extLst>
                <a:ext uri="{FF2B5EF4-FFF2-40B4-BE49-F238E27FC236}">
                  <a16:creationId xmlns:a16="http://schemas.microsoft.com/office/drawing/2014/main" id="{D1238EC5-77D6-D871-6D43-24AB3752D599}"/>
                </a:ext>
              </a:extLst>
            </p:cNvPr>
            <p:cNvSpPr/>
            <p:nvPr/>
          </p:nvSpPr>
          <p:spPr>
            <a:xfrm>
              <a:off x="4696048" y="138225"/>
              <a:ext cx="1247700" cy="1247700"/>
            </a:xfrm>
            <a:prstGeom prst="ellipse">
              <a:avLst/>
            </a:prstGeom>
            <a:solidFill>
              <a:srgbClr val="FFFFFF"/>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6" name="Google Shape;223;p9">
              <a:extLst>
                <a:ext uri="{FF2B5EF4-FFF2-40B4-BE49-F238E27FC236}">
                  <a16:creationId xmlns:a16="http://schemas.microsoft.com/office/drawing/2014/main" id="{F3885FC0-A4CB-9C7D-678B-35C7D9B93FE3}"/>
                </a:ext>
              </a:extLst>
            </p:cNvPr>
            <p:cNvGrpSpPr/>
            <p:nvPr/>
          </p:nvGrpSpPr>
          <p:grpSpPr>
            <a:xfrm>
              <a:off x="4555522" y="-423"/>
              <a:ext cx="1520289" cy="1520289"/>
              <a:chOff x="4698511" y="-40834"/>
              <a:chExt cx="1520289" cy="1520289"/>
            </a:xfrm>
          </p:grpSpPr>
          <p:grpSp>
            <p:nvGrpSpPr>
              <p:cNvPr id="17" name="Google Shape;224;p9">
                <a:extLst>
                  <a:ext uri="{FF2B5EF4-FFF2-40B4-BE49-F238E27FC236}">
                    <a16:creationId xmlns:a16="http://schemas.microsoft.com/office/drawing/2014/main" id="{152D5BBB-6168-C4F3-AFB2-C84A670AD730}"/>
                  </a:ext>
                </a:extLst>
              </p:cNvPr>
              <p:cNvGrpSpPr/>
              <p:nvPr/>
            </p:nvGrpSpPr>
            <p:grpSpPr>
              <a:xfrm>
                <a:off x="4698511" y="-40834"/>
                <a:ext cx="1520289" cy="1520289"/>
                <a:chOff x="4698511" y="-40834"/>
                <a:chExt cx="1520289" cy="1520289"/>
              </a:xfrm>
            </p:grpSpPr>
            <p:grpSp>
              <p:nvGrpSpPr>
                <p:cNvPr id="21" name="Google Shape;225;p9">
                  <a:extLst>
                    <a:ext uri="{FF2B5EF4-FFF2-40B4-BE49-F238E27FC236}">
                      <a16:creationId xmlns:a16="http://schemas.microsoft.com/office/drawing/2014/main" id="{4DC41983-69B4-0371-BA96-454E41D4E1F6}"/>
                    </a:ext>
                  </a:extLst>
                </p:cNvPr>
                <p:cNvGrpSpPr/>
                <p:nvPr/>
              </p:nvGrpSpPr>
              <p:grpSpPr>
                <a:xfrm>
                  <a:off x="4698511" y="-40834"/>
                  <a:ext cx="1520289" cy="1520289"/>
                  <a:chOff x="4698511" y="-40834"/>
                  <a:chExt cx="1520289" cy="1520289"/>
                </a:xfrm>
              </p:grpSpPr>
              <p:sp>
                <p:nvSpPr>
                  <p:cNvPr id="26" name="Google Shape;226;p9">
                    <a:extLst>
                      <a:ext uri="{FF2B5EF4-FFF2-40B4-BE49-F238E27FC236}">
                        <a16:creationId xmlns:a16="http://schemas.microsoft.com/office/drawing/2014/main" id="{EA0290FC-99D1-98BF-0912-D393F284CCB7}"/>
                      </a:ext>
                    </a:extLst>
                  </p:cNvPr>
                  <p:cNvSpPr/>
                  <p:nvPr/>
                </p:nvSpPr>
                <p:spPr>
                  <a:xfrm rot="-2700000">
                    <a:off x="4921152" y="181807"/>
                    <a:ext cx="1075006" cy="1075006"/>
                  </a:xfrm>
                  <a:custGeom>
                    <a:avLst/>
                    <a:gdLst/>
                    <a:ahLst/>
                    <a:cxnLst/>
                    <a:rect l="l" t="t" r="r" b="b"/>
                    <a:pathLst>
                      <a:path w="1074409" h="1074409" extrusionOk="0">
                        <a:moveTo>
                          <a:pt x="1074410" y="537205"/>
                        </a:moveTo>
                        <a:cubicBezTo>
                          <a:pt x="1074410" y="833895"/>
                          <a:pt x="833895" y="1074410"/>
                          <a:pt x="537205" y="1074410"/>
                        </a:cubicBezTo>
                        <a:cubicBezTo>
                          <a:pt x="240515" y="1074410"/>
                          <a:pt x="0" y="833895"/>
                          <a:pt x="0" y="537205"/>
                        </a:cubicBezTo>
                        <a:cubicBezTo>
                          <a:pt x="0" y="240515"/>
                          <a:pt x="240515" y="0"/>
                          <a:pt x="537205" y="0"/>
                        </a:cubicBezTo>
                        <a:cubicBezTo>
                          <a:pt x="833895" y="0"/>
                          <a:pt x="1074410" y="240515"/>
                          <a:pt x="1074410" y="537205"/>
                        </a:cubicBezTo>
                        <a:close/>
                      </a:path>
                    </a:pathLst>
                  </a:custGeom>
                  <a:solidFill>
                    <a:srgbClr val="FFD0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27" name="Google Shape;227;p9">
                    <a:extLst>
                      <a:ext uri="{FF2B5EF4-FFF2-40B4-BE49-F238E27FC236}">
                        <a16:creationId xmlns:a16="http://schemas.microsoft.com/office/drawing/2014/main" id="{9433FD09-ADFC-70DE-A064-5998AF7EBBEE}"/>
                      </a:ext>
                    </a:extLst>
                  </p:cNvPr>
                  <p:cNvSpPr/>
                  <p:nvPr/>
                </p:nvSpPr>
                <p:spPr>
                  <a:xfrm>
                    <a:off x="5046244" y="228600"/>
                    <a:ext cx="948943" cy="1027252"/>
                  </a:xfrm>
                  <a:custGeom>
                    <a:avLst/>
                    <a:gdLst/>
                    <a:ahLst/>
                    <a:cxnLst/>
                    <a:rect l="l" t="t" r="r" b="b"/>
                    <a:pathLst>
                      <a:path w="948943" h="1027252" extrusionOk="0">
                        <a:moveTo>
                          <a:pt x="631658" y="0"/>
                        </a:moveTo>
                        <a:cubicBezTo>
                          <a:pt x="695425" y="75799"/>
                          <a:pt x="738739" y="170247"/>
                          <a:pt x="752575" y="276125"/>
                        </a:cubicBezTo>
                        <a:cubicBezTo>
                          <a:pt x="790475" y="570297"/>
                          <a:pt x="582930" y="839804"/>
                          <a:pt x="288758" y="877704"/>
                        </a:cubicBezTo>
                        <a:cubicBezTo>
                          <a:pt x="186489" y="890938"/>
                          <a:pt x="87229" y="874696"/>
                          <a:pt x="0" y="834992"/>
                        </a:cubicBezTo>
                        <a:cubicBezTo>
                          <a:pt x="113699" y="970347"/>
                          <a:pt x="292367" y="1047349"/>
                          <a:pt x="480662" y="1022684"/>
                        </a:cubicBezTo>
                        <a:cubicBezTo>
                          <a:pt x="774834" y="984785"/>
                          <a:pt x="982378" y="715277"/>
                          <a:pt x="944479" y="421105"/>
                        </a:cubicBezTo>
                        <a:cubicBezTo>
                          <a:pt x="919814" y="229202"/>
                          <a:pt x="796491" y="73994"/>
                          <a:pt x="631658" y="0"/>
                        </a:cubicBezTo>
                        <a:close/>
                      </a:path>
                    </a:pathLst>
                  </a:custGeom>
                  <a:solidFill>
                    <a:srgbClr val="FDC4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28" name="Google Shape;228;p9">
                    <a:extLst>
                      <a:ext uri="{FF2B5EF4-FFF2-40B4-BE49-F238E27FC236}">
                        <a16:creationId xmlns:a16="http://schemas.microsoft.com/office/drawing/2014/main" id="{BF15FF48-6405-C93F-BF5B-BAC665444658}"/>
                      </a:ext>
                    </a:extLst>
                  </p:cNvPr>
                  <p:cNvSpPr/>
                  <p:nvPr/>
                </p:nvSpPr>
                <p:spPr>
                  <a:xfrm>
                    <a:off x="4956615" y="221921"/>
                    <a:ext cx="895745" cy="851294"/>
                  </a:xfrm>
                  <a:custGeom>
                    <a:avLst/>
                    <a:gdLst/>
                    <a:ahLst/>
                    <a:cxnLst/>
                    <a:rect l="l" t="t" r="r" b="b"/>
                    <a:pathLst>
                      <a:path w="895745" h="851294" extrusionOk="0">
                        <a:moveTo>
                          <a:pt x="48121" y="613070"/>
                        </a:moveTo>
                        <a:cubicBezTo>
                          <a:pt x="12628" y="339953"/>
                          <a:pt x="205734" y="89696"/>
                          <a:pt x="478851" y="54203"/>
                        </a:cubicBezTo>
                        <a:cubicBezTo>
                          <a:pt x="638270" y="33749"/>
                          <a:pt x="790469" y="90899"/>
                          <a:pt x="895745" y="196777"/>
                        </a:cubicBezTo>
                        <a:cubicBezTo>
                          <a:pt x="791071" y="59617"/>
                          <a:pt x="618418" y="-19791"/>
                          <a:pt x="434936" y="4272"/>
                        </a:cubicBezTo>
                        <a:cubicBezTo>
                          <a:pt x="161819" y="39765"/>
                          <a:pt x="-31288" y="289420"/>
                          <a:pt x="4205" y="563139"/>
                        </a:cubicBezTo>
                        <a:cubicBezTo>
                          <a:pt x="18643" y="676837"/>
                          <a:pt x="70379" y="776098"/>
                          <a:pt x="145576" y="851295"/>
                        </a:cubicBezTo>
                        <a:cubicBezTo>
                          <a:pt x="94442" y="783918"/>
                          <a:pt x="60152" y="703307"/>
                          <a:pt x="48121" y="613070"/>
                        </a:cubicBezTo>
                        <a:close/>
                      </a:path>
                    </a:pathLst>
                  </a:custGeom>
                  <a:solidFill>
                    <a:srgbClr val="FFD77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sp>
              <p:nvSpPr>
                <p:cNvPr id="22" name="Google Shape;229;p9">
                  <a:extLst>
                    <a:ext uri="{FF2B5EF4-FFF2-40B4-BE49-F238E27FC236}">
                      <a16:creationId xmlns:a16="http://schemas.microsoft.com/office/drawing/2014/main" id="{5CA36149-4375-E7DD-5606-008B58BB4DF6}"/>
                    </a:ext>
                  </a:extLst>
                </p:cNvPr>
                <p:cNvSpPr/>
                <p:nvPr/>
              </p:nvSpPr>
              <p:spPr>
                <a:xfrm>
                  <a:off x="5221782" y="769845"/>
                  <a:ext cx="497793" cy="219567"/>
                </a:xfrm>
                <a:custGeom>
                  <a:avLst/>
                  <a:gdLst/>
                  <a:ahLst/>
                  <a:cxnLst/>
                  <a:rect l="l" t="t" r="r" b="b"/>
                  <a:pathLst>
                    <a:path w="497793" h="219567" extrusionOk="0">
                      <a:moveTo>
                        <a:pt x="28397" y="58529"/>
                      </a:moveTo>
                      <a:cubicBezTo>
                        <a:pt x="12756" y="47099"/>
                        <a:pt x="-7096" y="64545"/>
                        <a:pt x="2529" y="81389"/>
                      </a:cubicBezTo>
                      <a:cubicBezTo>
                        <a:pt x="54867" y="174634"/>
                        <a:pt x="159542" y="231784"/>
                        <a:pt x="272037" y="217346"/>
                      </a:cubicBezTo>
                      <a:cubicBezTo>
                        <a:pt x="382727" y="202908"/>
                        <a:pt x="468753" y="123500"/>
                        <a:pt x="497027" y="22434"/>
                      </a:cubicBezTo>
                      <a:cubicBezTo>
                        <a:pt x="502442" y="3785"/>
                        <a:pt x="477777" y="-8246"/>
                        <a:pt x="466347" y="6793"/>
                      </a:cubicBezTo>
                      <a:cubicBezTo>
                        <a:pt x="397767" y="92217"/>
                        <a:pt x="246169" y="221557"/>
                        <a:pt x="28397" y="58529"/>
                      </a:cubicBezTo>
                      <a:close/>
                    </a:path>
                  </a:pathLst>
                </a:custGeom>
                <a:solidFill>
                  <a:srgbClr val="5E49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nvGrpSpPr>
                <p:cNvPr id="23" name="Google Shape;230;p9">
                  <a:extLst>
                    <a:ext uri="{FF2B5EF4-FFF2-40B4-BE49-F238E27FC236}">
                      <a16:creationId xmlns:a16="http://schemas.microsoft.com/office/drawing/2014/main" id="{4012A414-4845-E2EB-73FB-CB3A8A0B2153}"/>
                    </a:ext>
                  </a:extLst>
                </p:cNvPr>
                <p:cNvGrpSpPr/>
                <p:nvPr/>
              </p:nvGrpSpPr>
              <p:grpSpPr>
                <a:xfrm>
                  <a:off x="5126946" y="550765"/>
                  <a:ext cx="643487" cy="153128"/>
                  <a:chOff x="5126946" y="550765"/>
                  <a:chExt cx="643487" cy="153128"/>
                </a:xfrm>
              </p:grpSpPr>
              <p:sp>
                <p:nvSpPr>
                  <p:cNvPr id="24" name="Google Shape;231;p9">
                    <a:extLst>
                      <a:ext uri="{FF2B5EF4-FFF2-40B4-BE49-F238E27FC236}">
                        <a16:creationId xmlns:a16="http://schemas.microsoft.com/office/drawing/2014/main" id="{11D2CE73-D7EB-1F35-CA1A-5C6AB14BE460}"/>
                      </a:ext>
                    </a:extLst>
                  </p:cNvPr>
                  <p:cNvSpPr/>
                  <p:nvPr/>
                </p:nvSpPr>
                <p:spPr>
                  <a:xfrm>
                    <a:off x="5126946" y="610321"/>
                    <a:ext cx="185686" cy="93572"/>
                  </a:xfrm>
                  <a:custGeom>
                    <a:avLst/>
                    <a:gdLst/>
                    <a:ahLst/>
                    <a:cxnLst/>
                    <a:rect l="l" t="t" r="r" b="b"/>
                    <a:pathLst>
                      <a:path w="185686" h="93572" extrusionOk="0">
                        <a:moveTo>
                          <a:pt x="183392" y="50813"/>
                        </a:moveTo>
                        <a:cubicBezTo>
                          <a:pt x="163539" y="15320"/>
                          <a:pt x="124437" y="-4532"/>
                          <a:pt x="83529" y="882"/>
                        </a:cubicBezTo>
                        <a:cubicBezTo>
                          <a:pt x="43825" y="6297"/>
                          <a:pt x="11340" y="34571"/>
                          <a:pt x="512" y="73072"/>
                        </a:cubicBezTo>
                        <a:cubicBezTo>
                          <a:pt x="-1293" y="80291"/>
                          <a:pt x="1715" y="88111"/>
                          <a:pt x="8934" y="91721"/>
                        </a:cubicBezTo>
                        <a:cubicBezTo>
                          <a:pt x="15551" y="95330"/>
                          <a:pt x="23973" y="93526"/>
                          <a:pt x="28786" y="87510"/>
                        </a:cubicBezTo>
                        <a:cubicBezTo>
                          <a:pt x="54654" y="55024"/>
                          <a:pt x="98569" y="26149"/>
                          <a:pt x="159930" y="71869"/>
                        </a:cubicBezTo>
                        <a:cubicBezTo>
                          <a:pt x="163539" y="74275"/>
                          <a:pt x="167750" y="75478"/>
                          <a:pt x="171360" y="74877"/>
                        </a:cubicBezTo>
                        <a:cubicBezTo>
                          <a:pt x="174368" y="74275"/>
                          <a:pt x="177376" y="73072"/>
                          <a:pt x="179782" y="71267"/>
                        </a:cubicBezTo>
                        <a:cubicBezTo>
                          <a:pt x="185798" y="65251"/>
                          <a:pt x="187602" y="57431"/>
                          <a:pt x="183392" y="50813"/>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25" name="Google Shape;232;p9">
                    <a:extLst>
                      <a:ext uri="{FF2B5EF4-FFF2-40B4-BE49-F238E27FC236}">
                        <a16:creationId xmlns:a16="http://schemas.microsoft.com/office/drawing/2014/main" id="{B1D35CD8-DD99-DB76-C849-83142F814901}"/>
                      </a:ext>
                    </a:extLst>
                  </p:cNvPr>
                  <p:cNvSpPr/>
                  <p:nvPr/>
                </p:nvSpPr>
                <p:spPr>
                  <a:xfrm>
                    <a:off x="5584747" y="550765"/>
                    <a:ext cx="185686" cy="93572"/>
                  </a:xfrm>
                  <a:custGeom>
                    <a:avLst/>
                    <a:gdLst/>
                    <a:ahLst/>
                    <a:cxnLst/>
                    <a:rect l="l" t="t" r="r" b="b"/>
                    <a:pathLst>
                      <a:path w="185686" h="93572" extrusionOk="0">
                        <a:moveTo>
                          <a:pt x="183392" y="50813"/>
                        </a:moveTo>
                        <a:cubicBezTo>
                          <a:pt x="163540" y="15320"/>
                          <a:pt x="124437" y="-4532"/>
                          <a:pt x="83530" y="882"/>
                        </a:cubicBezTo>
                        <a:cubicBezTo>
                          <a:pt x="43825" y="6297"/>
                          <a:pt x="11340" y="34571"/>
                          <a:pt x="512" y="73072"/>
                        </a:cubicBezTo>
                        <a:cubicBezTo>
                          <a:pt x="-1293" y="80291"/>
                          <a:pt x="1715" y="88111"/>
                          <a:pt x="8934" y="91721"/>
                        </a:cubicBezTo>
                        <a:cubicBezTo>
                          <a:pt x="15551" y="95330"/>
                          <a:pt x="23973" y="93526"/>
                          <a:pt x="28786" y="87510"/>
                        </a:cubicBezTo>
                        <a:cubicBezTo>
                          <a:pt x="54654" y="55024"/>
                          <a:pt x="98569" y="26149"/>
                          <a:pt x="159930" y="71869"/>
                        </a:cubicBezTo>
                        <a:cubicBezTo>
                          <a:pt x="163540" y="74275"/>
                          <a:pt x="167751" y="75478"/>
                          <a:pt x="171360" y="74877"/>
                        </a:cubicBezTo>
                        <a:cubicBezTo>
                          <a:pt x="174368" y="74275"/>
                          <a:pt x="177376" y="73072"/>
                          <a:pt x="179782" y="71267"/>
                        </a:cubicBezTo>
                        <a:cubicBezTo>
                          <a:pt x="185798" y="65853"/>
                          <a:pt x="187603" y="57431"/>
                          <a:pt x="183392" y="50813"/>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nvGrpSpPr>
              <p:cNvPr id="18" name="Google Shape;233;p9">
                <a:extLst>
                  <a:ext uri="{FF2B5EF4-FFF2-40B4-BE49-F238E27FC236}">
                    <a16:creationId xmlns:a16="http://schemas.microsoft.com/office/drawing/2014/main" id="{D916C4EF-7DFA-A35A-57A8-DF187D951A41}"/>
                  </a:ext>
                </a:extLst>
              </p:cNvPr>
              <p:cNvGrpSpPr/>
              <p:nvPr/>
            </p:nvGrpSpPr>
            <p:grpSpPr>
              <a:xfrm>
                <a:off x="4982296" y="639192"/>
                <a:ext cx="985635" cy="303060"/>
                <a:chOff x="4982296" y="639192"/>
                <a:chExt cx="985635" cy="303060"/>
              </a:xfrm>
            </p:grpSpPr>
            <p:sp>
              <p:nvSpPr>
                <p:cNvPr id="19" name="Google Shape;234;p9">
                  <a:extLst>
                    <a:ext uri="{FF2B5EF4-FFF2-40B4-BE49-F238E27FC236}">
                      <a16:creationId xmlns:a16="http://schemas.microsoft.com/office/drawing/2014/main" id="{AFDC988F-F575-981F-42BC-C3E8C4DF506B}"/>
                    </a:ext>
                  </a:extLst>
                </p:cNvPr>
                <p:cNvSpPr/>
                <p:nvPr/>
              </p:nvSpPr>
              <p:spPr>
                <a:xfrm>
                  <a:off x="4982296" y="754326"/>
                  <a:ext cx="188053" cy="187926"/>
                </a:xfrm>
                <a:custGeom>
                  <a:avLst/>
                  <a:gdLst/>
                  <a:ahLst/>
                  <a:cxnLst/>
                  <a:rect l="l" t="t" r="r" b="b"/>
                  <a:pathLst>
                    <a:path w="188053" h="187926" extrusionOk="0">
                      <a:moveTo>
                        <a:pt x="187271" y="81868"/>
                      </a:moveTo>
                      <a:cubicBezTo>
                        <a:pt x="193889" y="133002"/>
                        <a:pt x="157794" y="180527"/>
                        <a:pt x="106058" y="187144"/>
                      </a:cubicBezTo>
                      <a:cubicBezTo>
                        <a:pt x="54924" y="193762"/>
                        <a:pt x="7399" y="157667"/>
                        <a:pt x="782" y="105931"/>
                      </a:cubicBezTo>
                      <a:cubicBezTo>
                        <a:pt x="-5835" y="54797"/>
                        <a:pt x="30259" y="7272"/>
                        <a:pt x="81995" y="655"/>
                      </a:cubicBezTo>
                      <a:cubicBezTo>
                        <a:pt x="133731" y="-5361"/>
                        <a:pt x="180654" y="30734"/>
                        <a:pt x="187271" y="81868"/>
                      </a:cubicBezTo>
                      <a:close/>
                    </a:path>
                  </a:pathLst>
                </a:custGeom>
                <a:solidFill>
                  <a:srgbClr val="F5A6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20" name="Google Shape;235;p9">
                  <a:extLst>
                    <a:ext uri="{FF2B5EF4-FFF2-40B4-BE49-F238E27FC236}">
                      <a16:creationId xmlns:a16="http://schemas.microsoft.com/office/drawing/2014/main" id="{204B9C72-E1E2-5F1B-1751-56306BE4C30F}"/>
                    </a:ext>
                  </a:extLst>
                </p:cNvPr>
                <p:cNvSpPr/>
                <p:nvPr/>
              </p:nvSpPr>
              <p:spPr>
                <a:xfrm rot="-570569">
                  <a:off x="5766280" y="653389"/>
                  <a:ext cx="187455" cy="187455"/>
                </a:xfrm>
                <a:custGeom>
                  <a:avLst/>
                  <a:gdLst/>
                  <a:ahLst/>
                  <a:cxnLst/>
                  <a:rect l="l" t="t" r="r" b="b"/>
                  <a:pathLst>
                    <a:path w="187694" h="187694" extrusionOk="0">
                      <a:moveTo>
                        <a:pt x="187694" y="93847"/>
                      </a:moveTo>
                      <a:cubicBezTo>
                        <a:pt x="187694" y="145677"/>
                        <a:pt x="145677" y="187694"/>
                        <a:pt x="93847" y="187694"/>
                      </a:cubicBezTo>
                      <a:cubicBezTo>
                        <a:pt x="42017" y="187694"/>
                        <a:pt x="0" y="145677"/>
                        <a:pt x="0" y="93847"/>
                      </a:cubicBezTo>
                      <a:cubicBezTo>
                        <a:pt x="0" y="42017"/>
                        <a:pt x="42017" y="0"/>
                        <a:pt x="93847" y="0"/>
                      </a:cubicBezTo>
                      <a:cubicBezTo>
                        <a:pt x="145678" y="0"/>
                        <a:pt x="187694" y="42017"/>
                        <a:pt x="187694" y="93847"/>
                      </a:cubicBezTo>
                      <a:close/>
                    </a:path>
                  </a:pathLst>
                </a:custGeom>
                <a:solidFill>
                  <a:srgbClr val="F5A6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grpSp>
        <p:nvGrpSpPr>
          <p:cNvPr id="29" name="Google Shape;246;p10">
            <a:extLst>
              <a:ext uri="{FF2B5EF4-FFF2-40B4-BE49-F238E27FC236}">
                <a16:creationId xmlns:a16="http://schemas.microsoft.com/office/drawing/2014/main" id="{39511D97-4A22-22D1-E26A-3C9258025A39}"/>
              </a:ext>
            </a:extLst>
          </p:cNvPr>
          <p:cNvGrpSpPr/>
          <p:nvPr/>
        </p:nvGrpSpPr>
        <p:grpSpPr>
          <a:xfrm>
            <a:off x="9789099" y="3495314"/>
            <a:ext cx="2192758" cy="2192758"/>
            <a:chOff x="1686376" y="4251030"/>
            <a:chExt cx="2192758" cy="2192758"/>
          </a:xfrm>
        </p:grpSpPr>
        <p:sp>
          <p:nvSpPr>
            <p:cNvPr id="30" name="Google Shape;247;p10">
              <a:extLst>
                <a:ext uri="{FF2B5EF4-FFF2-40B4-BE49-F238E27FC236}">
                  <a16:creationId xmlns:a16="http://schemas.microsoft.com/office/drawing/2014/main" id="{342E64E4-F26F-A4F0-BE1C-97585774857D}"/>
                </a:ext>
              </a:extLst>
            </p:cNvPr>
            <p:cNvSpPr/>
            <p:nvPr/>
          </p:nvSpPr>
          <p:spPr>
            <a:xfrm>
              <a:off x="1899684" y="4472763"/>
              <a:ext cx="1750800" cy="1750800"/>
            </a:xfrm>
            <a:prstGeom prst="ellipse">
              <a:avLst/>
            </a:prstGeom>
            <a:solidFill>
              <a:srgbClr val="FFFFFF"/>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31" name="Google Shape;248;p10">
              <a:extLst>
                <a:ext uri="{FF2B5EF4-FFF2-40B4-BE49-F238E27FC236}">
                  <a16:creationId xmlns:a16="http://schemas.microsoft.com/office/drawing/2014/main" id="{7CBDA1CA-4206-6ADA-36C7-EE843657E4D7}"/>
                </a:ext>
              </a:extLst>
            </p:cNvPr>
            <p:cNvGrpSpPr/>
            <p:nvPr/>
          </p:nvGrpSpPr>
          <p:grpSpPr>
            <a:xfrm>
              <a:off x="1686376" y="4251030"/>
              <a:ext cx="2192758" cy="2192758"/>
              <a:chOff x="1829365" y="4210619"/>
              <a:chExt cx="2192758" cy="2192758"/>
            </a:xfrm>
          </p:grpSpPr>
          <p:grpSp>
            <p:nvGrpSpPr>
              <p:cNvPr id="32" name="Google Shape;249;p10">
                <a:extLst>
                  <a:ext uri="{FF2B5EF4-FFF2-40B4-BE49-F238E27FC236}">
                    <a16:creationId xmlns:a16="http://schemas.microsoft.com/office/drawing/2014/main" id="{5B766EF1-B06E-07D0-66A2-14FF3A76D3FE}"/>
                  </a:ext>
                </a:extLst>
              </p:cNvPr>
              <p:cNvGrpSpPr/>
              <p:nvPr/>
            </p:nvGrpSpPr>
            <p:grpSpPr>
              <a:xfrm>
                <a:off x="1829365" y="4210619"/>
                <a:ext cx="2192758" cy="2192758"/>
                <a:chOff x="1829365" y="4210619"/>
                <a:chExt cx="2192758" cy="2192758"/>
              </a:xfrm>
            </p:grpSpPr>
            <p:sp>
              <p:nvSpPr>
                <p:cNvPr id="39" name="Google Shape;250;p10">
                  <a:extLst>
                    <a:ext uri="{FF2B5EF4-FFF2-40B4-BE49-F238E27FC236}">
                      <a16:creationId xmlns:a16="http://schemas.microsoft.com/office/drawing/2014/main" id="{9C29DD36-2286-34DD-054E-3B6D39D599A9}"/>
                    </a:ext>
                  </a:extLst>
                </p:cNvPr>
                <p:cNvSpPr/>
                <p:nvPr/>
              </p:nvSpPr>
              <p:spPr>
                <a:xfrm rot="-2700000">
                  <a:off x="2150486" y="4531741"/>
                  <a:ext cx="1550514" cy="1550514"/>
                </a:xfrm>
                <a:custGeom>
                  <a:avLst/>
                  <a:gdLst/>
                  <a:ahLst/>
                  <a:cxnLst/>
                  <a:rect l="l" t="t" r="r" b="b"/>
                  <a:pathLst>
                    <a:path w="1549652" h="1549652" extrusionOk="0">
                      <a:moveTo>
                        <a:pt x="1549653" y="774826"/>
                      </a:moveTo>
                      <a:cubicBezTo>
                        <a:pt x="1549653" y="1202751"/>
                        <a:pt x="1202751" y="1549653"/>
                        <a:pt x="774826" y="1549653"/>
                      </a:cubicBezTo>
                      <a:cubicBezTo>
                        <a:pt x="346902" y="1549653"/>
                        <a:pt x="0" y="1202751"/>
                        <a:pt x="0" y="774826"/>
                      </a:cubicBezTo>
                      <a:cubicBezTo>
                        <a:pt x="0" y="346902"/>
                        <a:pt x="346902" y="0"/>
                        <a:pt x="774826" y="0"/>
                      </a:cubicBezTo>
                      <a:cubicBezTo>
                        <a:pt x="1202751" y="0"/>
                        <a:pt x="1549653" y="346902"/>
                        <a:pt x="1549653" y="774826"/>
                      </a:cubicBezTo>
                      <a:close/>
                    </a:path>
                  </a:pathLst>
                </a:custGeom>
                <a:solidFill>
                  <a:srgbClr val="FFD0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40" name="Google Shape;251;p10">
                  <a:extLst>
                    <a:ext uri="{FF2B5EF4-FFF2-40B4-BE49-F238E27FC236}">
                      <a16:creationId xmlns:a16="http://schemas.microsoft.com/office/drawing/2014/main" id="{108A01EA-701E-254A-0B88-40FE8E4D08A2}"/>
                    </a:ext>
                  </a:extLst>
                </p:cNvPr>
                <p:cNvSpPr/>
                <p:nvPr/>
              </p:nvSpPr>
              <p:spPr>
                <a:xfrm>
                  <a:off x="2236871" y="4685096"/>
                  <a:ext cx="1463256" cy="1395939"/>
                </a:xfrm>
                <a:custGeom>
                  <a:avLst/>
                  <a:gdLst/>
                  <a:ahLst/>
                  <a:cxnLst/>
                  <a:rect l="l" t="t" r="r" b="b"/>
                  <a:pathLst>
                    <a:path w="1463256" h="1395939" extrusionOk="0">
                      <a:moveTo>
                        <a:pt x="1152024" y="0"/>
                      </a:moveTo>
                      <a:cubicBezTo>
                        <a:pt x="1218197" y="126933"/>
                        <a:pt x="1249480" y="273718"/>
                        <a:pt x="1235643" y="427121"/>
                      </a:cubicBezTo>
                      <a:cubicBezTo>
                        <a:pt x="1196541" y="853641"/>
                        <a:pt x="819952" y="1167665"/>
                        <a:pt x="393433" y="1128562"/>
                      </a:cubicBezTo>
                      <a:cubicBezTo>
                        <a:pt x="245444" y="1115328"/>
                        <a:pt x="110690" y="1060584"/>
                        <a:pt x="0" y="977566"/>
                      </a:cubicBezTo>
                      <a:cubicBezTo>
                        <a:pt x="117910" y="1204361"/>
                        <a:pt x="344705" y="1367991"/>
                        <a:pt x="617822" y="1392655"/>
                      </a:cubicBezTo>
                      <a:cubicBezTo>
                        <a:pt x="1044341" y="1431758"/>
                        <a:pt x="1420930" y="1117132"/>
                        <a:pt x="1460032" y="691214"/>
                      </a:cubicBezTo>
                      <a:cubicBezTo>
                        <a:pt x="1485298" y="412683"/>
                        <a:pt x="1360170" y="155809"/>
                        <a:pt x="1152024" y="0"/>
                      </a:cubicBezTo>
                      <a:close/>
                    </a:path>
                  </a:pathLst>
                </a:custGeom>
                <a:solidFill>
                  <a:srgbClr val="FDC4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41" name="Google Shape;252;p10">
                  <a:extLst>
                    <a:ext uri="{FF2B5EF4-FFF2-40B4-BE49-F238E27FC236}">
                      <a16:creationId xmlns:a16="http://schemas.microsoft.com/office/drawing/2014/main" id="{833DD342-0E35-99A8-6684-82E716256E14}"/>
                    </a:ext>
                  </a:extLst>
                </p:cNvPr>
                <p:cNvSpPr/>
                <p:nvPr/>
              </p:nvSpPr>
              <p:spPr>
                <a:xfrm>
                  <a:off x="2201348" y="4588231"/>
                  <a:ext cx="1374036" cy="1105111"/>
                </a:xfrm>
                <a:custGeom>
                  <a:avLst/>
                  <a:gdLst/>
                  <a:ahLst/>
                  <a:cxnLst/>
                  <a:rect l="l" t="t" r="r" b="b"/>
                  <a:pathLst>
                    <a:path w="1374036" h="1105111" extrusionOk="0">
                      <a:moveTo>
                        <a:pt x="49359" y="739351"/>
                      </a:moveTo>
                      <a:cubicBezTo>
                        <a:pt x="85454" y="343512"/>
                        <a:pt x="435573" y="51746"/>
                        <a:pt x="831412" y="87841"/>
                      </a:cubicBezTo>
                      <a:cubicBezTo>
                        <a:pt x="1063020" y="108896"/>
                        <a:pt x="1258533" y="237033"/>
                        <a:pt x="1374036" y="419311"/>
                      </a:cubicBezTo>
                      <a:cubicBezTo>
                        <a:pt x="1269963" y="193118"/>
                        <a:pt x="1050988" y="27683"/>
                        <a:pt x="785090" y="3019"/>
                      </a:cubicBezTo>
                      <a:cubicBezTo>
                        <a:pt x="389251" y="-33076"/>
                        <a:pt x="39132" y="258690"/>
                        <a:pt x="3038" y="654529"/>
                      </a:cubicBezTo>
                      <a:cubicBezTo>
                        <a:pt x="-12002" y="818760"/>
                        <a:pt x="29507" y="975772"/>
                        <a:pt x="111923" y="1105111"/>
                      </a:cubicBezTo>
                      <a:cubicBezTo>
                        <a:pt x="60789" y="994421"/>
                        <a:pt x="37328" y="869292"/>
                        <a:pt x="49359" y="739351"/>
                      </a:cubicBezTo>
                      <a:close/>
                    </a:path>
                  </a:pathLst>
                </a:custGeom>
                <a:solidFill>
                  <a:srgbClr val="FFD77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nvGrpSpPr>
              <p:cNvPr id="33" name="Google Shape;253;p10">
                <a:extLst>
                  <a:ext uri="{FF2B5EF4-FFF2-40B4-BE49-F238E27FC236}">
                    <a16:creationId xmlns:a16="http://schemas.microsoft.com/office/drawing/2014/main" id="{14756434-7C05-8E3F-AC03-F11539EE62AF}"/>
                  </a:ext>
                </a:extLst>
              </p:cNvPr>
              <p:cNvGrpSpPr/>
              <p:nvPr/>
            </p:nvGrpSpPr>
            <p:grpSpPr>
              <a:xfrm>
                <a:off x="2582778" y="5435265"/>
                <a:ext cx="656322" cy="323878"/>
                <a:chOff x="2582778" y="5435265"/>
                <a:chExt cx="656322" cy="323878"/>
              </a:xfrm>
            </p:grpSpPr>
            <p:sp>
              <p:nvSpPr>
                <p:cNvPr id="37" name="Google Shape;254;p10">
                  <a:extLst>
                    <a:ext uri="{FF2B5EF4-FFF2-40B4-BE49-F238E27FC236}">
                      <a16:creationId xmlns:a16="http://schemas.microsoft.com/office/drawing/2014/main" id="{3CA33482-7B95-C8D1-F5CC-74489BBBE1A2}"/>
                    </a:ext>
                  </a:extLst>
                </p:cNvPr>
                <p:cNvSpPr/>
                <p:nvPr/>
              </p:nvSpPr>
              <p:spPr>
                <a:xfrm>
                  <a:off x="2582778" y="5435265"/>
                  <a:ext cx="656322" cy="323863"/>
                </a:xfrm>
                <a:custGeom>
                  <a:avLst/>
                  <a:gdLst/>
                  <a:ahLst/>
                  <a:cxnLst/>
                  <a:rect l="l" t="t" r="r" b="b"/>
                  <a:pathLst>
                    <a:path w="656322" h="323863" extrusionOk="0">
                      <a:moveTo>
                        <a:pt x="0" y="0"/>
                      </a:moveTo>
                      <a:cubicBezTo>
                        <a:pt x="3610" y="166637"/>
                        <a:pt x="131746" y="307407"/>
                        <a:pt x="301391" y="322446"/>
                      </a:cubicBezTo>
                      <a:cubicBezTo>
                        <a:pt x="471036" y="338087"/>
                        <a:pt x="622634" y="222584"/>
                        <a:pt x="656323" y="59556"/>
                      </a:cubicBezTo>
                      <a:lnTo>
                        <a:pt x="0" y="0"/>
                      </a:lnTo>
                      <a:close/>
                    </a:path>
                  </a:pathLst>
                </a:custGeom>
                <a:solidFill>
                  <a:srgbClr val="69534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38" name="Google Shape;255;p10">
                  <a:extLst>
                    <a:ext uri="{FF2B5EF4-FFF2-40B4-BE49-F238E27FC236}">
                      <a16:creationId xmlns:a16="http://schemas.microsoft.com/office/drawing/2014/main" id="{2FA5B7F2-8DB0-86ED-E84D-D12F8428774E}"/>
                    </a:ext>
                  </a:extLst>
                </p:cNvPr>
                <p:cNvSpPr/>
                <p:nvPr/>
              </p:nvSpPr>
              <p:spPr>
                <a:xfrm>
                  <a:off x="2665796" y="5617538"/>
                  <a:ext cx="444566" cy="141605"/>
                </a:xfrm>
                <a:custGeom>
                  <a:avLst/>
                  <a:gdLst/>
                  <a:ahLst/>
                  <a:cxnLst/>
                  <a:rect l="l" t="t" r="r" b="b"/>
                  <a:pathLst>
                    <a:path w="444566" h="141605" extrusionOk="0">
                      <a:moveTo>
                        <a:pt x="0" y="29484"/>
                      </a:moveTo>
                      <a:cubicBezTo>
                        <a:pt x="54142" y="90845"/>
                        <a:pt x="130543" y="132353"/>
                        <a:pt x="218373" y="140174"/>
                      </a:cubicBezTo>
                      <a:cubicBezTo>
                        <a:pt x="302594" y="147995"/>
                        <a:pt x="382003" y="123330"/>
                        <a:pt x="444567" y="77008"/>
                      </a:cubicBezTo>
                      <a:lnTo>
                        <a:pt x="442161" y="69789"/>
                      </a:lnTo>
                      <a:cubicBezTo>
                        <a:pt x="231608" y="-57745"/>
                        <a:pt x="3008" y="28280"/>
                        <a:pt x="0" y="29484"/>
                      </a:cubicBezTo>
                      <a:close/>
                    </a:path>
                  </a:pathLst>
                </a:custGeom>
                <a:solidFill>
                  <a:srgbClr val="F066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nvGrpSpPr>
              <p:cNvPr id="34" name="Google Shape;256;p10">
                <a:extLst>
                  <a:ext uri="{FF2B5EF4-FFF2-40B4-BE49-F238E27FC236}">
                    <a16:creationId xmlns:a16="http://schemas.microsoft.com/office/drawing/2014/main" id="{3686C5D1-984D-B137-8794-D27CFEDD3F39}"/>
                  </a:ext>
                </a:extLst>
              </p:cNvPr>
              <p:cNvGrpSpPr/>
              <p:nvPr/>
            </p:nvGrpSpPr>
            <p:grpSpPr>
              <a:xfrm>
                <a:off x="2361225" y="4902284"/>
                <a:ext cx="1168469" cy="513129"/>
                <a:chOff x="2361225" y="4902284"/>
                <a:chExt cx="1168469" cy="513129"/>
              </a:xfrm>
            </p:grpSpPr>
            <p:sp>
              <p:nvSpPr>
                <p:cNvPr id="35" name="Google Shape;257;p10">
                  <a:extLst>
                    <a:ext uri="{FF2B5EF4-FFF2-40B4-BE49-F238E27FC236}">
                      <a16:creationId xmlns:a16="http://schemas.microsoft.com/office/drawing/2014/main" id="{2A17B328-1D09-D983-62D1-EC1ECE553431}"/>
                    </a:ext>
                  </a:extLst>
                </p:cNvPr>
                <p:cNvSpPr/>
                <p:nvPr/>
              </p:nvSpPr>
              <p:spPr>
                <a:xfrm>
                  <a:off x="2361225" y="4902284"/>
                  <a:ext cx="478458" cy="449963"/>
                </a:xfrm>
                <a:custGeom>
                  <a:avLst/>
                  <a:gdLst/>
                  <a:ahLst/>
                  <a:cxnLst/>
                  <a:rect l="l" t="t" r="r" b="b"/>
                  <a:pathLst>
                    <a:path w="478458" h="449963" extrusionOk="0">
                      <a:moveTo>
                        <a:pt x="477826" y="170229"/>
                      </a:moveTo>
                      <a:cubicBezTo>
                        <a:pt x="477826" y="169627"/>
                        <a:pt x="477826" y="169627"/>
                        <a:pt x="477826" y="169026"/>
                      </a:cubicBezTo>
                      <a:cubicBezTo>
                        <a:pt x="484443" y="98040"/>
                        <a:pt x="438723" y="27655"/>
                        <a:pt x="361120" y="20436"/>
                      </a:cubicBezTo>
                      <a:cubicBezTo>
                        <a:pt x="299758" y="15022"/>
                        <a:pt x="260054" y="55929"/>
                        <a:pt x="243812" y="96235"/>
                      </a:cubicBezTo>
                      <a:lnTo>
                        <a:pt x="243812" y="96235"/>
                      </a:lnTo>
                      <a:cubicBezTo>
                        <a:pt x="235389" y="53523"/>
                        <a:pt x="203506" y="5998"/>
                        <a:pt x="142145" y="584"/>
                      </a:cubicBezTo>
                      <a:cubicBezTo>
                        <a:pt x="64541" y="-6635"/>
                        <a:pt x="7391" y="54125"/>
                        <a:pt x="774" y="125111"/>
                      </a:cubicBezTo>
                      <a:cubicBezTo>
                        <a:pt x="774" y="125712"/>
                        <a:pt x="774" y="125712"/>
                        <a:pt x="774" y="126314"/>
                      </a:cubicBezTo>
                      <a:cubicBezTo>
                        <a:pt x="-1031" y="141955"/>
                        <a:pt x="-14867" y="299569"/>
                        <a:pt x="211928" y="449963"/>
                      </a:cubicBezTo>
                      <a:lnTo>
                        <a:pt x="211928" y="449963"/>
                      </a:lnTo>
                      <a:cubicBezTo>
                        <a:pt x="211928" y="449963"/>
                        <a:pt x="211928" y="449963"/>
                        <a:pt x="211928" y="449963"/>
                      </a:cubicBezTo>
                      <a:cubicBezTo>
                        <a:pt x="211928" y="449963"/>
                        <a:pt x="211928" y="449963"/>
                        <a:pt x="211928" y="449963"/>
                      </a:cubicBezTo>
                      <a:cubicBezTo>
                        <a:pt x="211928" y="449963"/>
                        <a:pt x="211928" y="449963"/>
                        <a:pt x="211928" y="449963"/>
                      </a:cubicBezTo>
                      <a:cubicBezTo>
                        <a:pt x="211928" y="449963"/>
                        <a:pt x="211928" y="449963"/>
                        <a:pt x="211928" y="449963"/>
                      </a:cubicBezTo>
                      <a:lnTo>
                        <a:pt x="211928" y="449963"/>
                      </a:lnTo>
                      <a:cubicBezTo>
                        <a:pt x="462185" y="344085"/>
                        <a:pt x="476623" y="185870"/>
                        <a:pt x="477826" y="170229"/>
                      </a:cubicBezTo>
                      <a:close/>
                    </a:path>
                  </a:pathLst>
                </a:custGeom>
                <a:solidFill>
                  <a:srgbClr val="F066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36" name="Google Shape;258;p10">
                  <a:extLst>
                    <a:ext uri="{FF2B5EF4-FFF2-40B4-BE49-F238E27FC236}">
                      <a16:creationId xmlns:a16="http://schemas.microsoft.com/office/drawing/2014/main" id="{4A41307E-5B87-3F5C-2830-DFE3A0EBFA1E}"/>
                    </a:ext>
                  </a:extLst>
                </p:cNvPr>
                <p:cNvSpPr/>
                <p:nvPr/>
              </p:nvSpPr>
              <p:spPr>
                <a:xfrm>
                  <a:off x="3051236" y="4965450"/>
                  <a:ext cx="478458" cy="449963"/>
                </a:xfrm>
                <a:custGeom>
                  <a:avLst/>
                  <a:gdLst/>
                  <a:ahLst/>
                  <a:cxnLst/>
                  <a:rect l="l" t="t" r="r" b="b"/>
                  <a:pathLst>
                    <a:path w="478458" h="449963" extrusionOk="0">
                      <a:moveTo>
                        <a:pt x="477826" y="170229"/>
                      </a:moveTo>
                      <a:cubicBezTo>
                        <a:pt x="477826" y="169627"/>
                        <a:pt x="477826" y="169627"/>
                        <a:pt x="477826" y="169026"/>
                      </a:cubicBezTo>
                      <a:cubicBezTo>
                        <a:pt x="484443" y="98040"/>
                        <a:pt x="438723" y="27655"/>
                        <a:pt x="361119" y="20436"/>
                      </a:cubicBezTo>
                      <a:cubicBezTo>
                        <a:pt x="299758" y="15022"/>
                        <a:pt x="260054" y="55929"/>
                        <a:pt x="243812" y="96235"/>
                      </a:cubicBezTo>
                      <a:lnTo>
                        <a:pt x="243812" y="96235"/>
                      </a:lnTo>
                      <a:cubicBezTo>
                        <a:pt x="235389" y="53523"/>
                        <a:pt x="203506" y="5998"/>
                        <a:pt x="142145" y="584"/>
                      </a:cubicBezTo>
                      <a:cubicBezTo>
                        <a:pt x="64541" y="-6635"/>
                        <a:pt x="7391" y="54125"/>
                        <a:pt x="774" y="125111"/>
                      </a:cubicBezTo>
                      <a:cubicBezTo>
                        <a:pt x="774" y="125712"/>
                        <a:pt x="774" y="125712"/>
                        <a:pt x="774" y="126314"/>
                      </a:cubicBezTo>
                      <a:cubicBezTo>
                        <a:pt x="-1031" y="141955"/>
                        <a:pt x="-14867" y="299569"/>
                        <a:pt x="211928" y="449963"/>
                      </a:cubicBezTo>
                      <a:lnTo>
                        <a:pt x="211928" y="449963"/>
                      </a:lnTo>
                      <a:cubicBezTo>
                        <a:pt x="211928" y="449963"/>
                        <a:pt x="211928" y="449963"/>
                        <a:pt x="211928" y="449963"/>
                      </a:cubicBezTo>
                      <a:cubicBezTo>
                        <a:pt x="211928" y="449963"/>
                        <a:pt x="211928" y="449963"/>
                        <a:pt x="211928" y="449963"/>
                      </a:cubicBezTo>
                      <a:cubicBezTo>
                        <a:pt x="211928" y="449963"/>
                        <a:pt x="211928" y="449963"/>
                        <a:pt x="211928" y="449963"/>
                      </a:cubicBezTo>
                      <a:cubicBezTo>
                        <a:pt x="211928" y="449963"/>
                        <a:pt x="211928" y="449963"/>
                        <a:pt x="211928" y="449963"/>
                      </a:cubicBezTo>
                      <a:lnTo>
                        <a:pt x="211928" y="449963"/>
                      </a:lnTo>
                      <a:cubicBezTo>
                        <a:pt x="462185" y="343484"/>
                        <a:pt x="476623" y="185870"/>
                        <a:pt x="477826" y="170229"/>
                      </a:cubicBezTo>
                      <a:close/>
                    </a:path>
                  </a:pathLst>
                </a:custGeom>
                <a:solidFill>
                  <a:srgbClr val="F066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grpSp>
        <p:nvGrpSpPr>
          <p:cNvPr id="5" name="مجموعة 4">
            <a:extLst>
              <a:ext uri="{FF2B5EF4-FFF2-40B4-BE49-F238E27FC236}">
                <a16:creationId xmlns:a16="http://schemas.microsoft.com/office/drawing/2014/main" id="{0C932267-C301-E754-E3C4-0630DAFF9650}"/>
              </a:ext>
            </a:extLst>
          </p:cNvPr>
          <p:cNvGrpSpPr>
            <a:grpSpLocks noGrp="1" noUngrp="1" noRot="1" noMove="1" noResize="1"/>
          </p:cNvGrpSpPr>
          <p:nvPr/>
        </p:nvGrpSpPr>
        <p:grpSpPr>
          <a:xfrm>
            <a:off x="8270636" y="648906"/>
            <a:ext cx="3073169" cy="2932497"/>
            <a:chOff x="8729540" y="638982"/>
            <a:chExt cx="3073169" cy="2932497"/>
          </a:xfrm>
        </p:grpSpPr>
        <p:sp>
          <p:nvSpPr>
            <p:cNvPr id="2" name="Google Shape;16;p3">
              <a:extLst>
                <a:ext uri="{FF2B5EF4-FFF2-40B4-BE49-F238E27FC236}">
                  <a16:creationId xmlns:a16="http://schemas.microsoft.com/office/drawing/2014/main" id="{BAD37675-A8F0-708B-27F4-D3BEFB0D5967}"/>
                </a:ext>
              </a:extLst>
            </p:cNvPr>
            <p:cNvSpPr>
              <a:spLocks noGrp="1" noRot="1" noMove="1" noResize="1" noEditPoints="1" noAdjustHandles="1" noChangeArrowheads="1" noChangeShapeType="1"/>
            </p:cNvSpPr>
            <p:nvPr/>
          </p:nvSpPr>
          <p:spPr>
            <a:xfrm>
              <a:off x="8729540" y="638982"/>
              <a:ext cx="3073169" cy="2932497"/>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3" name="Google Shape;97;p3">
              <a:hlinkClick r:id="" action="ppaction://noaction"/>
              <a:extLst>
                <a:ext uri="{FF2B5EF4-FFF2-40B4-BE49-F238E27FC236}">
                  <a16:creationId xmlns:a16="http://schemas.microsoft.com/office/drawing/2014/main" id="{EAF718EF-D189-222D-764F-D16C66BE8682}"/>
                </a:ext>
              </a:extLst>
            </p:cNvPr>
            <p:cNvSpPr>
              <a:spLocks noGrp="1" noRot="1" noMove="1" noResize="1" noEditPoints="1" noAdjustHandles="1" noChangeArrowheads="1" noChangeShapeType="1"/>
            </p:cNvSpPr>
            <p:nvPr/>
          </p:nvSpPr>
          <p:spPr>
            <a:xfrm>
              <a:off x="8905811" y="811866"/>
              <a:ext cx="2720626" cy="2586727"/>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sp>
        <p:nvSpPr>
          <p:cNvPr id="4" name="Google Shape;97;p3">
            <a:hlinkClick r:id="" action="ppaction://noaction"/>
            <a:extLst>
              <a:ext uri="{FF2B5EF4-FFF2-40B4-BE49-F238E27FC236}">
                <a16:creationId xmlns:a16="http://schemas.microsoft.com/office/drawing/2014/main" id="{3F211160-3A44-871D-8A34-6EB9E8BDF52F}"/>
              </a:ext>
            </a:extLst>
          </p:cNvPr>
          <p:cNvSpPr/>
          <p:nvPr/>
        </p:nvSpPr>
        <p:spPr>
          <a:xfrm>
            <a:off x="10674090" y="2772260"/>
            <a:ext cx="554110" cy="799219"/>
          </a:xfrm>
          <a:prstGeom prst="rect">
            <a:avLst/>
          </a:prstGeom>
          <a:noFill/>
          <a:ln>
            <a:noFill/>
          </a:ln>
        </p:spPr>
        <p:txBody>
          <a:bodyPr spcFirstLastPara="1" wrap="square" lIns="91425" tIns="45700" rIns="91425" bIns="45700" anchor="ctr" anchorCtr="0">
            <a:noAutofit/>
          </a:bodyPr>
          <a:lstStyle/>
          <a:p>
            <a:pPr algn="ctr">
              <a:buClr>
                <a:srgbClr val="000000"/>
              </a:buClr>
              <a:buFont typeface="Arial"/>
              <a:buNone/>
            </a:pPr>
            <a:r>
              <a:rPr lang="ar-SA" sz="4400" b="1" kern="0" dirty="0">
                <a:solidFill>
                  <a:srgbClr val="FFFFFF"/>
                </a:solidFill>
                <a:latin typeface="Arial" panose="020B0604020202020204" pitchFamily="34" charset="0"/>
                <a:ea typeface="Calibri"/>
                <a:cs typeface="Arial" panose="020B0604020202020204" pitchFamily="34" charset="0"/>
                <a:sym typeface="Calibri"/>
              </a:rPr>
              <a:t>1</a:t>
            </a:r>
            <a:endParaRPr sz="4400" b="1" kern="0" dirty="0">
              <a:solidFill>
                <a:srgbClr val="FFFFFF"/>
              </a:solidFill>
              <a:latin typeface="Arial" panose="020B0604020202020204" pitchFamily="34" charset="0"/>
              <a:ea typeface="Calibri"/>
              <a:cs typeface="Arial" panose="020B0604020202020204" pitchFamily="34" charset="0"/>
              <a:sym typeface="Calibri"/>
            </a:endParaRPr>
          </a:p>
        </p:txBody>
      </p:sp>
      <p:grpSp>
        <p:nvGrpSpPr>
          <p:cNvPr id="9" name="مجموعة 8">
            <a:extLst>
              <a:ext uri="{FF2B5EF4-FFF2-40B4-BE49-F238E27FC236}">
                <a16:creationId xmlns:a16="http://schemas.microsoft.com/office/drawing/2014/main" id="{D8A041B4-F3C6-330D-AB18-60637F14E43B}"/>
              </a:ext>
            </a:extLst>
          </p:cNvPr>
          <p:cNvGrpSpPr>
            <a:grpSpLocks noGrp="1" noUngrp="1" noRot="1" noMove="1" noResize="1"/>
          </p:cNvGrpSpPr>
          <p:nvPr/>
        </p:nvGrpSpPr>
        <p:grpSpPr>
          <a:xfrm>
            <a:off x="4559415" y="648906"/>
            <a:ext cx="3073169" cy="2932497"/>
            <a:chOff x="5423384" y="648908"/>
            <a:chExt cx="3073169" cy="2932497"/>
          </a:xfrm>
        </p:grpSpPr>
        <p:sp>
          <p:nvSpPr>
            <p:cNvPr id="7" name="Google Shape;16;p3">
              <a:extLst>
                <a:ext uri="{FF2B5EF4-FFF2-40B4-BE49-F238E27FC236}">
                  <a16:creationId xmlns:a16="http://schemas.microsoft.com/office/drawing/2014/main" id="{2F2F18C7-90E7-7153-4CD3-8AEE69CAB501}"/>
                </a:ext>
              </a:extLst>
            </p:cNvPr>
            <p:cNvSpPr>
              <a:spLocks noGrp="1" noRot="1" noMove="1" noResize="1" noEditPoints="1" noAdjustHandles="1" noChangeArrowheads="1" noChangeShapeType="1"/>
            </p:cNvSpPr>
            <p:nvPr/>
          </p:nvSpPr>
          <p:spPr>
            <a:xfrm>
              <a:off x="5423384" y="648908"/>
              <a:ext cx="3073169" cy="2932497"/>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8" name="Google Shape;97;p3">
              <a:hlinkClick r:id="" action="ppaction://noaction"/>
              <a:extLst>
                <a:ext uri="{FF2B5EF4-FFF2-40B4-BE49-F238E27FC236}">
                  <a16:creationId xmlns:a16="http://schemas.microsoft.com/office/drawing/2014/main" id="{124A39EF-8066-C2D1-04F1-8EC5DA4447C6}"/>
                </a:ext>
              </a:extLst>
            </p:cNvPr>
            <p:cNvSpPr>
              <a:spLocks noGrp="1" noRot="1" noMove="1" noResize="1" noEditPoints="1" noAdjustHandles="1" noChangeArrowheads="1" noChangeShapeType="1"/>
            </p:cNvSpPr>
            <p:nvPr/>
          </p:nvSpPr>
          <p:spPr>
            <a:xfrm>
              <a:off x="5599655" y="821792"/>
              <a:ext cx="2720626" cy="2586727"/>
            </a:xfrm>
            <a:prstGeom prst="rect">
              <a:avLst/>
            </a:prstGeom>
            <a:solidFill>
              <a:schemeClr val="accent2">
                <a:lumMod val="50000"/>
              </a:schemeClr>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sp>
        <p:nvSpPr>
          <p:cNvPr id="10" name="Google Shape;97;p3">
            <a:hlinkClick r:id="" action="ppaction://noaction"/>
            <a:extLst>
              <a:ext uri="{FF2B5EF4-FFF2-40B4-BE49-F238E27FC236}">
                <a16:creationId xmlns:a16="http://schemas.microsoft.com/office/drawing/2014/main" id="{1864593F-FAD6-95BD-7B0B-004FE241854F}"/>
              </a:ext>
            </a:extLst>
          </p:cNvPr>
          <p:cNvSpPr/>
          <p:nvPr/>
        </p:nvSpPr>
        <p:spPr>
          <a:xfrm>
            <a:off x="6994539" y="2782182"/>
            <a:ext cx="554110" cy="799219"/>
          </a:xfrm>
          <a:prstGeom prst="rect">
            <a:avLst/>
          </a:prstGeom>
          <a:noFill/>
          <a:ln>
            <a:noFill/>
          </a:ln>
        </p:spPr>
        <p:txBody>
          <a:bodyPr spcFirstLastPara="1" wrap="square" lIns="91425" tIns="45700" rIns="91425" bIns="45700" anchor="ctr" anchorCtr="0">
            <a:noAutofit/>
          </a:bodyPr>
          <a:lstStyle/>
          <a:p>
            <a:pPr algn="ctr">
              <a:buClr>
                <a:srgbClr val="000000"/>
              </a:buClr>
              <a:buFont typeface="Arial"/>
              <a:buNone/>
            </a:pPr>
            <a:r>
              <a:rPr lang="ar-SA" sz="4400" b="1" kern="0" dirty="0">
                <a:solidFill>
                  <a:srgbClr val="FFFFFF"/>
                </a:solidFill>
                <a:latin typeface="Arial" panose="020B0604020202020204" pitchFamily="34" charset="0"/>
                <a:ea typeface="Calibri"/>
                <a:cs typeface="Arial" panose="020B0604020202020204" pitchFamily="34" charset="0"/>
                <a:sym typeface="Calibri"/>
              </a:rPr>
              <a:t>2</a:t>
            </a:r>
            <a:endParaRPr sz="4400" b="1" kern="0" dirty="0">
              <a:solidFill>
                <a:srgbClr val="FFFFFF"/>
              </a:solidFill>
              <a:latin typeface="Arial" panose="020B0604020202020204" pitchFamily="34" charset="0"/>
              <a:ea typeface="Calibri"/>
              <a:cs typeface="Arial" panose="020B0604020202020204" pitchFamily="34" charset="0"/>
              <a:sym typeface="Calibri"/>
            </a:endParaRPr>
          </a:p>
        </p:txBody>
      </p:sp>
      <p:grpSp>
        <p:nvGrpSpPr>
          <p:cNvPr id="42" name="مجموعة 41">
            <a:extLst>
              <a:ext uri="{FF2B5EF4-FFF2-40B4-BE49-F238E27FC236}">
                <a16:creationId xmlns:a16="http://schemas.microsoft.com/office/drawing/2014/main" id="{B4D39406-FB4B-1022-A389-1B318E4FE7C4}"/>
              </a:ext>
            </a:extLst>
          </p:cNvPr>
          <p:cNvGrpSpPr>
            <a:grpSpLocks noGrp="1" noUngrp="1" noRot="1" noMove="1" noResize="1"/>
          </p:cNvGrpSpPr>
          <p:nvPr/>
        </p:nvGrpSpPr>
        <p:grpSpPr>
          <a:xfrm>
            <a:off x="848195" y="648908"/>
            <a:ext cx="3073169" cy="2932497"/>
            <a:chOff x="2195566" y="648908"/>
            <a:chExt cx="3073169" cy="2932497"/>
          </a:xfrm>
        </p:grpSpPr>
        <p:sp>
          <p:nvSpPr>
            <p:cNvPr id="12" name="Google Shape;16;p3">
              <a:extLst>
                <a:ext uri="{FF2B5EF4-FFF2-40B4-BE49-F238E27FC236}">
                  <a16:creationId xmlns:a16="http://schemas.microsoft.com/office/drawing/2014/main" id="{6DD873E9-F989-EAE3-8ADD-8B7D7C633F46}"/>
                </a:ext>
              </a:extLst>
            </p:cNvPr>
            <p:cNvSpPr>
              <a:spLocks noGrp="1" noRot="1" noMove="1" noResize="1" noEditPoints="1" noAdjustHandles="1" noChangeArrowheads="1" noChangeShapeType="1"/>
            </p:cNvSpPr>
            <p:nvPr/>
          </p:nvSpPr>
          <p:spPr>
            <a:xfrm>
              <a:off x="2195566" y="648908"/>
              <a:ext cx="3073169" cy="2932497"/>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13" name="Google Shape;97;p3">
              <a:hlinkClick r:id="" action="ppaction://noaction"/>
              <a:extLst>
                <a:ext uri="{FF2B5EF4-FFF2-40B4-BE49-F238E27FC236}">
                  <a16:creationId xmlns:a16="http://schemas.microsoft.com/office/drawing/2014/main" id="{AAC0A3CC-2726-602E-99F7-C54655C58EE0}"/>
                </a:ext>
              </a:extLst>
            </p:cNvPr>
            <p:cNvSpPr>
              <a:spLocks noGrp="1" noRot="1" noMove="1" noResize="1" noEditPoints="1" noAdjustHandles="1" noChangeArrowheads="1" noChangeShapeType="1"/>
            </p:cNvSpPr>
            <p:nvPr/>
          </p:nvSpPr>
          <p:spPr>
            <a:xfrm>
              <a:off x="2371837" y="821792"/>
              <a:ext cx="2720626" cy="2586727"/>
            </a:xfrm>
            <a:prstGeom prst="rect">
              <a:avLst/>
            </a:prstGeom>
            <a:solidFill>
              <a:schemeClr val="accent3">
                <a:lumMod val="50000"/>
              </a:schemeClr>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sp>
        <p:nvSpPr>
          <p:cNvPr id="43" name="Google Shape;97;p3">
            <a:hlinkClick r:id="" action="ppaction://noaction"/>
            <a:extLst>
              <a:ext uri="{FF2B5EF4-FFF2-40B4-BE49-F238E27FC236}">
                <a16:creationId xmlns:a16="http://schemas.microsoft.com/office/drawing/2014/main" id="{356C4FCE-10D5-E5A1-981A-2C2A17AE1BAD}"/>
              </a:ext>
            </a:extLst>
          </p:cNvPr>
          <p:cNvSpPr/>
          <p:nvPr/>
        </p:nvSpPr>
        <p:spPr>
          <a:xfrm>
            <a:off x="3241069" y="2782182"/>
            <a:ext cx="554110" cy="799219"/>
          </a:xfrm>
          <a:prstGeom prst="rect">
            <a:avLst/>
          </a:prstGeom>
          <a:noFill/>
          <a:ln>
            <a:noFill/>
          </a:ln>
        </p:spPr>
        <p:txBody>
          <a:bodyPr spcFirstLastPara="1" wrap="square" lIns="91425" tIns="45700" rIns="91425" bIns="45700" anchor="ctr" anchorCtr="0">
            <a:noAutofit/>
          </a:bodyPr>
          <a:lstStyle/>
          <a:p>
            <a:pPr algn="ctr">
              <a:buClr>
                <a:srgbClr val="000000"/>
              </a:buClr>
              <a:buFont typeface="Arial"/>
              <a:buNone/>
            </a:pPr>
            <a:r>
              <a:rPr lang="ar-SA" sz="4400" b="1" kern="0" dirty="0">
                <a:solidFill>
                  <a:srgbClr val="FFFFFF"/>
                </a:solidFill>
                <a:latin typeface="Arial" panose="020B0604020202020204" pitchFamily="34" charset="0"/>
                <a:ea typeface="Calibri"/>
                <a:cs typeface="Arial" panose="020B0604020202020204" pitchFamily="34" charset="0"/>
                <a:sym typeface="Calibri"/>
              </a:rPr>
              <a:t>3</a:t>
            </a:r>
            <a:endParaRPr sz="4400" b="1" kern="0" dirty="0">
              <a:solidFill>
                <a:srgbClr val="FFFFFF"/>
              </a:solidFill>
              <a:latin typeface="Arial" panose="020B0604020202020204" pitchFamily="34" charset="0"/>
              <a:ea typeface="Calibri"/>
              <a:cs typeface="Arial" panose="020B0604020202020204" pitchFamily="34" charset="0"/>
              <a:sym typeface="Calibri"/>
            </a:endParaRPr>
          </a:p>
        </p:txBody>
      </p:sp>
      <p:grpSp>
        <p:nvGrpSpPr>
          <p:cNvPr id="47" name="مجموعة 46">
            <a:extLst>
              <a:ext uri="{FF2B5EF4-FFF2-40B4-BE49-F238E27FC236}">
                <a16:creationId xmlns:a16="http://schemas.microsoft.com/office/drawing/2014/main" id="{61C90D01-143B-72C2-EEFF-40C3EE6288AD}"/>
              </a:ext>
            </a:extLst>
          </p:cNvPr>
          <p:cNvGrpSpPr>
            <a:grpSpLocks noGrp="1" noUngrp="1" noRot="1" noMove="1" noResize="1"/>
          </p:cNvGrpSpPr>
          <p:nvPr/>
        </p:nvGrpSpPr>
        <p:grpSpPr>
          <a:xfrm>
            <a:off x="6459806" y="3743238"/>
            <a:ext cx="3073169" cy="2932497"/>
            <a:chOff x="6459806" y="3743238"/>
            <a:chExt cx="3073169" cy="2932497"/>
          </a:xfrm>
        </p:grpSpPr>
        <p:sp>
          <p:nvSpPr>
            <p:cNvPr id="45" name="Google Shape;16;p3">
              <a:extLst>
                <a:ext uri="{FF2B5EF4-FFF2-40B4-BE49-F238E27FC236}">
                  <a16:creationId xmlns:a16="http://schemas.microsoft.com/office/drawing/2014/main" id="{02ACE018-C25D-491C-AD70-82CF36A9FA29}"/>
                </a:ext>
              </a:extLst>
            </p:cNvPr>
            <p:cNvSpPr>
              <a:spLocks noGrp="1" noRot="1" noMove="1" noResize="1" noEditPoints="1" noAdjustHandles="1" noChangeArrowheads="1" noChangeShapeType="1"/>
            </p:cNvSpPr>
            <p:nvPr/>
          </p:nvSpPr>
          <p:spPr>
            <a:xfrm>
              <a:off x="6459806" y="3743238"/>
              <a:ext cx="3073169" cy="2932497"/>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46" name="Google Shape;97;p3">
              <a:hlinkClick r:id="" action="ppaction://noaction"/>
              <a:extLst>
                <a:ext uri="{FF2B5EF4-FFF2-40B4-BE49-F238E27FC236}">
                  <a16:creationId xmlns:a16="http://schemas.microsoft.com/office/drawing/2014/main" id="{23355FDE-2C02-55F9-AEDA-1AD5B01D2559}"/>
                </a:ext>
              </a:extLst>
            </p:cNvPr>
            <p:cNvSpPr>
              <a:spLocks noGrp="1" noRot="1" noMove="1" noResize="1" noEditPoints="1" noAdjustHandles="1" noChangeArrowheads="1" noChangeShapeType="1"/>
            </p:cNvSpPr>
            <p:nvPr/>
          </p:nvSpPr>
          <p:spPr>
            <a:xfrm>
              <a:off x="6636077" y="3916122"/>
              <a:ext cx="2720626" cy="2586727"/>
            </a:xfrm>
            <a:prstGeom prst="rect">
              <a:avLst/>
            </a:prstGeom>
            <a:solidFill>
              <a:srgbClr val="993366"/>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sp>
        <p:nvSpPr>
          <p:cNvPr id="48" name="Google Shape;97;p3">
            <a:hlinkClick r:id="" action="ppaction://noaction"/>
            <a:extLst>
              <a:ext uri="{FF2B5EF4-FFF2-40B4-BE49-F238E27FC236}">
                <a16:creationId xmlns:a16="http://schemas.microsoft.com/office/drawing/2014/main" id="{2A0B229E-4768-39F8-6B42-20A3A2800974}"/>
              </a:ext>
            </a:extLst>
          </p:cNvPr>
          <p:cNvSpPr/>
          <p:nvPr/>
        </p:nvSpPr>
        <p:spPr>
          <a:xfrm>
            <a:off x="8838116" y="5865465"/>
            <a:ext cx="554110" cy="799219"/>
          </a:xfrm>
          <a:prstGeom prst="rect">
            <a:avLst/>
          </a:prstGeom>
          <a:noFill/>
          <a:ln>
            <a:noFill/>
          </a:ln>
        </p:spPr>
        <p:txBody>
          <a:bodyPr spcFirstLastPara="1" wrap="square" lIns="91425" tIns="45700" rIns="91425" bIns="45700" anchor="ctr" anchorCtr="0">
            <a:noAutofit/>
          </a:bodyPr>
          <a:lstStyle/>
          <a:p>
            <a:pPr algn="ctr">
              <a:buClr>
                <a:srgbClr val="000000"/>
              </a:buClr>
              <a:buFont typeface="Arial"/>
              <a:buNone/>
            </a:pPr>
            <a:r>
              <a:rPr lang="ar-SA" sz="4400" b="1" kern="0" dirty="0">
                <a:solidFill>
                  <a:srgbClr val="FFFFFF"/>
                </a:solidFill>
                <a:latin typeface="Arial" panose="020B0604020202020204" pitchFamily="34" charset="0"/>
                <a:ea typeface="Calibri"/>
                <a:cs typeface="Arial" panose="020B0604020202020204" pitchFamily="34" charset="0"/>
                <a:sym typeface="Calibri"/>
              </a:rPr>
              <a:t>4</a:t>
            </a:r>
            <a:endParaRPr sz="4400" b="1" kern="0" dirty="0">
              <a:solidFill>
                <a:srgbClr val="FFFFFF"/>
              </a:solidFill>
              <a:latin typeface="Arial" panose="020B0604020202020204" pitchFamily="34" charset="0"/>
              <a:ea typeface="Calibri"/>
              <a:cs typeface="Arial" panose="020B0604020202020204" pitchFamily="34" charset="0"/>
              <a:sym typeface="Calibri"/>
            </a:endParaRPr>
          </a:p>
        </p:txBody>
      </p:sp>
      <p:grpSp>
        <p:nvGrpSpPr>
          <p:cNvPr id="52" name="مجموعة 51">
            <a:extLst>
              <a:ext uri="{FF2B5EF4-FFF2-40B4-BE49-F238E27FC236}">
                <a16:creationId xmlns:a16="http://schemas.microsoft.com/office/drawing/2014/main" id="{730A791A-B511-3E5F-A0AF-BAA8FA8521BA}"/>
              </a:ext>
            </a:extLst>
          </p:cNvPr>
          <p:cNvGrpSpPr>
            <a:grpSpLocks noGrp="1" noUngrp="1" noRot="1" noMove="1" noResize="1"/>
          </p:cNvGrpSpPr>
          <p:nvPr/>
        </p:nvGrpSpPr>
        <p:grpSpPr>
          <a:xfrm>
            <a:off x="2556277" y="3743238"/>
            <a:ext cx="3073169" cy="2932497"/>
            <a:chOff x="2556277" y="3743238"/>
            <a:chExt cx="3073169" cy="2932497"/>
          </a:xfrm>
        </p:grpSpPr>
        <p:sp>
          <p:nvSpPr>
            <p:cNvPr id="50" name="Google Shape;16;p3">
              <a:extLst>
                <a:ext uri="{FF2B5EF4-FFF2-40B4-BE49-F238E27FC236}">
                  <a16:creationId xmlns:a16="http://schemas.microsoft.com/office/drawing/2014/main" id="{C193CFA3-42C8-A3C9-B934-20530B8FAF42}"/>
                </a:ext>
              </a:extLst>
            </p:cNvPr>
            <p:cNvSpPr>
              <a:spLocks noGrp="1" noRot="1" noMove="1" noResize="1" noEditPoints="1" noAdjustHandles="1" noChangeArrowheads="1" noChangeShapeType="1"/>
            </p:cNvSpPr>
            <p:nvPr/>
          </p:nvSpPr>
          <p:spPr>
            <a:xfrm>
              <a:off x="2556277" y="3743238"/>
              <a:ext cx="3073169" cy="2932497"/>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51" name="Google Shape;97;p3">
              <a:hlinkClick r:id="" action="ppaction://noaction"/>
              <a:extLst>
                <a:ext uri="{FF2B5EF4-FFF2-40B4-BE49-F238E27FC236}">
                  <a16:creationId xmlns:a16="http://schemas.microsoft.com/office/drawing/2014/main" id="{CD8D634E-0D66-A392-DD3B-629FE440B186}"/>
                </a:ext>
              </a:extLst>
            </p:cNvPr>
            <p:cNvSpPr>
              <a:spLocks noGrp="1" noRot="1" noMove="1" noResize="1" noEditPoints="1" noAdjustHandles="1" noChangeArrowheads="1" noChangeShapeType="1"/>
            </p:cNvSpPr>
            <p:nvPr/>
          </p:nvSpPr>
          <p:spPr>
            <a:xfrm>
              <a:off x="2732548" y="3916122"/>
              <a:ext cx="2720626" cy="2586727"/>
            </a:xfrm>
            <a:prstGeom prst="rect">
              <a:avLst/>
            </a:prstGeom>
            <a:solidFill>
              <a:srgbClr val="006699"/>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sp>
        <p:nvSpPr>
          <p:cNvPr id="53" name="Google Shape;97;p3">
            <a:hlinkClick r:id="" action="ppaction://noaction"/>
            <a:extLst>
              <a:ext uri="{FF2B5EF4-FFF2-40B4-BE49-F238E27FC236}">
                <a16:creationId xmlns:a16="http://schemas.microsoft.com/office/drawing/2014/main" id="{4E38C68E-E2D7-05EA-C7BA-1F7DB12E1929}"/>
              </a:ext>
            </a:extLst>
          </p:cNvPr>
          <p:cNvSpPr/>
          <p:nvPr/>
        </p:nvSpPr>
        <p:spPr>
          <a:xfrm>
            <a:off x="4886417" y="5870765"/>
            <a:ext cx="554110" cy="799219"/>
          </a:xfrm>
          <a:prstGeom prst="rect">
            <a:avLst/>
          </a:prstGeom>
          <a:noFill/>
          <a:ln>
            <a:noFill/>
          </a:ln>
        </p:spPr>
        <p:txBody>
          <a:bodyPr spcFirstLastPara="1" wrap="square" lIns="91425" tIns="45700" rIns="91425" bIns="45700" anchor="ctr" anchorCtr="0">
            <a:noAutofit/>
          </a:bodyPr>
          <a:lstStyle/>
          <a:p>
            <a:pPr algn="ctr">
              <a:buClr>
                <a:srgbClr val="000000"/>
              </a:buClr>
              <a:buFont typeface="Arial"/>
              <a:buNone/>
            </a:pPr>
            <a:r>
              <a:rPr lang="ar-SA" sz="4400" b="1" kern="0" dirty="0">
                <a:solidFill>
                  <a:srgbClr val="FFFFFF"/>
                </a:solidFill>
                <a:latin typeface="Arial" panose="020B0604020202020204" pitchFamily="34" charset="0"/>
                <a:ea typeface="Calibri"/>
                <a:cs typeface="Arial" panose="020B0604020202020204" pitchFamily="34" charset="0"/>
                <a:sym typeface="Calibri"/>
              </a:rPr>
              <a:t>5</a:t>
            </a:r>
            <a:endParaRPr sz="4400" b="1" kern="0" dirty="0">
              <a:solidFill>
                <a:srgbClr val="FFFFFF"/>
              </a:solidFill>
              <a:latin typeface="Arial" panose="020B0604020202020204" pitchFamily="34" charset="0"/>
              <a:ea typeface="Calibri"/>
              <a:cs typeface="Arial" panose="020B0604020202020204" pitchFamily="34" charset="0"/>
              <a:sym typeface="Calibri"/>
            </a:endParaRPr>
          </a:p>
        </p:txBody>
      </p:sp>
      <p:sp>
        <p:nvSpPr>
          <p:cNvPr id="54" name="1">
            <a:extLst>
              <a:ext uri="{FF2B5EF4-FFF2-40B4-BE49-F238E27FC236}">
                <a16:creationId xmlns:a16="http://schemas.microsoft.com/office/drawing/2014/main" id="{871D9C63-B78D-6DDA-1A9E-495412C285A2}"/>
              </a:ext>
            </a:extLst>
          </p:cNvPr>
          <p:cNvSpPr/>
          <p:nvPr/>
        </p:nvSpPr>
        <p:spPr>
          <a:xfrm>
            <a:off x="11035400" y="423587"/>
            <a:ext cx="484676" cy="503853"/>
          </a:xfrm>
          <a:prstGeom prst="ellipse">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5" name="2">
            <a:extLst>
              <a:ext uri="{FF2B5EF4-FFF2-40B4-BE49-F238E27FC236}">
                <a16:creationId xmlns:a16="http://schemas.microsoft.com/office/drawing/2014/main" id="{F096DE09-2461-694B-36D0-78002D34E073}"/>
              </a:ext>
            </a:extLst>
          </p:cNvPr>
          <p:cNvSpPr/>
          <p:nvPr/>
        </p:nvSpPr>
        <p:spPr>
          <a:xfrm>
            <a:off x="7224595" y="468302"/>
            <a:ext cx="484676" cy="503853"/>
          </a:xfrm>
          <a:prstGeom prst="ellipse">
            <a:avLst/>
          </a:prstGeom>
          <a:effectLst>
            <a:outerShdw blurRad="63500" sx="102000" sy="102000" algn="c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ar-SA"/>
          </a:p>
        </p:txBody>
      </p:sp>
      <p:sp>
        <p:nvSpPr>
          <p:cNvPr id="56" name="3">
            <a:extLst>
              <a:ext uri="{FF2B5EF4-FFF2-40B4-BE49-F238E27FC236}">
                <a16:creationId xmlns:a16="http://schemas.microsoft.com/office/drawing/2014/main" id="{5144DB31-4AF5-2765-0F19-C2CF88AF0866}"/>
              </a:ext>
            </a:extLst>
          </p:cNvPr>
          <p:cNvSpPr/>
          <p:nvPr/>
        </p:nvSpPr>
        <p:spPr>
          <a:xfrm>
            <a:off x="3608185" y="499600"/>
            <a:ext cx="484676" cy="503853"/>
          </a:xfrm>
          <a:prstGeom prst="ellipse">
            <a:avLst/>
          </a:prstGeom>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ar-SA"/>
          </a:p>
        </p:txBody>
      </p:sp>
      <p:sp>
        <p:nvSpPr>
          <p:cNvPr id="57" name="4">
            <a:extLst>
              <a:ext uri="{FF2B5EF4-FFF2-40B4-BE49-F238E27FC236}">
                <a16:creationId xmlns:a16="http://schemas.microsoft.com/office/drawing/2014/main" id="{48295EDB-D777-9304-DEA1-AE7A44224A60}"/>
              </a:ext>
            </a:extLst>
          </p:cNvPr>
          <p:cNvSpPr/>
          <p:nvPr/>
        </p:nvSpPr>
        <p:spPr>
          <a:xfrm>
            <a:off x="9202501" y="3635275"/>
            <a:ext cx="484676" cy="503853"/>
          </a:xfrm>
          <a:prstGeom prst="ellipse">
            <a:avLst/>
          </a:prstGeom>
          <a:solidFill>
            <a:srgbClr val="C7558E"/>
          </a:solidFill>
          <a:ln>
            <a:solidFill>
              <a:srgbClr val="993366"/>
            </a:solidFill>
          </a:ln>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ar-SA"/>
          </a:p>
        </p:txBody>
      </p:sp>
      <p:sp>
        <p:nvSpPr>
          <p:cNvPr id="58" name="5">
            <a:extLst>
              <a:ext uri="{FF2B5EF4-FFF2-40B4-BE49-F238E27FC236}">
                <a16:creationId xmlns:a16="http://schemas.microsoft.com/office/drawing/2014/main" id="{BAA802E7-7180-EF1B-46D7-6899D8C8B0F9}"/>
              </a:ext>
            </a:extLst>
          </p:cNvPr>
          <p:cNvSpPr/>
          <p:nvPr/>
        </p:nvSpPr>
        <p:spPr>
          <a:xfrm>
            <a:off x="5287937" y="3620999"/>
            <a:ext cx="484676" cy="503853"/>
          </a:xfrm>
          <a:prstGeom prst="ellipse">
            <a:avLst/>
          </a:prstGeom>
          <a:solidFill>
            <a:srgbClr val="0097E2"/>
          </a:solidFill>
          <a:ln>
            <a:solidFill>
              <a:srgbClr val="006699"/>
            </a:solidFill>
          </a:ln>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ar-SA"/>
          </a:p>
        </p:txBody>
      </p:sp>
      <p:sp>
        <p:nvSpPr>
          <p:cNvPr id="59" name="مستطيل 58">
            <a:extLst>
              <a:ext uri="{FF2B5EF4-FFF2-40B4-BE49-F238E27FC236}">
                <a16:creationId xmlns:a16="http://schemas.microsoft.com/office/drawing/2014/main" id="{E32003E0-982B-1AD3-43CD-370095ED56F8}"/>
              </a:ext>
            </a:extLst>
          </p:cNvPr>
          <p:cNvSpPr/>
          <p:nvPr/>
        </p:nvSpPr>
        <p:spPr>
          <a:xfrm>
            <a:off x="8705462" y="1045923"/>
            <a:ext cx="2205546" cy="2061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هنا</a:t>
            </a:r>
          </a:p>
        </p:txBody>
      </p:sp>
      <p:sp>
        <p:nvSpPr>
          <p:cNvPr id="60" name="مستطيل 59">
            <a:extLst>
              <a:ext uri="{FF2B5EF4-FFF2-40B4-BE49-F238E27FC236}">
                <a16:creationId xmlns:a16="http://schemas.microsoft.com/office/drawing/2014/main" id="{364E0092-3355-F3D5-AEFD-B76AE69811EE}"/>
              </a:ext>
            </a:extLst>
          </p:cNvPr>
          <p:cNvSpPr/>
          <p:nvPr/>
        </p:nvSpPr>
        <p:spPr>
          <a:xfrm>
            <a:off x="5066048" y="1130304"/>
            <a:ext cx="2205546" cy="2061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هنا</a:t>
            </a:r>
          </a:p>
        </p:txBody>
      </p:sp>
      <p:sp>
        <p:nvSpPr>
          <p:cNvPr id="61" name="مستطيل 60">
            <a:extLst>
              <a:ext uri="{FF2B5EF4-FFF2-40B4-BE49-F238E27FC236}">
                <a16:creationId xmlns:a16="http://schemas.microsoft.com/office/drawing/2014/main" id="{E7E1C758-6B60-F70D-C52F-F3529BF317A2}"/>
              </a:ext>
            </a:extLst>
          </p:cNvPr>
          <p:cNvSpPr/>
          <p:nvPr/>
        </p:nvSpPr>
        <p:spPr>
          <a:xfrm>
            <a:off x="1271229" y="1054613"/>
            <a:ext cx="2205546" cy="2061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هنا</a:t>
            </a:r>
          </a:p>
        </p:txBody>
      </p:sp>
      <p:sp>
        <p:nvSpPr>
          <p:cNvPr id="62" name="مستطيل 61">
            <a:extLst>
              <a:ext uri="{FF2B5EF4-FFF2-40B4-BE49-F238E27FC236}">
                <a16:creationId xmlns:a16="http://schemas.microsoft.com/office/drawing/2014/main" id="{E0A3F4A8-03FA-5222-C31D-A2C7A42B198F}"/>
              </a:ext>
            </a:extLst>
          </p:cNvPr>
          <p:cNvSpPr/>
          <p:nvPr/>
        </p:nvSpPr>
        <p:spPr>
          <a:xfrm>
            <a:off x="6922917" y="4203376"/>
            <a:ext cx="2205546" cy="2061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هنا</a:t>
            </a:r>
          </a:p>
        </p:txBody>
      </p:sp>
      <p:sp>
        <p:nvSpPr>
          <p:cNvPr id="63" name="مستطيل 62">
            <a:extLst>
              <a:ext uri="{FF2B5EF4-FFF2-40B4-BE49-F238E27FC236}">
                <a16:creationId xmlns:a16="http://schemas.microsoft.com/office/drawing/2014/main" id="{FA837293-4446-1738-ED40-E81EFEF8420E}"/>
              </a:ext>
            </a:extLst>
          </p:cNvPr>
          <p:cNvSpPr/>
          <p:nvPr/>
        </p:nvSpPr>
        <p:spPr>
          <a:xfrm>
            <a:off x="2925610" y="4203376"/>
            <a:ext cx="2205546" cy="2061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هنا</a:t>
            </a:r>
          </a:p>
        </p:txBody>
      </p:sp>
    </p:spTree>
    <p:extLst>
      <p:ext uri="{BB962C8B-B14F-4D97-AF65-F5344CB8AC3E}">
        <p14:creationId xmlns:p14="http://schemas.microsoft.com/office/powerpoint/2010/main" val="195758435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strips(downLeft)">
                                      <p:cBhvr>
                                        <p:cTn id="7" dur="500"/>
                                        <p:tgtEl>
                                          <p:spTgt spid="59"/>
                                        </p:tgtEl>
                                      </p:cBhvr>
                                    </p:animEffect>
                                  </p:childTnLst>
                                </p:cTn>
                              </p:par>
                            </p:childTnLst>
                          </p:cTn>
                        </p:par>
                      </p:childTnLst>
                    </p:cTn>
                  </p:par>
                </p:childTnLst>
              </p:cTn>
              <p:nextCondLst>
                <p:cond evt="onClick" delay="0">
                  <p:tgtEl>
                    <p:spTgt spid="54"/>
                  </p:tgtEl>
                </p:cond>
              </p:nextCondLst>
            </p:seq>
            <p:seq concurrent="1" nextAc="seek">
              <p:cTn id="8" restart="whenNotActive" fill="hold" evtFilter="cancelBubble" nodeType="interactiveSeq">
                <p:stCondLst>
                  <p:cond evt="onClick" delay="0">
                    <p:tgtEl>
                      <p:spTgt spid="55"/>
                    </p:tgtEl>
                  </p:cond>
                </p:stCondLst>
                <p:endSync evt="end" delay="0">
                  <p:rtn val="all"/>
                </p:endSync>
                <p:childTnLst>
                  <p:par>
                    <p:cTn id="9" fill="hold">
                      <p:stCondLst>
                        <p:cond delay="0"/>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trips(downLeft)">
                                      <p:cBhvr>
                                        <p:cTn id="13" dur="500"/>
                                        <p:tgtEl>
                                          <p:spTgt spid="60"/>
                                        </p:tgtEl>
                                      </p:cBhvr>
                                    </p:animEffect>
                                  </p:childTnLst>
                                </p:cTn>
                              </p:par>
                            </p:childTnLst>
                          </p:cTn>
                        </p:par>
                      </p:childTnLst>
                    </p:cTn>
                  </p:par>
                </p:childTnLst>
              </p:cTn>
              <p:nextCondLst>
                <p:cond evt="onClick" delay="0">
                  <p:tgtEl>
                    <p:spTgt spid="55"/>
                  </p:tgtEl>
                </p:cond>
              </p:nextCondLst>
            </p:seq>
            <p:seq concurrent="1" nextAc="seek">
              <p:cTn id="14" restart="whenNotActive" fill="hold" evtFilter="cancelBubble" nodeType="interactiveSeq">
                <p:stCondLst>
                  <p:cond evt="onClick" delay="0">
                    <p:tgtEl>
                      <p:spTgt spid="56"/>
                    </p:tgtEl>
                  </p:cond>
                </p:stCondLst>
                <p:endSync evt="end" delay="0">
                  <p:rtn val="all"/>
                </p:endSync>
                <p:childTnLst>
                  <p:par>
                    <p:cTn id="15" fill="hold">
                      <p:stCondLst>
                        <p:cond delay="0"/>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strips(downLeft)">
                                      <p:cBhvr>
                                        <p:cTn id="19" dur="500"/>
                                        <p:tgtEl>
                                          <p:spTgt spid="61"/>
                                        </p:tgtEl>
                                      </p:cBhvr>
                                    </p:animEffect>
                                  </p:childTnLst>
                                </p:cTn>
                              </p:par>
                            </p:childTnLst>
                          </p:cTn>
                        </p:par>
                      </p:childTnLst>
                    </p:cTn>
                  </p:par>
                </p:childTnLst>
              </p:cTn>
              <p:nextCondLst>
                <p:cond evt="onClick" delay="0">
                  <p:tgtEl>
                    <p:spTgt spid="56"/>
                  </p:tgtEl>
                </p:cond>
              </p:nextCondLst>
            </p:seq>
            <p:seq concurrent="1" nextAc="seek">
              <p:cTn id="20" restart="whenNotActive" fill="hold" evtFilter="cancelBubble" nodeType="interactiveSeq">
                <p:stCondLst>
                  <p:cond evt="onClick" delay="0">
                    <p:tgtEl>
                      <p:spTgt spid="57"/>
                    </p:tgtEl>
                  </p:cond>
                </p:stCondLst>
                <p:endSync evt="end" delay="0">
                  <p:rtn val="all"/>
                </p:endSync>
                <p:childTnLst>
                  <p:par>
                    <p:cTn id="21" fill="hold">
                      <p:stCondLst>
                        <p:cond delay="0"/>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strips(downLeft)">
                                      <p:cBhvr>
                                        <p:cTn id="25" dur="500"/>
                                        <p:tgtEl>
                                          <p:spTgt spid="62"/>
                                        </p:tgtEl>
                                      </p:cBhvr>
                                    </p:animEffect>
                                  </p:childTnLst>
                                </p:cTn>
                              </p:par>
                            </p:childTnLst>
                          </p:cTn>
                        </p:par>
                      </p:childTnLst>
                    </p:cTn>
                  </p:par>
                </p:childTnLst>
              </p:cTn>
              <p:nextCondLst>
                <p:cond evt="onClick" delay="0">
                  <p:tgtEl>
                    <p:spTgt spid="57"/>
                  </p:tgtEl>
                </p:cond>
              </p:nextCondLst>
            </p:seq>
            <p:seq concurrent="1" nextAc="seek">
              <p:cTn id="26" restart="whenNotActive" fill="hold" evtFilter="cancelBubble" nodeType="interactiveSeq">
                <p:stCondLst>
                  <p:cond evt="onClick" delay="0">
                    <p:tgtEl>
                      <p:spTgt spid="58"/>
                    </p:tgtEl>
                  </p:cond>
                </p:stCondLst>
                <p:endSync evt="end" delay="0">
                  <p:rtn val="all"/>
                </p:endSync>
                <p:childTnLst>
                  <p:par>
                    <p:cTn id="27" fill="hold">
                      <p:stCondLst>
                        <p:cond delay="0"/>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strips(downLeft)">
                                      <p:cBhvr>
                                        <p:cTn id="31" dur="500"/>
                                        <p:tgtEl>
                                          <p:spTgt spid="63"/>
                                        </p:tgtEl>
                                      </p:cBhvr>
                                    </p:animEffect>
                                  </p:childTnLst>
                                </p:cTn>
                              </p:par>
                            </p:childTnLst>
                          </p:cTn>
                        </p:par>
                      </p:childTnLst>
                    </p:cTn>
                  </p:par>
                </p:childTnLst>
              </p:cTn>
              <p:nextCondLst>
                <p:cond evt="onClick" delay="0">
                  <p:tgtEl>
                    <p:spTgt spid="58"/>
                  </p:tgtEl>
                </p:cond>
              </p:nextCondLst>
            </p:seq>
          </p:childTnLst>
        </p:cTn>
      </p:par>
    </p:tnLst>
    <p:bldLst>
      <p:bldP spid="59" grpId="0"/>
      <p:bldP spid="60" grpId="0"/>
      <p:bldP spid="61" grpId="0"/>
      <p:bldP spid="62" grpId="0"/>
      <p:bldP spid="6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7F5D4FF4-CF14-E127-EE44-62B0204C3ED0}"/>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112</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3" name="Google Shape;16;p3">
            <a:extLst>
              <a:ext uri="{FF2B5EF4-FFF2-40B4-BE49-F238E27FC236}">
                <a16:creationId xmlns:a16="http://schemas.microsoft.com/office/drawing/2014/main" id="{92838F77-5BF3-961B-B1E7-DE218A0657E9}"/>
              </a:ext>
            </a:extLst>
          </p:cNvPr>
          <p:cNvSpPr/>
          <p:nvPr/>
        </p:nvSpPr>
        <p:spPr>
          <a:xfrm>
            <a:off x="1046250" y="522514"/>
            <a:ext cx="10067730" cy="5794309"/>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4" name="مستطيل 3">
            <a:extLst>
              <a:ext uri="{FF2B5EF4-FFF2-40B4-BE49-F238E27FC236}">
                <a16:creationId xmlns:a16="http://schemas.microsoft.com/office/drawing/2014/main" id="{D86621A6-1591-ED25-CD97-891E226BB9BB}"/>
              </a:ext>
            </a:extLst>
          </p:cNvPr>
          <p:cNvSpPr/>
          <p:nvPr/>
        </p:nvSpPr>
        <p:spPr>
          <a:xfrm>
            <a:off x="4395939" y="727067"/>
            <a:ext cx="3368351"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ما هو </a:t>
            </a:r>
            <a:r>
              <a:rPr lang="ar-SA" sz="2800" b="1" dirty="0" err="1">
                <a:solidFill>
                  <a:srgbClr val="FF0000"/>
                </a:solidFill>
              </a:rPr>
              <a:t>الجليسرول</a:t>
            </a:r>
            <a:r>
              <a:rPr lang="ar-SA" sz="2800" b="1" dirty="0">
                <a:solidFill>
                  <a:srgbClr val="FF0000"/>
                </a:solidFill>
              </a:rPr>
              <a:t>؟</a:t>
            </a:r>
          </a:p>
        </p:txBody>
      </p:sp>
      <p:sp>
        <p:nvSpPr>
          <p:cNvPr id="6" name="مستطيل 5">
            <a:extLst>
              <a:ext uri="{FF2B5EF4-FFF2-40B4-BE49-F238E27FC236}">
                <a16:creationId xmlns:a16="http://schemas.microsoft.com/office/drawing/2014/main" id="{B2013FEF-2DA1-CEC6-EAF6-32F8BB3F8F63}"/>
              </a:ext>
            </a:extLst>
          </p:cNvPr>
          <p:cNvSpPr/>
          <p:nvPr/>
        </p:nvSpPr>
        <p:spPr>
          <a:xfrm>
            <a:off x="1259632" y="1281778"/>
            <a:ext cx="9349273"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هو جزيء يتكون من ثلاث ذرات كربون ترتبط كل منها بمجموعة هيدروكسيل.</a:t>
            </a:r>
          </a:p>
        </p:txBody>
      </p:sp>
      <p:pic>
        <p:nvPicPr>
          <p:cNvPr id="15" name="صورة 14" descr="صورة تحتوي على أسود, الظلام&#10;&#10;تم إنشاء الوصف تلقائياً">
            <a:extLst>
              <a:ext uri="{FF2B5EF4-FFF2-40B4-BE49-F238E27FC236}">
                <a16:creationId xmlns:a16="http://schemas.microsoft.com/office/drawing/2014/main" id="{54321FFE-482B-380D-1E3C-4DB2FCA2A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2824" y="2035713"/>
            <a:ext cx="2606351" cy="961092"/>
          </a:xfrm>
          <a:prstGeom prst="rect">
            <a:avLst/>
          </a:prstGeom>
        </p:spPr>
      </p:pic>
      <p:sp>
        <p:nvSpPr>
          <p:cNvPr id="16" name="مستطيل 15">
            <a:extLst>
              <a:ext uri="{FF2B5EF4-FFF2-40B4-BE49-F238E27FC236}">
                <a16:creationId xmlns:a16="http://schemas.microsoft.com/office/drawing/2014/main" id="{A989D637-24A3-D5BE-9C40-36BBE2449036}"/>
              </a:ext>
            </a:extLst>
          </p:cNvPr>
          <p:cNvSpPr/>
          <p:nvPr/>
        </p:nvSpPr>
        <p:spPr>
          <a:xfrm>
            <a:off x="3868147" y="3715039"/>
            <a:ext cx="4132241"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 ما هي </a:t>
            </a:r>
            <a:r>
              <a:rPr lang="ar-SA" sz="2800" b="1" dirty="0" err="1">
                <a:solidFill>
                  <a:srgbClr val="FF0000"/>
                </a:solidFill>
              </a:rPr>
              <a:t>الجليسريدات</a:t>
            </a:r>
            <a:r>
              <a:rPr lang="ar-SA" sz="2800" b="1" dirty="0">
                <a:solidFill>
                  <a:srgbClr val="FF0000"/>
                </a:solidFill>
              </a:rPr>
              <a:t> الثلاثية؟</a:t>
            </a:r>
          </a:p>
        </p:txBody>
      </p:sp>
      <p:sp>
        <p:nvSpPr>
          <p:cNvPr id="17" name="مستطيل 16">
            <a:extLst>
              <a:ext uri="{FF2B5EF4-FFF2-40B4-BE49-F238E27FC236}">
                <a16:creationId xmlns:a16="http://schemas.microsoft.com/office/drawing/2014/main" id="{5C544836-8140-9CA0-78B4-52F72A1BA788}"/>
              </a:ext>
            </a:extLst>
          </p:cNvPr>
          <p:cNvSpPr/>
          <p:nvPr/>
        </p:nvSpPr>
        <p:spPr>
          <a:xfrm>
            <a:off x="1405477" y="4269750"/>
            <a:ext cx="9349273" cy="59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تركيب يتكون من ارتباط ثلاثة أحماض دهنية </a:t>
            </a:r>
            <a:r>
              <a:rPr lang="ar-SA" sz="2800" b="1" dirty="0" err="1">
                <a:solidFill>
                  <a:srgbClr val="0000CC"/>
                </a:solidFill>
              </a:rPr>
              <a:t>بالجلسرول</a:t>
            </a:r>
            <a:r>
              <a:rPr lang="ar-SA" sz="2800" b="1" dirty="0">
                <a:solidFill>
                  <a:srgbClr val="0000CC"/>
                </a:solidFill>
              </a:rPr>
              <a:t> بواسطة روابط إستر</a:t>
            </a:r>
          </a:p>
        </p:txBody>
      </p:sp>
      <p:pic>
        <p:nvPicPr>
          <p:cNvPr id="19" name="صورة 18" descr="صورة تحتوي على اللافقاريات, العث والفراشات, فراشة, حشرة&#10;&#10;تم إنشاء الوصف تلقائياً">
            <a:extLst>
              <a:ext uri="{FF2B5EF4-FFF2-40B4-BE49-F238E27FC236}">
                <a16:creationId xmlns:a16="http://schemas.microsoft.com/office/drawing/2014/main" id="{410CD930-45E6-8F23-606B-9B45A14F0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166" y="-125347"/>
            <a:ext cx="1394932" cy="1394932"/>
          </a:xfrm>
          <a:prstGeom prst="rect">
            <a:avLst/>
          </a:prstGeom>
        </p:spPr>
      </p:pic>
      <p:pic>
        <p:nvPicPr>
          <p:cNvPr id="21" name="صورة 20" descr="صورة تحتوي على العث والفراشات, حشرة, اللافقاريات, فراشة&#10;&#10;تم إنشاء الوصف تلقائياً">
            <a:extLst>
              <a:ext uri="{FF2B5EF4-FFF2-40B4-BE49-F238E27FC236}">
                <a16:creationId xmlns:a16="http://schemas.microsoft.com/office/drawing/2014/main" id="{5FFF8F83-7E68-29BF-7CFB-B989DA0827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51371">
            <a:off x="676517" y="4836548"/>
            <a:ext cx="1769712" cy="1769712"/>
          </a:xfrm>
          <a:prstGeom prst="rect">
            <a:avLst/>
          </a:prstGeom>
        </p:spPr>
      </p:pic>
      <p:pic>
        <p:nvPicPr>
          <p:cNvPr id="23" name="صورة 22" descr="صورة تحتوي على العث والفراشات, اللافقاريات, حشرة, فراشة&#10;&#10;تم إنشاء الوصف تلقائياً">
            <a:extLst>
              <a:ext uri="{FF2B5EF4-FFF2-40B4-BE49-F238E27FC236}">
                <a16:creationId xmlns:a16="http://schemas.microsoft.com/office/drawing/2014/main" id="{3EAC08AD-753E-C715-75B9-E5513A006F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025332">
            <a:off x="9758928" y="4928918"/>
            <a:ext cx="1991643" cy="1991643"/>
          </a:xfrm>
          <a:prstGeom prst="rect">
            <a:avLst/>
          </a:prstGeom>
        </p:spPr>
      </p:pic>
    </p:spTree>
    <p:extLst>
      <p:ext uri="{BB962C8B-B14F-4D97-AF65-F5344CB8AC3E}">
        <p14:creationId xmlns:p14="http://schemas.microsoft.com/office/powerpoint/2010/main" val="228892134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strips(down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B39BED13-CFE2-62ED-AB5A-280DE1E8B143}"/>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112</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3" name="Google Shape;16;p3">
            <a:extLst>
              <a:ext uri="{FF2B5EF4-FFF2-40B4-BE49-F238E27FC236}">
                <a16:creationId xmlns:a16="http://schemas.microsoft.com/office/drawing/2014/main" id="{C6FE7788-02D8-7DCA-6709-85BCDD608B21}"/>
              </a:ext>
            </a:extLst>
          </p:cNvPr>
          <p:cNvSpPr/>
          <p:nvPr/>
        </p:nvSpPr>
        <p:spPr>
          <a:xfrm>
            <a:off x="2074506" y="517215"/>
            <a:ext cx="8677469" cy="1395561"/>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الشكل 3-14 </a:t>
            </a:r>
          </a:p>
          <a:p>
            <a:pPr marL="0" marR="0" lvl="0" indent="0" algn="ctr">
              <a:spcBef>
                <a:spcPts val="0"/>
              </a:spcBef>
              <a:spcAft>
                <a:spcPts val="0"/>
              </a:spcAft>
              <a:buNone/>
            </a:pPr>
            <a:r>
              <a:rPr lang="ar-SA" dirty="0">
                <a:latin typeface="Arial" panose="020B0604020202020204" pitchFamily="34" charset="0"/>
                <a:ea typeface="Calibri"/>
                <a:cs typeface="Arial" panose="020B0604020202020204" pitchFamily="34" charset="0"/>
                <a:sym typeface="Calibri"/>
              </a:rPr>
              <a:t>تتكون روابط </a:t>
            </a:r>
            <a:r>
              <a:rPr lang="ar-SA" dirty="0" err="1">
                <a:latin typeface="Arial" panose="020B0604020202020204" pitchFamily="34" charset="0"/>
                <a:ea typeface="Calibri"/>
                <a:cs typeface="Arial" panose="020B0604020202020204" pitchFamily="34" charset="0"/>
                <a:sym typeface="Calibri"/>
              </a:rPr>
              <a:t>الإستر</a:t>
            </a:r>
            <a:r>
              <a:rPr lang="ar-SA" dirty="0">
                <a:latin typeface="Arial" panose="020B0604020202020204" pitchFamily="34" charset="0"/>
                <a:ea typeface="Calibri"/>
                <a:cs typeface="Arial" panose="020B0604020202020204" pitchFamily="34" charset="0"/>
                <a:sym typeface="Calibri"/>
              </a:rPr>
              <a:t> في </a:t>
            </a:r>
            <a:r>
              <a:rPr lang="ar-SA" dirty="0" err="1">
                <a:latin typeface="Arial" panose="020B0604020202020204" pitchFamily="34" charset="0"/>
                <a:ea typeface="Calibri"/>
                <a:cs typeface="Arial" panose="020B0604020202020204" pitchFamily="34" charset="0"/>
                <a:sym typeface="Calibri"/>
              </a:rPr>
              <a:t>الجليسريد</a:t>
            </a:r>
            <a:r>
              <a:rPr lang="ar-SA" dirty="0">
                <a:latin typeface="Arial" panose="020B0604020202020204" pitchFamily="34" charset="0"/>
                <a:ea typeface="Calibri"/>
                <a:cs typeface="Arial" panose="020B0604020202020204" pitchFamily="34" charset="0"/>
                <a:sym typeface="Calibri"/>
              </a:rPr>
              <a:t> الثلاثي عندما تتحد الهيدروكسيل الموجود في </a:t>
            </a:r>
            <a:r>
              <a:rPr lang="ar-SA" dirty="0" err="1">
                <a:latin typeface="Arial" panose="020B0604020202020204" pitchFamily="34" charset="0"/>
                <a:ea typeface="Calibri"/>
                <a:cs typeface="Arial" panose="020B0604020202020204" pitchFamily="34" charset="0"/>
                <a:sym typeface="Calibri"/>
              </a:rPr>
              <a:t>الجليسرول</a:t>
            </a:r>
            <a:r>
              <a:rPr lang="ar-SA" dirty="0">
                <a:latin typeface="Arial" panose="020B0604020202020204" pitchFamily="34" charset="0"/>
                <a:ea typeface="Calibri"/>
                <a:cs typeface="Arial" panose="020B0604020202020204" pitchFamily="34" charset="0"/>
                <a:sym typeface="Calibri"/>
              </a:rPr>
              <a:t> بمجموعات الكربوكسيل الموجودة في الأحماض الدهنية </a:t>
            </a:r>
            <a:endParaRPr sz="1800" b="0" i="0" u="none" strike="noStrike" cap="none" dirty="0">
              <a:latin typeface="Arial" panose="020B0604020202020204" pitchFamily="34" charset="0"/>
              <a:ea typeface="Calibri"/>
              <a:cs typeface="Arial" panose="020B0604020202020204" pitchFamily="34" charset="0"/>
              <a:sym typeface="Calibri"/>
            </a:endParaRPr>
          </a:p>
        </p:txBody>
      </p:sp>
      <p:pic>
        <p:nvPicPr>
          <p:cNvPr id="6" name="صورة 5" descr="صورة تحتوي على نص, الخط, خط, لقطة شاشة&#10;&#10;تم إنشاء الوصف تلقائياً">
            <a:extLst>
              <a:ext uri="{FF2B5EF4-FFF2-40B4-BE49-F238E27FC236}">
                <a16:creationId xmlns:a16="http://schemas.microsoft.com/office/drawing/2014/main" id="{48BF6B36-0B6C-D501-AF3A-1D35872919CC}"/>
              </a:ext>
            </a:extLst>
          </p:cNvPr>
          <p:cNvPicPr>
            <a:picLocks noChangeAspect="1"/>
          </p:cNvPicPr>
          <p:nvPr/>
        </p:nvPicPr>
        <p:blipFill rotWithShape="1">
          <a:blip r:embed="rId2">
            <a:extLst>
              <a:ext uri="{28A0092B-C50C-407E-A947-70E740481C1C}">
                <a14:useLocalDpi xmlns:a14="http://schemas.microsoft.com/office/drawing/2010/main" val="0"/>
              </a:ext>
            </a:extLst>
          </a:blip>
          <a:srcRect l="893" t="8488" r="39003" b="11084"/>
          <a:stretch/>
        </p:blipFill>
        <p:spPr>
          <a:xfrm>
            <a:off x="1569277" y="2155372"/>
            <a:ext cx="9356870" cy="3489649"/>
          </a:xfrm>
          <a:prstGeom prst="rect">
            <a:avLst/>
          </a:prstGeom>
          <a:ln>
            <a:solidFill>
              <a:schemeClr val="accent5">
                <a:lumMod val="50000"/>
              </a:schemeClr>
            </a:solidFill>
          </a:ln>
        </p:spPr>
      </p:pic>
    </p:spTree>
    <p:extLst>
      <p:ext uri="{BB962C8B-B14F-4D97-AF65-F5344CB8AC3E}">
        <p14:creationId xmlns:p14="http://schemas.microsoft.com/office/powerpoint/2010/main" val="859231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7F5D4FF4-CF14-E127-EE44-62B0204C3ED0}"/>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112</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3" name="Google Shape;16;p3">
            <a:extLst>
              <a:ext uri="{FF2B5EF4-FFF2-40B4-BE49-F238E27FC236}">
                <a16:creationId xmlns:a16="http://schemas.microsoft.com/office/drawing/2014/main" id="{92838F77-5BF3-961B-B1E7-DE218A0657E9}"/>
              </a:ext>
            </a:extLst>
          </p:cNvPr>
          <p:cNvSpPr/>
          <p:nvPr/>
        </p:nvSpPr>
        <p:spPr>
          <a:xfrm>
            <a:off x="5486401" y="522514"/>
            <a:ext cx="6410130" cy="5794309"/>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4" name="مستطيل 3">
            <a:extLst>
              <a:ext uri="{FF2B5EF4-FFF2-40B4-BE49-F238E27FC236}">
                <a16:creationId xmlns:a16="http://schemas.microsoft.com/office/drawing/2014/main" id="{D86621A6-1591-ED25-CD97-891E226BB9BB}"/>
              </a:ext>
            </a:extLst>
          </p:cNvPr>
          <p:cNvSpPr/>
          <p:nvPr/>
        </p:nvSpPr>
        <p:spPr>
          <a:xfrm>
            <a:off x="7557797" y="976173"/>
            <a:ext cx="2520486"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660066"/>
                </a:solidFill>
              </a:rPr>
              <a:t> </a:t>
            </a:r>
            <a:r>
              <a:rPr lang="ar-SA" sz="2800" b="1" dirty="0" err="1">
                <a:solidFill>
                  <a:srgbClr val="660066"/>
                </a:solidFill>
              </a:rPr>
              <a:t>الجلسريد</a:t>
            </a:r>
            <a:r>
              <a:rPr lang="ar-SA" sz="2800" b="1" dirty="0">
                <a:solidFill>
                  <a:srgbClr val="660066"/>
                </a:solidFill>
              </a:rPr>
              <a:t> الثلاثي</a:t>
            </a:r>
          </a:p>
        </p:txBody>
      </p:sp>
      <p:sp>
        <p:nvSpPr>
          <p:cNvPr id="6" name="مستطيل 5">
            <a:extLst>
              <a:ext uri="{FF2B5EF4-FFF2-40B4-BE49-F238E27FC236}">
                <a16:creationId xmlns:a16="http://schemas.microsoft.com/office/drawing/2014/main" id="{B2013FEF-2DA1-CEC6-EAF6-32F8BB3F8F63}"/>
              </a:ext>
            </a:extLst>
          </p:cNvPr>
          <p:cNvSpPr/>
          <p:nvPr/>
        </p:nvSpPr>
        <p:spPr>
          <a:xfrm>
            <a:off x="5718557" y="1869607"/>
            <a:ext cx="5794309" cy="3551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Wingdings" panose="05000000000000000000" pitchFamily="2" charset="2"/>
              <a:buChar char="Ø"/>
            </a:pPr>
            <a:r>
              <a:rPr lang="ar-SA" sz="2800" b="1" dirty="0">
                <a:solidFill>
                  <a:schemeClr val="tx1">
                    <a:lumMod val="95000"/>
                    <a:lumOff val="5000"/>
                  </a:schemeClr>
                </a:solidFill>
              </a:rPr>
              <a:t>يكون </a:t>
            </a:r>
            <a:r>
              <a:rPr lang="ar-SA" sz="2800" b="1" dirty="0" err="1">
                <a:solidFill>
                  <a:schemeClr val="tx1">
                    <a:lumMod val="95000"/>
                    <a:lumOff val="5000"/>
                  </a:schemeClr>
                </a:solidFill>
              </a:rPr>
              <a:t>الجلسريد</a:t>
            </a:r>
            <a:r>
              <a:rPr lang="ar-SA" sz="2800" b="1" dirty="0">
                <a:solidFill>
                  <a:schemeClr val="tx1">
                    <a:lumMod val="95000"/>
                    <a:lumOff val="5000"/>
                  </a:schemeClr>
                </a:solidFill>
              </a:rPr>
              <a:t> الثلاثي صلب أو سائل في درجة حرارة الغرفة.</a:t>
            </a:r>
          </a:p>
          <a:p>
            <a:pPr marL="457200" indent="-457200">
              <a:buFont typeface="Wingdings" panose="05000000000000000000" pitchFamily="2" charset="2"/>
              <a:buChar char="Ø"/>
            </a:pPr>
            <a:r>
              <a:rPr lang="ar-SA" sz="2800" b="1" dirty="0">
                <a:solidFill>
                  <a:schemeClr val="tx1">
                    <a:lumMod val="95000"/>
                    <a:lumOff val="5000"/>
                  </a:schemeClr>
                </a:solidFill>
              </a:rPr>
              <a:t>عندما يكون </a:t>
            </a:r>
            <a:r>
              <a:rPr lang="ar-SA" sz="2800" b="1" dirty="0" err="1">
                <a:solidFill>
                  <a:schemeClr val="tx1">
                    <a:lumMod val="95000"/>
                    <a:lumOff val="5000"/>
                  </a:schemeClr>
                </a:solidFill>
              </a:rPr>
              <a:t>الجلسريد</a:t>
            </a:r>
            <a:r>
              <a:rPr lang="ar-SA" sz="2800" b="1" dirty="0">
                <a:solidFill>
                  <a:schemeClr val="tx1">
                    <a:lumMod val="95000"/>
                    <a:lumOff val="5000"/>
                  </a:schemeClr>
                </a:solidFill>
              </a:rPr>
              <a:t> الثلاثي سائل يكون على شكل زيت (زيوت نباتية أحماض دهنية  غير مشبعة)</a:t>
            </a:r>
          </a:p>
          <a:p>
            <a:pPr marL="457200" indent="-457200">
              <a:buFont typeface="Wingdings" panose="05000000000000000000" pitchFamily="2" charset="2"/>
              <a:buChar char="Ø"/>
            </a:pPr>
            <a:r>
              <a:rPr lang="ar-SA" sz="2800" b="1" dirty="0">
                <a:solidFill>
                  <a:schemeClr val="tx1">
                    <a:lumMod val="95000"/>
                    <a:lumOff val="5000"/>
                  </a:schemeClr>
                </a:solidFill>
              </a:rPr>
              <a:t>عندما يكون </a:t>
            </a:r>
            <a:r>
              <a:rPr lang="ar-SA" sz="2800" b="1" dirty="0" err="1">
                <a:solidFill>
                  <a:schemeClr val="tx1">
                    <a:lumMod val="95000"/>
                    <a:lumOff val="5000"/>
                  </a:schemeClr>
                </a:solidFill>
              </a:rPr>
              <a:t>الجلسريد</a:t>
            </a:r>
            <a:r>
              <a:rPr lang="ar-SA" sz="2800" b="1" dirty="0">
                <a:solidFill>
                  <a:schemeClr val="tx1">
                    <a:lumMod val="95000"/>
                    <a:lumOff val="5000"/>
                  </a:schemeClr>
                </a:solidFill>
              </a:rPr>
              <a:t> الثلاثي صلبا يكون على شكل دهن.(دهون حيوانية أحماض دهنية مشبعة)</a:t>
            </a:r>
          </a:p>
        </p:txBody>
      </p:sp>
      <p:pic>
        <p:nvPicPr>
          <p:cNvPr id="5" name="صورة 4">
            <a:extLst>
              <a:ext uri="{FF2B5EF4-FFF2-40B4-BE49-F238E27FC236}">
                <a16:creationId xmlns:a16="http://schemas.microsoft.com/office/drawing/2014/main" id="{25ED7631-FFAC-2C0C-02E9-8CECB1F68161}"/>
              </a:ext>
            </a:extLst>
          </p:cNvPr>
          <p:cNvPicPr>
            <a:picLocks noChangeAspect="1"/>
          </p:cNvPicPr>
          <p:nvPr/>
        </p:nvPicPr>
        <p:blipFill rotWithShape="1">
          <a:blip r:embed="rId2">
            <a:extLst>
              <a:ext uri="{28A0092B-C50C-407E-A947-70E740481C1C}">
                <a14:useLocalDpi xmlns:a14="http://schemas.microsoft.com/office/drawing/2010/main" val="0"/>
              </a:ext>
            </a:extLst>
          </a:blip>
          <a:srcRect l="44660" t="43705" r="25681" b="7268"/>
          <a:stretch/>
        </p:blipFill>
        <p:spPr>
          <a:xfrm>
            <a:off x="506051" y="2408477"/>
            <a:ext cx="3855365" cy="3393983"/>
          </a:xfrm>
          <a:prstGeom prst="rect">
            <a:avLst/>
          </a:prstGeom>
          <a:ln>
            <a:solidFill>
              <a:schemeClr val="tx1"/>
            </a:solidFill>
          </a:ln>
        </p:spPr>
      </p:pic>
      <p:sp>
        <p:nvSpPr>
          <p:cNvPr id="7" name="Google Shape;16;p3">
            <a:extLst>
              <a:ext uri="{FF2B5EF4-FFF2-40B4-BE49-F238E27FC236}">
                <a16:creationId xmlns:a16="http://schemas.microsoft.com/office/drawing/2014/main" id="{F51ABAC1-4847-1192-98F2-A8721BF1B05D}"/>
              </a:ext>
            </a:extLst>
          </p:cNvPr>
          <p:cNvSpPr/>
          <p:nvPr/>
        </p:nvSpPr>
        <p:spPr>
          <a:xfrm>
            <a:off x="597161" y="114604"/>
            <a:ext cx="4455634" cy="2188663"/>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الشكل 3-15 </a:t>
            </a:r>
          </a:p>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معظم مخاليط ثلاثي </a:t>
            </a:r>
            <a:r>
              <a:rPr lang="ar-SA" sz="1800" b="0" i="0" u="none" strike="noStrike" cap="none" dirty="0" err="1">
                <a:latin typeface="Arial" panose="020B0604020202020204" pitchFamily="34" charset="0"/>
                <a:ea typeface="Calibri"/>
                <a:cs typeface="Arial" panose="020B0604020202020204" pitchFamily="34" charset="0"/>
                <a:sym typeface="Calibri"/>
              </a:rPr>
              <a:t>الجليسريدات</a:t>
            </a:r>
            <a:r>
              <a:rPr lang="ar-SA" sz="1800" b="0" i="0" u="none" strike="noStrike" cap="none" dirty="0">
                <a:latin typeface="Arial" panose="020B0604020202020204" pitchFamily="34" charset="0"/>
                <a:ea typeface="Calibri"/>
                <a:cs typeface="Arial" panose="020B0604020202020204" pitchFamily="34" charset="0"/>
                <a:sym typeface="Calibri"/>
              </a:rPr>
              <a:t> النباتية المصدر توجد في الحالة السائلة، لأن ثلاثي </a:t>
            </a:r>
            <a:r>
              <a:rPr lang="ar-SA" sz="1800" b="0" i="0" u="none" strike="noStrike" cap="none" dirty="0" err="1">
                <a:latin typeface="Arial" panose="020B0604020202020204" pitchFamily="34" charset="0"/>
                <a:ea typeface="Calibri"/>
                <a:cs typeface="Arial" panose="020B0604020202020204" pitchFamily="34" charset="0"/>
                <a:sym typeface="Calibri"/>
              </a:rPr>
              <a:t>الجليسريدات</a:t>
            </a:r>
            <a:r>
              <a:rPr lang="ar-SA" sz="1800" b="0" i="0" u="none" strike="noStrike" cap="none" dirty="0">
                <a:latin typeface="Arial" panose="020B0604020202020204" pitchFamily="34" charset="0"/>
                <a:ea typeface="Calibri"/>
                <a:cs typeface="Arial" panose="020B0604020202020204" pitchFamily="34" charset="0"/>
                <a:sym typeface="Calibri"/>
              </a:rPr>
              <a:t> يحتوي على أحماض دهنية عير مشبعة، في حين تحتوي الدهون الحيوانية على كمية أكبر من الحماض الدهنية المشبعة، لذا تكون عادة صلبة في درجة حرارة الغرفة</a:t>
            </a:r>
          </a:p>
        </p:txBody>
      </p:sp>
    </p:spTree>
    <p:extLst>
      <p:ext uri="{BB962C8B-B14F-4D97-AF65-F5344CB8AC3E}">
        <p14:creationId xmlns:p14="http://schemas.microsoft.com/office/powerpoint/2010/main" val="3667943160"/>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فقاعة الكلام: مستطيلة 1">
            <a:extLst>
              <a:ext uri="{FF2B5EF4-FFF2-40B4-BE49-F238E27FC236}">
                <a16:creationId xmlns:a16="http://schemas.microsoft.com/office/drawing/2014/main" id="{C65C1B13-B4A4-403D-711D-201F3CFB55E7}"/>
              </a:ext>
            </a:extLst>
          </p:cNvPr>
          <p:cNvSpPr/>
          <p:nvPr/>
        </p:nvSpPr>
        <p:spPr>
          <a:xfrm>
            <a:off x="2321767" y="1644392"/>
            <a:ext cx="7548466" cy="1304082"/>
          </a:xfrm>
          <a:prstGeom prst="wedgeRectCallout">
            <a:avLst>
              <a:gd name="adj1" fmla="val 56794"/>
              <a:gd name="adj2" fmla="val 22761"/>
            </a:avLst>
          </a:prstGeom>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solidFill>
                  <a:schemeClr val="tx1">
                    <a:lumMod val="95000"/>
                    <a:lumOff val="5000"/>
                  </a:schemeClr>
                </a:solidFill>
              </a:rPr>
              <a:t>حدد اثنين من الزيوت النباتية واثنين من الدهون الحيوانية؟</a:t>
            </a:r>
          </a:p>
        </p:txBody>
      </p:sp>
      <p:sp>
        <p:nvSpPr>
          <p:cNvPr id="3" name="Google Shape;16;p3">
            <a:extLst>
              <a:ext uri="{FF2B5EF4-FFF2-40B4-BE49-F238E27FC236}">
                <a16:creationId xmlns:a16="http://schemas.microsoft.com/office/drawing/2014/main" id="{24B18504-F0C7-80BE-3505-591921B30445}"/>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112</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4" name="Google Shape;16;p3">
            <a:extLst>
              <a:ext uri="{FF2B5EF4-FFF2-40B4-BE49-F238E27FC236}">
                <a16:creationId xmlns:a16="http://schemas.microsoft.com/office/drawing/2014/main" id="{1637AA34-E0EA-97ED-C4AE-AABA69E40C4C}"/>
              </a:ext>
            </a:extLst>
          </p:cNvPr>
          <p:cNvSpPr/>
          <p:nvPr/>
        </p:nvSpPr>
        <p:spPr>
          <a:xfrm>
            <a:off x="5176489" y="147612"/>
            <a:ext cx="1839022" cy="529208"/>
          </a:xfrm>
          <a:prstGeom prst="rect">
            <a:avLst/>
          </a:prstGeom>
          <a:solidFill>
            <a:schemeClr val="accent5">
              <a:lumMod val="75000"/>
            </a:schemeClr>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2000" b="1" i="0" u="none" strike="noStrike" cap="none" dirty="0">
                <a:solidFill>
                  <a:schemeClr val="bg1"/>
                </a:solidFill>
                <a:latin typeface="Arial" panose="020B0604020202020204" pitchFamily="34" charset="0"/>
                <a:ea typeface="Calibri"/>
                <a:cs typeface="Arial" panose="020B0604020202020204" pitchFamily="34" charset="0"/>
                <a:sym typeface="Calibri"/>
              </a:rPr>
              <a:t>ماذا قرأت؟</a:t>
            </a:r>
            <a:endParaRPr sz="2000" b="1" i="0" u="none" strike="noStrike" cap="none" dirty="0">
              <a:solidFill>
                <a:schemeClr val="bg1"/>
              </a:solidFill>
              <a:latin typeface="Arial" panose="020B0604020202020204" pitchFamily="34" charset="0"/>
              <a:ea typeface="Calibri"/>
              <a:cs typeface="Arial" panose="020B0604020202020204" pitchFamily="34" charset="0"/>
              <a:sym typeface="Calibri"/>
            </a:endParaRPr>
          </a:p>
        </p:txBody>
      </p:sp>
      <p:sp>
        <p:nvSpPr>
          <p:cNvPr id="5" name="فقاعة الكلام: مستطيلة 4">
            <a:extLst>
              <a:ext uri="{FF2B5EF4-FFF2-40B4-BE49-F238E27FC236}">
                <a16:creationId xmlns:a16="http://schemas.microsoft.com/office/drawing/2014/main" id="{67648271-2D79-5419-1E73-9B0B2C53739B}"/>
              </a:ext>
            </a:extLst>
          </p:cNvPr>
          <p:cNvSpPr/>
          <p:nvPr/>
        </p:nvSpPr>
        <p:spPr>
          <a:xfrm>
            <a:off x="2321767" y="3234912"/>
            <a:ext cx="7548466" cy="1477047"/>
          </a:xfrm>
          <a:prstGeom prst="wedgeRectCallout">
            <a:avLst>
              <a:gd name="adj1" fmla="val -58286"/>
              <a:gd name="adj2" fmla="val 24192"/>
            </a:avLst>
          </a:prstGeom>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solidFill>
                  <a:schemeClr val="tx1">
                    <a:lumMod val="95000"/>
                    <a:lumOff val="5000"/>
                  </a:schemeClr>
                </a:solidFill>
              </a:rPr>
              <a:t>زيت نباتي: زيت الصويا وزيت الزيتون.</a:t>
            </a:r>
          </a:p>
          <a:p>
            <a:pPr algn="ctr"/>
            <a:r>
              <a:rPr lang="ar-SA" sz="2800" b="1" dirty="0">
                <a:solidFill>
                  <a:schemeClr val="tx1">
                    <a:lumMod val="95000"/>
                    <a:lumOff val="5000"/>
                  </a:schemeClr>
                </a:solidFill>
              </a:rPr>
              <a:t>دهون حيوانية: دهون الأبقار والأغنام والزبدة.</a:t>
            </a:r>
          </a:p>
        </p:txBody>
      </p:sp>
    </p:spTree>
    <p:extLst>
      <p:ext uri="{BB962C8B-B14F-4D97-AF65-F5344CB8AC3E}">
        <p14:creationId xmlns:p14="http://schemas.microsoft.com/office/powerpoint/2010/main" val="22055885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7F5D4FF4-CF14-E127-EE44-62B0204C3ED0}"/>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113</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3" name="Google Shape;16;p3">
            <a:extLst>
              <a:ext uri="{FF2B5EF4-FFF2-40B4-BE49-F238E27FC236}">
                <a16:creationId xmlns:a16="http://schemas.microsoft.com/office/drawing/2014/main" id="{92838F77-5BF3-961B-B1E7-DE218A0657E9}"/>
              </a:ext>
            </a:extLst>
          </p:cNvPr>
          <p:cNvSpPr>
            <a:spLocks noGrp="1" noRot="1" noMove="1" noResize="1" noEditPoints="1" noAdjustHandles="1" noChangeArrowheads="1" noChangeShapeType="1"/>
          </p:cNvSpPr>
          <p:nvPr/>
        </p:nvSpPr>
        <p:spPr>
          <a:xfrm>
            <a:off x="727788" y="1628192"/>
            <a:ext cx="10683551" cy="3601616"/>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4" name="مستطيل 3">
            <a:extLst>
              <a:ext uri="{FF2B5EF4-FFF2-40B4-BE49-F238E27FC236}">
                <a16:creationId xmlns:a16="http://schemas.microsoft.com/office/drawing/2014/main" id="{D86621A6-1591-ED25-CD97-891E226BB9BB}"/>
              </a:ext>
            </a:extLst>
          </p:cNvPr>
          <p:cNvSpPr/>
          <p:nvPr/>
        </p:nvSpPr>
        <p:spPr>
          <a:xfrm>
            <a:off x="4809320" y="2055269"/>
            <a:ext cx="2520486"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660066"/>
                </a:solidFill>
              </a:rPr>
              <a:t> </a:t>
            </a:r>
            <a:r>
              <a:rPr lang="ar-SA" sz="2800" b="1" dirty="0" err="1">
                <a:solidFill>
                  <a:srgbClr val="660066"/>
                </a:solidFill>
              </a:rPr>
              <a:t>الجلسريد</a:t>
            </a:r>
            <a:r>
              <a:rPr lang="ar-SA" sz="2800" b="1" dirty="0">
                <a:solidFill>
                  <a:srgbClr val="660066"/>
                </a:solidFill>
              </a:rPr>
              <a:t> الثلاثي</a:t>
            </a:r>
          </a:p>
        </p:txBody>
      </p:sp>
      <p:sp>
        <p:nvSpPr>
          <p:cNvPr id="8" name="مستطيل 7">
            <a:extLst>
              <a:ext uri="{FF2B5EF4-FFF2-40B4-BE49-F238E27FC236}">
                <a16:creationId xmlns:a16="http://schemas.microsoft.com/office/drawing/2014/main" id="{75180756-2ADA-B917-E330-DE2F2B799D42}"/>
              </a:ext>
            </a:extLst>
          </p:cNvPr>
          <p:cNvSpPr/>
          <p:nvPr/>
        </p:nvSpPr>
        <p:spPr>
          <a:xfrm>
            <a:off x="3410339" y="2874823"/>
            <a:ext cx="5085184"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أين يتم  تخزين </a:t>
            </a:r>
            <a:r>
              <a:rPr lang="ar-SA" sz="2800" b="1" dirty="0" err="1">
                <a:solidFill>
                  <a:srgbClr val="FF0000"/>
                </a:solidFill>
              </a:rPr>
              <a:t>الجلسريد</a:t>
            </a:r>
            <a:r>
              <a:rPr lang="ar-SA" sz="2800" b="1" dirty="0">
                <a:solidFill>
                  <a:srgbClr val="FF0000"/>
                </a:solidFill>
              </a:rPr>
              <a:t> الثلاثي؟</a:t>
            </a:r>
          </a:p>
        </p:txBody>
      </p:sp>
      <p:sp>
        <p:nvSpPr>
          <p:cNvPr id="9" name="مستطيل 8">
            <a:extLst>
              <a:ext uri="{FF2B5EF4-FFF2-40B4-BE49-F238E27FC236}">
                <a16:creationId xmlns:a16="http://schemas.microsoft.com/office/drawing/2014/main" id="{75B9BBB2-8779-D2C2-837C-30F446BDCD8D}"/>
              </a:ext>
            </a:extLst>
          </p:cNvPr>
          <p:cNvSpPr/>
          <p:nvPr/>
        </p:nvSpPr>
        <p:spPr>
          <a:xfrm>
            <a:off x="1147665" y="3456446"/>
            <a:ext cx="9778482" cy="1435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تخزن الخلايا الدهنية الطاقة الفائضة في الأحماض الدهنية على هيئة </a:t>
            </a:r>
            <a:r>
              <a:rPr lang="ar-SA" sz="2800" b="1" dirty="0" err="1">
                <a:solidFill>
                  <a:srgbClr val="0000CC"/>
                </a:solidFill>
              </a:rPr>
              <a:t>جلسريد</a:t>
            </a:r>
            <a:r>
              <a:rPr lang="ar-SA" sz="2800" b="1" dirty="0">
                <a:solidFill>
                  <a:srgbClr val="0000CC"/>
                </a:solidFill>
              </a:rPr>
              <a:t> ثلاثي</a:t>
            </a:r>
          </a:p>
          <a:p>
            <a:pPr algn="ctr"/>
            <a:r>
              <a:rPr lang="ar-SA" sz="2800" b="1" dirty="0">
                <a:solidFill>
                  <a:srgbClr val="0000CC"/>
                </a:solidFill>
              </a:rPr>
              <a:t>عندما تقل الطاقة تقوم الخلايا بتحليل </a:t>
            </a:r>
            <a:r>
              <a:rPr lang="ar-SA" sz="2800" b="1" dirty="0" err="1">
                <a:solidFill>
                  <a:srgbClr val="0000CC"/>
                </a:solidFill>
              </a:rPr>
              <a:t>الجلسريد</a:t>
            </a:r>
            <a:r>
              <a:rPr lang="ar-SA" sz="2800" b="1" dirty="0">
                <a:solidFill>
                  <a:srgbClr val="0000CC"/>
                </a:solidFill>
              </a:rPr>
              <a:t> الثلاثي بفعل الإنزيمات مطلقة الطاقة</a:t>
            </a:r>
          </a:p>
        </p:txBody>
      </p:sp>
      <p:pic>
        <p:nvPicPr>
          <p:cNvPr id="11" name="صورة 10" descr="صورة تحتوي على اللافقاريات, العث والفراشات, فراشة, حشرة&#10;&#10;تم إنشاء الوصف تلقائياً">
            <a:extLst>
              <a:ext uri="{FF2B5EF4-FFF2-40B4-BE49-F238E27FC236}">
                <a16:creationId xmlns:a16="http://schemas.microsoft.com/office/drawing/2014/main" id="{F249F23D-4171-D2FE-B4C7-29291CB32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5" y="967111"/>
            <a:ext cx="1135230" cy="1135230"/>
          </a:xfrm>
          <a:prstGeom prst="rect">
            <a:avLst/>
          </a:prstGeom>
        </p:spPr>
      </p:pic>
      <p:pic>
        <p:nvPicPr>
          <p:cNvPr id="13" name="صورة 12" descr="صورة تحتوي على العث والفراشات, حشرة, اللافقاريات, فراشة&#10;&#10;تم إنشاء الوصف تلقائياً">
            <a:extLst>
              <a:ext uri="{FF2B5EF4-FFF2-40B4-BE49-F238E27FC236}">
                <a16:creationId xmlns:a16="http://schemas.microsoft.com/office/drawing/2014/main" id="{A10F51E4-DFBB-6663-5F8B-DD6C334AD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50" y="4334416"/>
            <a:ext cx="1280404" cy="1280404"/>
          </a:xfrm>
          <a:prstGeom prst="rect">
            <a:avLst/>
          </a:prstGeom>
        </p:spPr>
      </p:pic>
      <p:pic>
        <p:nvPicPr>
          <p:cNvPr id="15" name="صورة 14" descr="صورة تحتوي على العث والفراشات, اللافقاريات, حشرة, فراشة&#10;&#10;تم إنشاء الوصف تلقائياً">
            <a:extLst>
              <a:ext uri="{FF2B5EF4-FFF2-40B4-BE49-F238E27FC236}">
                <a16:creationId xmlns:a16="http://schemas.microsoft.com/office/drawing/2014/main" id="{8DF658A3-6FDB-70CA-45D7-2A3DC814D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759985">
            <a:off x="146016" y="1232259"/>
            <a:ext cx="1740164" cy="1740164"/>
          </a:xfrm>
          <a:prstGeom prst="rect">
            <a:avLst/>
          </a:prstGeom>
        </p:spPr>
      </p:pic>
    </p:spTree>
    <p:extLst>
      <p:ext uri="{BB962C8B-B14F-4D97-AF65-F5344CB8AC3E}">
        <p14:creationId xmlns:p14="http://schemas.microsoft.com/office/powerpoint/2010/main" val="386167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فقاعة الكلام: مستطيلة 1">
            <a:extLst>
              <a:ext uri="{FF2B5EF4-FFF2-40B4-BE49-F238E27FC236}">
                <a16:creationId xmlns:a16="http://schemas.microsoft.com/office/drawing/2014/main" id="{23B5F045-456B-E9BF-55DE-6A71B16B76D6}"/>
              </a:ext>
            </a:extLst>
          </p:cNvPr>
          <p:cNvSpPr/>
          <p:nvPr/>
        </p:nvSpPr>
        <p:spPr>
          <a:xfrm>
            <a:off x="1901111" y="1408923"/>
            <a:ext cx="9025035" cy="3760236"/>
          </a:xfrm>
          <a:prstGeom prst="wedgeRectCallout">
            <a:avLst>
              <a:gd name="adj1" fmla="val -58286"/>
              <a:gd name="adj2" fmla="val 24192"/>
            </a:avLst>
          </a:prstGeom>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2800" b="1" dirty="0">
                <a:solidFill>
                  <a:schemeClr val="tx1">
                    <a:lumMod val="95000"/>
                    <a:lumOff val="5000"/>
                  </a:schemeClr>
                </a:solidFill>
              </a:rPr>
              <a:t>مع أن الإنزيمات تحلل </a:t>
            </a:r>
            <a:r>
              <a:rPr lang="ar-SA" sz="2800" b="1" dirty="0" err="1">
                <a:solidFill>
                  <a:schemeClr val="tx1">
                    <a:lumMod val="95000"/>
                    <a:lumOff val="5000"/>
                  </a:schemeClr>
                </a:solidFill>
              </a:rPr>
              <a:t>الجليسريد</a:t>
            </a:r>
            <a:r>
              <a:rPr lang="ar-SA" sz="2800" b="1" dirty="0">
                <a:solidFill>
                  <a:schemeClr val="tx1">
                    <a:lumMod val="95000"/>
                    <a:lumOff val="5000"/>
                  </a:schemeClr>
                </a:solidFill>
              </a:rPr>
              <a:t> الثلاثي داخل الخلايا الحية إلا أنه يمكن إجراء تفاعل مشابه لذلك خارج الخلايا باستعمال قاعدة قوية مثل هيدروكسيد الصوديوم. ويُسمّى هذا التفاعل – تميُّه </a:t>
            </a:r>
            <a:r>
              <a:rPr lang="ar-SA" sz="2800" b="1" dirty="0" err="1">
                <a:solidFill>
                  <a:schemeClr val="tx1">
                    <a:lumMod val="95000"/>
                    <a:lumOff val="5000"/>
                  </a:schemeClr>
                </a:solidFill>
              </a:rPr>
              <a:t>الجليسريد</a:t>
            </a:r>
            <a:r>
              <a:rPr lang="ar-SA" sz="2800" b="1" dirty="0">
                <a:solidFill>
                  <a:schemeClr val="tx1">
                    <a:lumMod val="95000"/>
                    <a:lumOff val="5000"/>
                  </a:schemeClr>
                </a:solidFill>
              </a:rPr>
              <a:t> الثلاثي مع وجود محلول مائي لقاعدة قوية لتكوين أملاح </a:t>
            </a:r>
            <a:r>
              <a:rPr lang="ar-SA" sz="2800" b="1" dirty="0" err="1">
                <a:solidFill>
                  <a:schemeClr val="tx1">
                    <a:lumMod val="95000"/>
                    <a:lumOff val="5000"/>
                  </a:schemeClr>
                </a:solidFill>
              </a:rPr>
              <a:t>الكربوكسيلات</a:t>
            </a:r>
            <a:endParaRPr lang="ar-SA" sz="2800" b="1" dirty="0">
              <a:solidFill>
                <a:schemeClr val="tx1">
                  <a:lumMod val="95000"/>
                  <a:lumOff val="5000"/>
                </a:schemeClr>
              </a:solidFill>
            </a:endParaRPr>
          </a:p>
          <a:p>
            <a:pPr algn="ctr"/>
            <a:r>
              <a:rPr lang="ar-SA" sz="2800" b="1" dirty="0">
                <a:solidFill>
                  <a:schemeClr val="tx1">
                    <a:lumMod val="95000"/>
                    <a:lumOff val="5000"/>
                  </a:schemeClr>
                </a:solidFill>
              </a:rPr>
              <a:t>وهو عبارة عن أملاح الصوديوم – </a:t>
            </a:r>
            <a:r>
              <a:rPr lang="ar-SA" sz="2800" b="1" dirty="0" err="1">
                <a:solidFill>
                  <a:schemeClr val="tx1">
                    <a:lumMod val="95000"/>
                    <a:lumOff val="5000"/>
                  </a:schemeClr>
                </a:solidFill>
              </a:rPr>
              <a:t>والجليسرول</a:t>
            </a:r>
            <a:endParaRPr lang="ar-SA" sz="2800" b="1" dirty="0">
              <a:solidFill>
                <a:schemeClr val="tx1">
                  <a:lumMod val="95000"/>
                  <a:lumOff val="5000"/>
                </a:schemeClr>
              </a:solidFill>
            </a:endParaRPr>
          </a:p>
          <a:p>
            <a:pPr algn="ctr"/>
            <a:r>
              <a:rPr lang="ar-SA" sz="2800" b="1" dirty="0">
                <a:solidFill>
                  <a:schemeClr val="tx1">
                    <a:lumMod val="95000"/>
                    <a:lumOff val="5000"/>
                  </a:schemeClr>
                </a:solidFill>
              </a:rPr>
              <a:t>ويطلق على هذا </a:t>
            </a:r>
            <a:r>
              <a:rPr lang="ar-SA" sz="2800" b="1" dirty="0" err="1">
                <a:solidFill>
                  <a:schemeClr val="tx1">
                    <a:lumMod val="95000"/>
                    <a:lumOff val="5000"/>
                  </a:schemeClr>
                </a:solidFill>
              </a:rPr>
              <a:t>التصبُّنَ</a:t>
            </a:r>
            <a:r>
              <a:rPr lang="ar-SA" sz="2800" b="1" dirty="0">
                <a:solidFill>
                  <a:schemeClr val="tx1">
                    <a:lumMod val="95000"/>
                    <a:lumOff val="5000"/>
                  </a:schemeClr>
                </a:solidFill>
              </a:rPr>
              <a:t>. ويستعمل تفاعل </a:t>
            </a:r>
            <a:r>
              <a:rPr lang="ar-SA" sz="2800" b="1" dirty="0" err="1">
                <a:solidFill>
                  <a:schemeClr val="tx1">
                    <a:lumMod val="95000"/>
                    <a:lumOff val="5000"/>
                  </a:schemeClr>
                </a:solidFill>
              </a:rPr>
              <a:t>التصبُّن</a:t>
            </a:r>
            <a:r>
              <a:rPr lang="ar-SA" sz="2800" b="1" dirty="0">
                <a:solidFill>
                  <a:schemeClr val="tx1">
                    <a:lumMod val="95000"/>
                    <a:lumOff val="5000"/>
                  </a:schemeClr>
                </a:solidFill>
              </a:rPr>
              <a:t> في إنتاج الصابون </a:t>
            </a:r>
          </a:p>
        </p:txBody>
      </p:sp>
      <p:sp>
        <p:nvSpPr>
          <p:cNvPr id="3" name="Google Shape;16;p3">
            <a:extLst>
              <a:ext uri="{FF2B5EF4-FFF2-40B4-BE49-F238E27FC236}">
                <a16:creationId xmlns:a16="http://schemas.microsoft.com/office/drawing/2014/main" id="{AF6CC7A4-60F2-F68A-8A19-130CF23DFD1D}"/>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113</a:t>
            </a:r>
            <a:endParaRPr sz="1800" b="0" i="0" u="none" strike="noStrike" cap="none" dirty="0">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167528154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BACBAD39-BF33-BE94-847B-5245D5C8F04A}"/>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113</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3" name="Google Shape;16;p3">
            <a:extLst>
              <a:ext uri="{FF2B5EF4-FFF2-40B4-BE49-F238E27FC236}">
                <a16:creationId xmlns:a16="http://schemas.microsoft.com/office/drawing/2014/main" id="{360F22A0-F968-2979-FAF9-37E8720CA270}"/>
              </a:ext>
            </a:extLst>
          </p:cNvPr>
          <p:cNvSpPr/>
          <p:nvPr/>
        </p:nvSpPr>
        <p:spPr>
          <a:xfrm>
            <a:off x="2248677" y="615819"/>
            <a:ext cx="7567125" cy="5458409"/>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5" name="مستطيل 4">
            <a:extLst>
              <a:ext uri="{FF2B5EF4-FFF2-40B4-BE49-F238E27FC236}">
                <a16:creationId xmlns:a16="http://schemas.microsoft.com/office/drawing/2014/main" id="{1FB9D1C9-6DAA-C11A-BB76-B1170332381B}"/>
              </a:ext>
            </a:extLst>
          </p:cNvPr>
          <p:cNvSpPr/>
          <p:nvPr/>
        </p:nvSpPr>
        <p:spPr>
          <a:xfrm>
            <a:off x="3200400" y="2488946"/>
            <a:ext cx="5085184"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 كيف ينظف الصابون الأوساخ؟</a:t>
            </a:r>
          </a:p>
        </p:txBody>
      </p:sp>
      <p:sp>
        <p:nvSpPr>
          <p:cNvPr id="6" name="مستطيل 5">
            <a:extLst>
              <a:ext uri="{FF2B5EF4-FFF2-40B4-BE49-F238E27FC236}">
                <a16:creationId xmlns:a16="http://schemas.microsoft.com/office/drawing/2014/main" id="{A5197630-AA93-A7DF-0B41-EB924EB630B6}"/>
              </a:ext>
            </a:extLst>
          </p:cNvPr>
          <p:cNvSpPr/>
          <p:nvPr/>
        </p:nvSpPr>
        <p:spPr>
          <a:xfrm>
            <a:off x="1875451" y="2943372"/>
            <a:ext cx="7940351" cy="2204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للصابون طرفان قطبي وغير قطبي</a:t>
            </a:r>
          </a:p>
          <a:p>
            <a:pPr algn="ctr"/>
            <a:r>
              <a:rPr lang="ar-SA" sz="2800" b="1" dirty="0">
                <a:solidFill>
                  <a:srgbClr val="0000CC"/>
                </a:solidFill>
              </a:rPr>
              <a:t>الطرف غير القطبي يرتبط بالأوساخ غير القطبية</a:t>
            </a:r>
          </a:p>
          <a:p>
            <a:pPr algn="ctr"/>
            <a:r>
              <a:rPr lang="ar-SA" sz="2800" b="1" dirty="0">
                <a:solidFill>
                  <a:srgbClr val="0000CC"/>
                </a:solidFill>
              </a:rPr>
              <a:t>والطرف القطبي يرتبط بالماء القطبي</a:t>
            </a:r>
          </a:p>
          <a:p>
            <a:pPr algn="ctr"/>
            <a:r>
              <a:rPr lang="ar-SA" sz="2800" b="1" dirty="0">
                <a:solidFill>
                  <a:srgbClr val="0000CC"/>
                </a:solidFill>
              </a:rPr>
              <a:t>وهكذا يمكن إزالة جزيئات الصابون المحملة بالأوساخ</a:t>
            </a:r>
          </a:p>
        </p:txBody>
      </p:sp>
      <p:sp>
        <p:nvSpPr>
          <p:cNvPr id="10" name="مستطيل 9">
            <a:extLst>
              <a:ext uri="{FF2B5EF4-FFF2-40B4-BE49-F238E27FC236}">
                <a16:creationId xmlns:a16="http://schemas.microsoft.com/office/drawing/2014/main" id="{A6C4C763-C5DA-1CEC-F28C-48033FBCFF74}"/>
              </a:ext>
            </a:extLst>
          </p:cNvPr>
          <p:cNvSpPr/>
          <p:nvPr/>
        </p:nvSpPr>
        <p:spPr>
          <a:xfrm>
            <a:off x="4315406" y="1006355"/>
            <a:ext cx="3265716"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ما هو </a:t>
            </a:r>
            <a:r>
              <a:rPr lang="ar-SA" sz="2800" b="1" dirty="0" err="1">
                <a:solidFill>
                  <a:srgbClr val="FF0000"/>
                </a:solidFill>
              </a:rPr>
              <a:t>التصبن</a:t>
            </a:r>
            <a:r>
              <a:rPr lang="ar-SA" sz="2800" b="1" dirty="0">
                <a:solidFill>
                  <a:srgbClr val="FF0000"/>
                </a:solidFill>
              </a:rPr>
              <a:t>؟</a:t>
            </a:r>
          </a:p>
        </p:txBody>
      </p:sp>
      <p:sp>
        <p:nvSpPr>
          <p:cNvPr id="11" name="مستطيل 10">
            <a:extLst>
              <a:ext uri="{FF2B5EF4-FFF2-40B4-BE49-F238E27FC236}">
                <a16:creationId xmlns:a16="http://schemas.microsoft.com/office/drawing/2014/main" id="{5CF3E2F8-016C-9939-DBCB-8397E65F5F89}"/>
              </a:ext>
            </a:extLst>
          </p:cNvPr>
          <p:cNvSpPr/>
          <p:nvPr/>
        </p:nvSpPr>
        <p:spPr>
          <a:xfrm>
            <a:off x="2996680" y="1557101"/>
            <a:ext cx="5903168" cy="728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عبارة عن أملاح الصوديوم للأحماض الدهنية </a:t>
            </a:r>
          </a:p>
        </p:txBody>
      </p:sp>
      <p:pic>
        <p:nvPicPr>
          <p:cNvPr id="13" name="صورة 12" descr="صورة تحتوي على العث والفراشات, زهرة, حشرة, زهري&#10;&#10;تم إنشاء الوصف تلقائياً">
            <a:extLst>
              <a:ext uri="{FF2B5EF4-FFF2-40B4-BE49-F238E27FC236}">
                <a16:creationId xmlns:a16="http://schemas.microsoft.com/office/drawing/2014/main" id="{E76B72E7-5874-47F7-7D2F-C1365F03C5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248567">
            <a:off x="905532" y="1530333"/>
            <a:ext cx="2520701" cy="1327407"/>
          </a:xfrm>
          <a:prstGeom prst="rect">
            <a:avLst/>
          </a:prstGeom>
        </p:spPr>
      </p:pic>
      <p:pic>
        <p:nvPicPr>
          <p:cNvPr id="15" name="صورة 14" descr="صورة تحتوي على العث والفراشات, اللافقاريات, حشرة, فراشة&#10;&#10;تم إنشاء الوصف تلقائياً">
            <a:extLst>
              <a:ext uri="{FF2B5EF4-FFF2-40B4-BE49-F238E27FC236}">
                <a16:creationId xmlns:a16="http://schemas.microsoft.com/office/drawing/2014/main" id="{51638692-F4BA-F0CB-8C14-174BF9A6A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096980">
            <a:off x="8731911" y="2222064"/>
            <a:ext cx="2167781" cy="1442616"/>
          </a:xfrm>
          <a:prstGeom prst="rect">
            <a:avLst/>
          </a:prstGeom>
        </p:spPr>
      </p:pic>
      <p:pic>
        <p:nvPicPr>
          <p:cNvPr id="17" name="صورة 16" descr="صورة تحتوي على العث والفراشات, حشرة, اللافقاريات, زهري&#10;&#10;تم إنشاء الوصف تلقائياً">
            <a:extLst>
              <a:ext uri="{FF2B5EF4-FFF2-40B4-BE49-F238E27FC236}">
                <a16:creationId xmlns:a16="http://schemas.microsoft.com/office/drawing/2014/main" id="{AB868A59-96CD-9C21-48A6-2B2E78F99E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7381" y="5212841"/>
            <a:ext cx="1782949" cy="1198823"/>
          </a:xfrm>
          <a:prstGeom prst="rect">
            <a:avLst/>
          </a:prstGeom>
        </p:spPr>
      </p:pic>
    </p:spTree>
    <p:extLst>
      <p:ext uri="{BB962C8B-B14F-4D97-AF65-F5344CB8AC3E}">
        <p14:creationId xmlns:p14="http://schemas.microsoft.com/office/powerpoint/2010/main" val="211965377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325B3EE4-EC29-894D-BFC8-FC4BCF21A244}"/>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113</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4" name="Google Shape;16;p3">
            <a:extLst>
              <a:ext uri="{FF2B5EF4-FFF2-40B4-BE49-F238E27FC236}">
                <a16:creationId xmlns:a16="http://schemas.microsoft.com/office/drawing/2014/main" id="{6A5B958F-AA20-96D1-FB68-5A73BF2D9B4B}"/>
              </a:ext>
            </a:extLst>
          </p:cNvPr>
          <p:cNvSpPr/>
          <p:nvPr/>
        </p:nvSpPr>
        <p:spPr>
          <a:xfrm>
            <a:off x="3800223" y="634482"/>
            <a:ext cx="4591552" cy="771804"/>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الشكل 3-16 </a:t>
            </a:r>
          </a:p>
          <a:p>
            <a:pPr marL="0" marR="0" lvl="0" indent="0" algn="ctr">
              <a:spcBef>
                <a:spcPts val="0"/>
              </a:spcBef>
              <a:spcAft>
                <a:spcPts val="0"/>
              </a:spcAft>
              <a:buNone/>
            </a:pPr>
            <a:r>
              <a:rPr lang="ar-SA" dirty="0">
                <a:latin typeface="Arial" panose="020B0604020202020204" pitchFamily="34" charset="0"/>
                <a:ea typeface="Calibri"/>
                <a:cs typeface="Arial" panose="020B0604020202020204" pitchFamily="34" charset="0"/>
                <a:sym typeface="Calibri"/>
              </a:rPr>
              <a:t>يتكون الصابون من تفاعل </a:t>
            </a:r>
            <a:r>
              <a:rPr lang="ar-SA" dirty="0" err="1">
                <a:latin typeface="Arial" panose="020B0604020202020204" pitchFamily="34" charset="0"/>
                <a:ea typeface="Calibri"/>
                <a:cs typeface="Arial" panose="020B0604020202020204" pitchFamily="34" charset="0"/>
                <a:sym typeface="Calibri"/>
              </a:rPr>
              <a:t>الجليسريد</a:t>
            </a:r>
            <a:r>
              <a:rPr lang="ar-SA" dirty="0">
                <a:latin typeface="Arial" panose="020B0604020202020204" pitchFamily="34" charset="0"/>
                <a:ea typeface="Calibri"/>
                <a:cs typeface="Arial" panose="020B0604020202020204" pitchFamily="34" charset="0"/>
                <a:sym typeface="Calibri"/>
              </a:rPr>
              <a:t> الثلاثي وقاعدة قوية</a:t>
            </a:r>
            <a:endParaRPr sz="1800" b="0" i="0" u="none" strike="noStrike" cap="none" dirty="0">
              <a:latin typeface="Arial" panose="020B0604020202020204" pitchFamily="34" charset="0"/>
              <a:ea typeface="Calibri"/>
              <a:cs typeface="Arial" panose="020B0604020202020204" pitchFamily="34" charset="0"/>
              <a:sym typeface="Calibri"/>
            </a:endParaRPr>
          </a:p>
        </p:txBody>
      </p:sp>
      <p:pic>
        <p:nvPicPr>
          <p:cNvPr id="6" name="صورة 5" descr="صورة تحتوي على نص, الخط, لقطة شاشة, خط&#10;&#10;تم إنشاء الوصف تلقائياً">
            <a:extLst>
              <a:ext uri="{FF2B5EF4-FFF2-40B4-BE49-F238E27FC236}">
                <a16:creationId xmlns:a16="http://schemas.microsoft.com/office/drawing/2014/main" id="{E6645F69-294B-CB23-7E69-F78AEE51549D}"/>
              </a:ext>
            </a:extLst>
          </p:cNvPr>
          <p:cNvPicPr>
            <a:picLocks noChangeAspect="1"/>
          </p:cNvPicPr>
          <p:nvPr/>
        </p:nvPicPr>
        <p:blipFill rotWithShape="1">
          <a:blip r:embed="rId2">
            <a:extLst>
              <a:ext uri="{28A0092B-C50C-407E-A947-70E740481C1C}">
                <a14:useLocalDpi xmlns:a14="http://schemas.microsoft.com/office/drawing/2010/main" val="0"/>
              </a:ext>
            </a:extLst>
          </a:blip>
          <a:srcRect l="2092" t="6157" r="8112" b="7538"/>
          <a:stretch/>
        </p:blipFill>
        <p:spPr>
          <a:xfrm>
            <a:off x="380440" y="1614195"/>
            <a:ext cx="11431119" cy="4609323"/>
          </a:xfrm>
          <a:prstGeom prst="rect">
            <a:avLst/>
          </a:prstGeom>
          <a:ln>
            <a:solidFill>
              <a:schemeClr val="accent2">
                <a:lumMod val="50000"/>
              </a:schemeClr>
            </a:solidFill>
          </a:ln>
        </p:spPr>
      </p:pic>
    </p:spTree>
    <p:extLst>
      <p:ext uri="{BB962C8B-B14F-4D97-AF65-F5344CB8AC3E}">
        <p14:creationId xmlns:p14="http://schemas.microsoft.com/office/powerpoint/2010/main" val="2815623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6F365F0B-D455-E906-3713-B623E4C07546}"/>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114</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3" name="Google Shape;16;p3">
            <a:extLst>
              <a:ext uri="{FF2B5EF4-FFF2-40B4-BE49-F238E27FC236}">
                <a16:creationId xmlns:a16="http://schemas.microsoft.com/office/drawing/2014/main" id="{098052E5-B16E-A636-3AAA-D9F0F455E81F}"/>
              </a:ext>
            </a:extLst>
          </p:cNvPr>
          <p:cNvSpPr/>
          <p:nvPr/>
        </p:nvSpPr>
        <p:spPr>
          <a:xfrm>
            <a:off x="727788" y="1086242"/>
            <a:ext cx="10683551" cy="4528578"/>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5" name="مستطيل 4">
            <a:extLst>
              <a:ext uri="{FF2B5EF4-FFF2-40B4-BE49-F238E27FC236}">
                <a16:creationId xmlns:a16="http://schemas.microsoft.com/office/drawing/2014/main" id="{C508FE00-AD0F-2496-4321-3CB4C7070F2C}"/>
              </a:ext>
            </a:extLst>
          </p:cNvPr>
          <p:cNvSpPr/>
          <p:nvPr/>
        </p:nvSpPr>
        <p:spPr>
          <a:xfrm>
            <a:off x="3383478" y="1831107"/>
            <a:ext cx="5085184"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 ما هو الليبيد الفوسفوري؟</a:t>
            </a:r>
          </a:p>
        </p:txBody>
      </p:sp>
      <p:sp>
        <p:nvSpPr>
          <p:cNvPr id="6" name="مستطيل 5">
            <a:extLst>
              <a:ext uri="{FF2B5EF4-FFF2-40B4-BE49-F238E27FC236}">
                <a16:creationId xmlns:a16="http://schemas.microsoft.com/office/drawing/2014/main" id="{DCE71D55-BEF0-F316-796A-0970524938D9}"/>
              </a:ext>
            </a:extLst>
          </p:cNvPr>
          <p:cNvSpPr/>
          <p:nvPr/>
        </p:nvSpPr>
        <p:spPr>
          <a:xfrm>
            <a:off x="1036829" y="2828340"/>
            <a:ext cx="9778482" cy="2032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ثلاثي </a:t>
            </a:r>
            <a:r>
              <a:rPr lang="ar-SA" sz="2800" b="1" dirty="0" err="1">
                <a:solidFill>
                  <a:srgbClr val="0000CC"/>
                </a:solidFill>
              </a:rPr>
              <a:t>الجلسريد</a:t>
            </a:r>
            <a:r>
              <a:rPr lang="ar-SA" sz="2800" b="1" dirty="0">
                <a:solidFill>
                  <a:srgbClr val="0000CC"/>
                </a:solidFill>
              </a:rPr>
              <a:t> استبدل فيه أحد الأحماض الدهنية بمجموعة فوسفات قطبية</a:t>
            </a:r>
          </a:p>
          <a:p>
            <a:pPr algn="ctr"/>
            <a:r>
              <a:rPr lang="ar-SA" sz="2800" b="1" dirty="0">
                <a:solidFill>
                  <a:srgbClr val="0000CC"/>
                </a:solidFill>
              </a:rPr>
              <a:t>تتكون من جزأين </a:t>
            </a:r>
          </a:p>
          <a:p>
            <a:pPr algn="ctr"/>
            <a:r>
              <a:rPr lang="ar-SA" sz="2800" b="1" dirty="0">
                <a:solidFill>
                  <a:srgbClr val="0000CC"/>
                </a:solidFill>
              </a:rPr>
              <a:t>رأس قطبي وذيلين غير قطبيين</a:t>
            </a:r>
          </a:p>
          <a:p>
            <a:pPr algn="ctr"/>
            <a:r>
              <a:rPr lang="ar-SA" sz="2800" b="1" dirty="0">
                <a:solidFill>
                  <a:srgbClr val="0000CC"/>
                </a:solidFill>
              </a:rPr>
              <a:t>يوجد بكثرة في الأغشية البلازمية</a:t>
            </a:r>
          </a:p>
        </p:txBody>
      </p:sp>
      <p:pic>
        <p:nvPicPr>
          <p:cNvPr id="7" name="صورة 6" descr="صورة تحتوي على اللافقاريات, العث والفراشات, فراشة, حشرة&#10;&#10;تم إنشاء الوصف تلقائياً">
            <a:extLst>
              <a:ext uri="{FF2B5EF4-FFF2-40B4-BE49-F238E27FC236}">
                <a16:creationId xmlns:a16="http://schemas.microsoft.com/office/drawing/2014/main" id="{1ADC0364-C77A-26B4-7FBC-EFEB16185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5" y="967111"/>
            <a:ext cx="1135230" cy="1135230"/>
          </a:xfrm>
          <a:prstGeom prst="rect">
            <a:avLst/>
          </a:prstGeom>
        </p:spPr>
      </p:pic>
      <p:pic>
        <p:nvPicPr>
          <p:cNvPr id="8" name="صورة 7" descr="صورة تحتوي على العث والفراشات, حشرة, اللافقاريات, فراشة&#10;&#10;تم إنشاء الوصف تلقائياً">
            <a:extLst>
              <a:ext uri="{FF2B5EF4-FFF2-40B4-BE49-F238E27FC236}">
                <a16:creationId xmlns:a16="http://schemas.microsoft.com/office/drawing/2014/main" id="{D5DFED94-9B80-C1B7-241A-F96F79911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50" y="4334416"/>
            <a:ext cx="1280404" cy="1280404"/>
          </a:xfrm>
          <a:prstGeom prst="rect">
            <a:avLst/>
          </a:prstGeom>
        </p:spPr>
      </p:pic>
      <p:pic>
        <p:nvPicPr>
          <p:cNvPr id="9" name="صورة 8" descr="صورة تحتوي على العث والفراشات, اللافقاريات, حشرة, فراشة&#10;&#10;تم إنشاء الوصف تلقائياً">
            <a:extLst>
              <a:ext uri="{FF2B5EF4-FFF2-40B4-BE49-F238E27FC236}">
                <a16:creationId xmlns:a16="http://schemas.microsoft.com/office/drawing/2014/main" id="{33E05348-BBA1-828B-05D8-E393C6F8A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759985">
            <a:off x="67644" y="796629"/>
            <a:ext cx="1740164" cy="1740164"/>
          </a:xfrm>
          <a:prstGeom prst="rect">
            <a:avLst/>
          </a:prstGeom>
        </p:spPr>
      </p:pic>
    </p:spTree>
    <p:extLst>
      <p:ext uri="{BB962C8B-B14F-4D97-AF65-F5344CB8AC3E}">
        <p14:creationId xmlns:p14="http://schemas.microsoft.com/office/powerpoint/2010/main" val="2610243245"/>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F8C0BD6B-39CE-BB6B-B5EF-F5E8419FC879}"/>
              </a:ext>
            </a:extLst>
          </p:cNvPr>
          <p:cNvSpPr/>
          <p:nvPr/>
        </p:nvSpPr>
        <p:spPr>
          <a:xfrm rot="5400000">
            <a:off x="9847515" y="3373483"/>
            <a:ext cx="2422404" cy="569169"/>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rtlCol="1" anchor="ctr"/>
          <a:lstStyle/>
          <a:p>
            <a:pPr algn="ctr" eaLnBrk="1" hangingPunct="1"/>
            <a:r>
              <a:rPr lang="ar-SA" altLang="ar-SA" sz="3200" b="1" dirty="0" err="1">
                <a:latin typeface="Calibri" panose="020F0502020204030204" pitchFamily="34" charset="0"/>
              </a:rPr>
              <a:t>جليسرول</a:t>
            </a:r>
            <a:endParaRPr lang="ar-SA" sz="3200" b="1" dirty="0"/>
          </a:p>
        </p:txBody>
      </p:sp>
      <p:sp>
        <p:nvSpPr>
          <p:cNvPr id="5" name="مستطيل: زوايا مستديرة 4">
            <a:extLst>
              <a:ext uri="{FF2B5EF4-FFF2-40B4-BE49-F238E27FC236}">
                <a16:creationId xmlns:a16="http://schemas.microsoft.com/office/drawing/2014/main" id="{7CFB08A0-FBCF-399C-7FEB-D1652A6DB2F1}"/>
              </a:ext>
            </a:extLst>
          </p:cNvPr>
          <p:cNvSpPr/>
          <p:nvPr/>
        </p:nvSpPr>
        <p:spPr>
          <a:xfrm>
            <a:off x="8590576" y="2475275"/>
            <a:ext cx="2107163" cy="569169"/>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rtlCol="1" anchor="ctr"/>
          <a:lstStyle/>
          <a:p>
            <a:pPr algn="ctr" eaLnBrk="1" hangingPunct="1"/>
            <a:r>
              <a:rPr lang="ar-SA" altLang="ar-SA" sz="3200" b="1" dirty="0">
                <a:latin typeface="Calibri" panose="020F0502020204030204" pitchFamily="34" charset="0"/>
              </a:rPr>
              <a:t>حمض دهني</a:t>
            </a:r>
            <a:endParaRPr lang="ar-SA" sz="3200" b="1" dirty="0"/>
          </a:p>
        </p:txBody>
      </p:sp>
      <p:sp>
        <p:nvSpPr>
          <p:cNvPr id="6" name="مستطيل: زوايا مستديرة 5">
            <a:extLst>
              <a:ext uri="{FF2B5EF4-FFF2-40B4-BE49-F238E27FC236}">
                <a16:creationId xmlns:a16="http://schemas.microsoft.com/office/drawing/2014/main" id="{7E6AB17C-C321-30CB-9748-62E72B99DE7A}"/>
              </a:ext>
            </a:extLst>
          </p:cNvPr>
          <p:cNvSpPr/>
          <p:nvPr/>
        </p:nvSpPr>
        <p:spPr>
          <a:xfrm>
            <a:off x="8555837" y="3329867"/>
            <a:ext cx="2107163" cy="569169"/>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rtlCol="1" anchor="ctr"/>
          <a:lstStyle/>
          <a:p>
            <a:pPr algn="ctr" eaLnBrk="1" hangingPunct="1"/>
            <a:r>
              <a:rPr lang="ar-SA" altLang="ar-SA" sz="3200" b="1" dirty="0">
                <a:latin typeface="Calibri" panose="020F0502020204030204" pitchFamily="34" charset="0"/>
              </a:rPr>
              <a:t>حمض دهني</a:t>
            </a:r>
            <a:endParaRPr lang="ar-SA" sz="3200" b="1" dirty="0"/>
          </a:p>
        </p:txBody>
      </p:sp>
      <p:sp>
        <p:nvSpPr>
          <p:cNvPr id="7" name="مستطيل: زوايا مستديرة 6">
            <a:extLst>
              <a:ext uri="{FF2B5EF4-FFF2-40B4-BE49-F238E27FC236}">
                <a16:creationId xmlns:a16="http://schemas.microsoft.com/office/drawing/2014/main" id="{078A81A2-F7AD-F8D9-334B-B65A0F00AF73}"/>
              </a:ext>
            </a:extLst>
          </p:cNvPr>
          <p:cNvSpPr/>
          <p:nvPr/>
        </p:nvSpPr>
        <p:spPr>
          <a:xfrm>
            <a:off x="8555836" y="4220516"/>
            <a:ext cx="2107163" cy="569169"/>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rtlCol="1" anchor="ctr"/>
          <a:lstStyle/>
          <a:p>
            <a:pPr algn="ctr" eaLnBrk="1" hangingPunct="1"/>
            <a:r>
              <a:rPr lang="ar-SA" altLang="ar-SA" sz="3200" b="1" dirty="0">
                <a:latin typeface="Calibri" panose="020F0502020204030204" pitchFamily="34" charset="0"/>
              </a:rPr>
              <a:t>حمض دهني</a:t>
            </a:r>
            <a:endParaRPr lang="ar-SA" sz="3200" b="1" dirty="0"/>
          </a:p>
        </p:txBody>
      </p:sp>
      <p:sp>
        <p:nvSpPr>
          <p:cNvPr id="8" name="مستطيل: زوايا مستديرة 7">
            <a:extLst>
              <a:ext uri="{FF2B5EF4-FFF2-40B4-BE49-F238E27FC236}">
                <a16:creationId xmlns:a16="http://schemas.microsoft.com/office/drawing/2014/main" id="{A1AE6981-2F07-DD3D-D5ED-BC50EF7628F6}"/>
              </a:ext>
            </a:extLst>
          </p:cNvPr>
          <p:cNvSpPr/>
          <p:nvPr/>
        </p:nvSpPr>
        <p:spPr>
          <a:xfrm rot="16200000">
            <a:off x="453700" y="3038629"/>
            <a:ext cx="2699658" cy="569169"/>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tlCol="1" anchor="ctr"/>
          <a:lstStyle/>
          <a:p>
            <a:pPr algn="ctr" eaLnBrk="1" hangingPunct="1"/>
            <a:r>
              <a:rPr lang="ar-SA" altLang="ar-SA" sz="3200" b="1" dirty="0">
                <a:latin typeface="Calibri" panose="020F0502020204030204" pitchFamily="34" charset="0"/>
              </a:rPr>
              <a:t>فوسفات </a:t>
            </a:r>
            <a:r>
              <a:rPr lang="ar-SA" sz="3200" b="1" dirty="0" err="1">
                <a:latin typeface="Calibri" panose="020F0502020204030204" pitchFamily="34" charset="0"/>
              </a:rPr>
              <a:t>جليسرول</a:t>
            </a:r>
            <a:endParaRPr lang="ar-SA" sz="3200" b="1" dirty="0"/>
          </a:p>
        </p:txBody>
      </p:sp>
      <p:sp>
        <p:nvSpPr>
          <p:cNvPr id="9" name="مستطيل: زوايا مستديرة 8">
            <a:extLst>
              <a:ext uri="{FF2B5EF4-FFF2-40B4-BE49-F238E27FC236}">
                <a16:creationId xmlns:a16="http://schemas.microsoft.com/office/drawing/2014/main" id="{2606FAE0-C768-2C7A-754E-C77C42EE9ED8}"/>
              </a:ext>
            </a:extLst>
          </p:cNvPr>
          <p:cNvSpPr/>
          <p:nvPr/>
        </p:nvSpPr>
        <p:spPr>
          <a:xfrm>
            <a:off x="2207465" y="2081007"/>
            <a:ext cx="2107163" cy="569169"/>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tlCol="1" anchor="ctr"/>
          <a:lstStyle/>
          <a:p>
            <a:pPr algn="ctr" eaLnBrk="1" hangingPunct="1"/>
            <a:r>
              <a:rPr lang="ar-SA" altLang="ar-SA" sz="3200" b="1" dirty="0">
                <a:latin typeface="Calibri" panose="020F0502020204030204" pitchFamily="34" charset="0"/>
              </a:rPr>
              <a:t>حمض دهني</a:t>
            </a:r>
            <a:endParaRPr lang="ar-SA" sz="3200" b="1" dirty="0"/>
          </a:p>
        </p:txBody>
      </p:sp>
      <p:sp>
        <p:nvSpPr>
          <p:cNvPr id="10" name="مستطيل: زوايا مستديرة 9">
            <a:extLst>
              <a:ext uri="{FF2B5EF4-FFF2-40B4-BE49-F238E27FC236}">
                <a16:creationId xmlns:a16="http://schemas.microsoft.com/office/drawing/2014/main" id="{E5867E8E-DE1D-8282-2AB0-ADA6C3B1180A}"/>
              </a:ext>
            </a:extLst>
          </p:cNvPr>
          <p:cNvSpPr/>
          <p:nvPr/>
        </p:nvSpPr>
        <p:spPr>
          <a:xfrm>
            <a:off x="2207465" y="3974566"/>
            <a:ext cx="2107163" cy="569169"/>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tlCol="1" anchor="ctr"/>
          <a:lstStyle/>
          <a:p>
            <a:pPr algn="ctr" eaLnBrk="1" hangingPunct="1"/>
            <a:r>
              <a:rPr lang="ar-SA" altLang="ar-SA" sz="3200" b="1" dirty="0">
                <a:latin typeface="Calibri" panose="020F0502020204030204" pitchFamily="34" charset="0"/>
              </a:rPr>
              <a:t>حمض دهني</a:t>
            </a:r>
            <a:endParaRPr lang="ar-SA" sz="3200" b="1" dirty="0"/>
          </a:p>
        </p:txBody>
      </p:sp>
      <p:sp>
        <p:nvSpPr>
          <p:cNvPr id="11" name="مستطيل: زوايا مستديرة 10">
            <a:extLst>
              <a:ext uri="{FF2B5EF4-FFF2-40B4-BE49-F238E27FC236}">
                <a16:creationId xmlns:a16="http://schemas.microsoft.com/office/drawing/2014/main" id="{A8AC04CE-E4E6-EEAC-02E5-5DBAA0D004BD}"/>
              </a:ext>
            </a:extLst>
          </p:cNvPr>
          <p:cNvSpPr/>
          <p:nvPr/>
        </p:nvSpPr>
        <p:spPr>
          <a:xfrm>
            <a:off x="1803529" y="5282998"/>
            <a:ext cx="2699658" cy="569169"/>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rtlCol="1" anchor="ctr"/>
          <a:lstStyle/>
          <a:p>
            <a:pPr algn="ctr" eaLnBrk="1" hangingPunct="1"/>
            <a:r>
              <a:rPr lang="ar-SA" altLang="ar-SA" sz="3200" b="1" dirty="0">
                <a:latin typeface="Calibri" panose="020F0502020204030204" pitchFamily="34" charset="0"/>
              </a:rPr>
              <a:t>ليبيد فوسفوري</a:t>
            </a:r>
            <a:endParaRPr lang="ar-SA" sz="3200" b="1" dirty="0"/>
          </a:p>
        </p:txBody>
      </p:sp>
      <p:sp>
        <p:nvSpPr>
          <p:cNvPr id="12" name="مستطيل: زوايا مستديرة 11">
            <a:extLst>
              <a:ext uri="{FF2B5EF4-FFF2-40B4-BE49-F238E27FC236}">
                <a16:creationId xmlns:a16="http://schemas.microsoft.com/office/drawing/2014/main" id="{87B84982-769B-04E8-3D6D-767BCD448608}"/>
              </a:ext>
            </a:extLst>
          </p:cNvPr>
          <p:cNvSpPr/>
          <p:nvPr/>
        </p:nvSpPr>
        <p:spPr>
          <a:xfrm>
            <a:off x="8359059" y="5434417"/>
            <a:ext cx="2699658" cy="569169"/>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tlCol="1" anchor="ctr"/>
          <a:lstStyle/>
          <a:p>
            <a:pPr algn="ctr" eaLnBrk="1" hangingPunct="1"/>
            <a:r>
              <a:rPr lang="ar-SA" altLang="ar-SA" sz="3200" b="1" dirty="0" err="1">
                <a:latin typeface="Calibri" panose="020F0502020204030204" pitchFamily="34" charset="0"/>
              </a:rPr>
              <a:t>جلسريد</a:t>
            </a:r>
            <a:r>
              <a:rPr lang="ar-SA" altLang="ar-SA" sz="3200" b="1" dirty="0">
                <a:latin typeface="Calibri" panose="020F0502020204030204" pitchFamily="34" charset="0"/>
              </a:rPr>
              <a:t> ثلاثي</a:t>
            </a:r>
            <a:endParaRPr lang="ar-SA" sz="3200" b="1" dirty="0"/>
          </a:p>
        </p:txBody>
      </p:sp>
      <p:sp>
        <p:nvSpPr>
          <p:cNvPr id="13" name="مستطيل: زوايا مستديرة 12">
            <a:extLst>
              <a:ext uri="{FF2B5EF4-FFF2-40B4-BE49-F238E27FC236}">
                <a16:creationId xmlns:a16="http://schemas.microsoft.com/office/drawing/2014/main" id="{05C9118C-9405-04E3-006D-353805D53795}"/>
              </a:ext>
            </a:extLst>
          </p:cNvPr>
          <p:cNvSpPr/>
          <p:nvPr/>
        </p:nvSpPr>
        <p:spPr>
          <a:xfrm>
            <a:off x="4363615" y="404856"/>
            <a:ext cx="3806890" cy="1033680"/>
          </a:xfrm>
          <a:prstGeom prst="roundRect">
            <a:avLst>
              <a:gd name="adj" fmla="val 50000"/>
            </a:avLst>
          </a:prstGeom>
          <a:ln/>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3600" b="1" dirty="0"/>
              <a:t>الليبيد الفوسفوري</a:t>
            </a:r>
          </a:p>
        </p:txBody>
      </p:sp>
      <p:sp>
        <p:nvSpPr>
          <p:cNvPr id="14" name="مستطيل 13">
            <a:extLst>
              <a:ext uri="{FF2B5EF4-FFF2-40B4-BE49-F238E27FC236}">
                <a16:creationId xmlns:a16="http://schemas.microsoft.com/office/drawing/2014/main" id="{29234D03-AC13-995B-D5BA-645196FA03D3}"/>
              </a:ext>
            </a:extLst>
          </p:cNvPr>
          <p:cNvSpPr/>
          <p:nvPr/>
        </p:nvSpPr>
        <p:spPr>
          <a:xfrm>
            <a:off x="7940350" y="1569937"/>
            <a:ext cx="3806889" cy="3496585"/>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مستطيل 14">
            <a:extLst>
              <a:ext uri="{FF2B5EF4-FFF2-40B4-BE49-F238E27FC236}">
                <a16:creationId xmlns:a16="http://schemas.microsoft.com/office/drawing/2014/main" id="{523175CC-28AA-EAC4-7504-837B12B9CBF4}"/>
              </a:ext>
            </a:extLst>
          </p:cNvPr>
          <p:cNvSpPr/>
          <p:nvPr/>
        </p:nvSpPr>
        <p:spPr>
          <a:xfrm>
            <a:off x="1205345" y="1596971"/>
            <a:ext cx="3702555" cy="3496585"/>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87162388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4F6A1CDD-1882-96E8-5354-87B00B75ADCC}"/>
              </a:ext>
            </a:extLst>
          </p:cNvPr>
          <p:cNvGrpSpPr/>
          <p:nvPr/>
        </p:nvGrpSpPr>
        <p:grpSpPr>
          <a:xfrm>
            <a:off x="7084957" y="1373263"/>
            <a:ext cx="3073169" cy="2932497"/>
            <a:chOff x="6459806" y="3743238"/>
            <a:chExt cx="3073169" cy="2932497"/>
          </a:xfrm>
        </p:grpSpPr>
        <p:sp>
          <p:nvSpPr>
            <p:cNvPr id="3" name="Google Shape;16;p3">
              <a:extLst>
                <a:ext uri="{FF2B5EF4-FFF2-40B4-BE49-F238E27FC236}">
                  <a16:creationId xmlns:a16="http://schemas.microsoft.com/office/drawing/2014/main" id="{A9382885-81D4-4D61-2E43-E2754524F865}"/>
                </a:ext>
              </a:extLst>
            </p:cNvPr>
            <p:cNvSpPr/>
            <p:nvPr/>
          </p:nvSpPr>
          <p:spPr>
            <a:xfrm>
              <a:off x="6459806" y="3743238"/>
              <a:ext cx="3073169" cy="2932497"/>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4" name="Google Shape;97;p3">
              <a:hlinkClick r:id="" action="ppaction://noaction"/>
              <a:extLst>
                <a:ext uri="{FF2B5EF4-FFF2-40B4-BE49-F238E27FC236}">
                  <a16:creationId xmlns:a16="http://schemas.microsoft.com/office/drawing/2014/main" id="{D3655589-42AE-3CB1-FE42-D73378D2B60D}"/>
                </a:ext>
              </a:extLst>
            </p:cNvPr>
            <p:cNvSpPr/>
            <p:nvPr/>
          </p:nvSpPr>
          <p:spPr>
            <a:xfrm>
              <a:off x="6636077" y="3916122"/>
              <a:ext cx="2720626" cy="2586727"/>
            </a:xfrm>
            <a:prstGeom prst="rect">
              <a:avLst/>
            </a:prstGeom>
            <a:solidFill>
              <a:srgbClr val="993366"/>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sp>
        <p:nvSpPr>
          <p:cNvPr id="5" name="مستطيل 4">
            <a:extLst>
              <a:ext uri="{FF2B5EF4-FFF2-40B4-BE49-F238E27FC236}">
                <a16:creationId xmlns:a16="http://schemas.microsoft.com/office/drawing/2014/main" id="{65070C60-ADB9-88C9-B02A-A7D7B27F00C5}"/>
              </a:ext>
            </a:extLst>
          </p:cNvPr>
          <p:cNvSpPr/>
          <p:nvPr/>
        </p:nvSpPr>
        <p:spPr>
          <a:xfrm>
            <a:off x="7518768" y="1684111"/>
            <a:ext cx="2205546" cy="2061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ما هو موضوع درسنا اليوم؟</a:t>
            </a:r>
          </a:p>
        </p:txBody>
      </p:sp>
      <p:grpSp>
        <p:nvGrpSpPr>
          <p:cNvPr id="9" name="مجموعة 8">
            <a:extLst>
              <a:ext uri="{FF2B5EF4-FFF2-40B4-BE49-F238E27FC236}">
                <a16:creationId xmlns:a16="http://schemas.microsoft.com/office/drawing/2014/main" id="{87105066-4656-5896-7D25-6624E05870BF}"/>
              </a:ext>
            </a:extLst>
          </p:cNvPr>
          <p:cNvGrpSpPr/>
          <p:nvPr/>
        </p:nvGrpSpPr>
        <p:grpSpPr>
          <a:xfrm>
            <a:off x="9848169" y="263316"/>
            <a:ext cx="1705347" cy="1843525"/>
            <a:chOff x="9642896" y="375283"/>
            <a:chExt cx="1705347" cy="1843525"/>
          </a:xfrm>
        </p:grpSpPr>
        <p:sp>
          <p:nvSpPr>
            <p:cNvPr id="7" name="Google Shape;130;p6">
              <a:extLst>
                <a:ext uri="{FF2B5EF4-FFF2-40B4-BE49-F238E27FC236}">
                  <a16:creationId xmlns:a16="http://schemas.microsoft.com/office/drawing/2014/main" id="{426F8924-9351-50DF-80BF-CB355FA8F0FA}"/>
                </a:ext>
              </a:extLst>
            </p:cNvPr>
            <p:cNvSpPr/>
            <p:nvPr/>
          </p:nvSpPr>
          <p:spPr>
            <a:xfrm rot="11483154">
              <a:off x="9642896" y="375283"/>
              <a:ext cx="1705108" cy="1842857"/>
            </a:xfrm>
            <a:custGeom>
              <a:avLst/>
              <a:gdLst/>
              <a:ahLst/>
              <a:cxnLst/>
              <a:rect l="l" t="t" r="r" b="b"/>
              <a:pathLst>
                <a:path w="1162493" h="1382233" extrusionOk="0">
                  <a:moveTo>
                    <a:pt x="311888" y="170121"/>
                  </a:moveTo>
                  <a:lnTo>
                    <a:pt x="1105786" y="0"/>
                  </a:lnTo>
                  <a:lnTo>
                    <a:pt x="1162493" y="843516"/>
                  </a:lnTo>
                  <a:lnTo>
                    <a:pt x="907312" y="574158"/>
                  </a:lnTo>
                  <a:lnTo>
                    <a:pt x="588335" y="1382233"/>
                  </a:lnTo>
                  <a:lnTo>
                    <a:pt x="340242" y="1049079"/>
                  </a:lnTo>
                  <a:lnTo>
                    <a:pt x="0" y="992372"/>
                  </a:lnTo>
                  <a:lnTo>
                    <a:pt x="623777" y="347330"/>
                  </a:lnTo>
                  <a:lnTo>
                    <a:pt x="311888" y="170121"/>
                  </a:lnTo>
                  <a:close/>
                </a:path>
              </a:pathLst>
            </a:custGeom>
            <a:solidFill>
              <a:srgbClr val="FFFFFF"/>
            </a:solidFill>
            <a:ln w="228600" cap="rnd" cmpd="sng">
              <a:solidFill>
                <a:srgbClr val="FFFFFF"/>
              </a:solidFill>
              <a:prstDash val="solid"/>
              <a:round/>
              <a:headEnd type="none" w="sm" len="sm"/>
              <a:tailEnd type="none" w="sm" len="sm"/>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 name="Google Shape;131;p6">
              <a:extLst>
                <a:ext uri="{FF2B5EF4-FFF2-40B4-BE49-F238E27FC236}">
                  <a16:creationId xmlns:a16="http://schemas.microsoft.com/office/drawing/2014/main" id="{57FD06F7-0ED5-E231-2A20-1C39CCE8E1BF}"/>
                </a:ext>
              </a:extLst>
            </p:cNvPr>
            <p:cNvSpPr/>
            <p:nvPr/>
          </p:nvSpPr>
          <p:spPr>
            <a:xfrm rot="11483154">
              <a:off x="9643135" y="375951"/>
              <a:ext cx="1705108" cy="1842857"/>
            </a:xfrm>
            <a:custGeom>
              <a:avLst/>
              <a:gdLst/>
              <a:ahLst/>
              <a:cxnLst/>
              <a:rect l="l" t="t" r="r" b="b"/>
              <a:pathLst>
                <a:path w="1162493" h="1382233" extrusionOk="0">
                  <a:moveTo>
                    <a:pt x="311888" y="170121"/>
                  </a:moveTo>
                  <a:lnTo>
                    <a:pt x="1105786" y="0"/>
                  </a:lnTo>
                  <a:lnTo>
                    <a:pt x="1162493" y="843516"/>
                  </a:lnTo>
                  <a:lnTo>
                    <a:pt x="907312" y="574158"/>
                  </a:lnTo>
                  <a:lnTo>
                    <a:pt x="588335" y="1382233"/>
                  </a:lnTo>
                  <a:lnTo>
                    <a:pt x="340242" y="1049079"/>
                  </a:lnTo>
                  <a:lnTo>
                    <a:pt x="0" y="992372"/>
                  </a:lnTo>
                  <a:lnTo>
                    <a:pt x="623777" y="347330"/>
                  </a:lnTo>
                  <a:lnTo>
                    <a:pt x="311888" y="170121"/>
                  </a:lnTo>
                  <a:close/>
                </a:path>
              </a:pathLst>
            </a:custGeom>
            <a:solidFill>
              <a:srgbClr val="99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0" name="مجموعة 9">
            <a:extLst>
              <a:ext uri="{FF2B5EF4-FFF2-40B4-BE49-F238E27FC236}">
                <a16:creationId xmlns:a16="http://schemas.microsoft.com/office/drawing/2014/main" id="{4FB8899B-03CF-4BD0-49A0-559CE7EB7832}"/>
              </a:ext>
            </a:extLst>
          </p:cNvPr>
          <p:cNvGrpSpPr/>
          <p:nvPr/>
        </p:nvGrpSpPr>
        <p:grpSpPr>
          <a:xfrm>
            <a:off x="3105802" y="1373263"/>
            <a:ext cx="3073169" cy="2932497"/>
            <a:chOff x="2556277" y="3743238"/>
            <a:chExt cx="3073169" cy="2932497"/>
          </a:xfrm>
        </p:grpSpPr>
        <p:sp>
          <p:nvSpPr>
            <p:cNvPr id="11" name="Google Shape;16;p3">
              <a:extLst>
                <a:ext uri="{FF2B5EF4-FFF2-40B4-BE49-F238E27FC236}">
                  <a16:creationId xmlns:a16="http://schemas.microsoft.com/office/drawing/2014/main" id="{03A286F2-F8A1-8F64-AA0D-3EC11A3C1FE2}"/>
                </a:ext>
              </a:extLst>
            </p:cNvPr>
            <p:cNvSpPr/>
            <p:nvPr/>
          </p:nvSpPr>
          <p:spPr>
            <a:xfrm>
              <a:off x="2556277" y="3743238"/>
              <a:ext cx="3073169" cy="2932497"/>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12" name="Google Shape;97;p3">
              <a:hlinkClick r:id="" action="ppaction://noaction"/>
              <a:extLst>
                <a:ext uri="{FF2B5EF4-FFF2-40B4-BE49-F238E27FC236}">
                  <a16:creationId xmlns:a16="http://schemas.microsoft.com/office/drawing/2014/main" id="{F002107C-F1A9-1A5C-28CF-2509E30F1784}"/>
                </a:ext>
              </a:extLst>
            </p:cNvPr>
            <p:cNvSpPr/>
            <p:nvPr/>
          </p:nvSpPr>
          <p:spPr>
            <a:xfrm>
              <a:off x="2732548" y="3916122"/>
              <a:ext cx="2720626" cy="2586727"/>
            </a:xfrm>
            <a:prstGeom prst="rect">
              <a:avLst/>
            </a:prstGeom>
            <a:solidFill>
              <a:srgbClr val="006699"/>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sp>
        <p:nvSpPr>
          <p:cNvPr id="13" name="مستطيل 12">
            <a:extLst>
              <a:ext uri="{FF2B5EF4-FFF2-40B4-BE49-F238E27FC236}">
                <a16:creationId xmlns:a16="http://schemas.microsoft.com/office/drawing/2014/main" id="{8DAE70F7-E3F9-CDE5-68AD-FE7231B3E51B}"/>
              </a:ext>
            </a:extLst>
          </p:cNvPr>
          <p:cNvSpPr/>
          <p:nvPr/>
        </p:nvSpPr>
        <p:spPr>
          <a:xfrm>
            <a:off x="3475135" y="1833401"/>
            <a:ext cx="2205546" cy="2061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الليبيدات</a:t>
            </a:r>
          </a:p>
        </p:txBody>
      </p:sp>
      <p:grpSp>
        <p:nvGrpSpPr>
          <p:cNvPr id="17" name="مجموعة 16">
            <a:extLst>
              <a:ext uri="{FF2B5EF4-FFF2-40B4-BE49-F238E27FC236}">
                <a16:creationId xmlns:a16="http://schemas.microsoft.com/office/drawing/2014/main" id="{2F973B35-4673-A29F-14EE-FBB3BADDF89A}"/>
              </a:ext>
            </a:extLst>
          </p:cNvPr>
          <p:cNvGrpSpPr/>
          <p:nvPr/>
        </p:nvGrpSpPr>
        <p:grpSpPr>
          <a:xfrm>
            <a:off x="1843319" y="3696774"/>
            <a:ext cx="1618982" cy="1792482"/>
            <a:chOff x="1843319" y="3696774"/>
            <a:chExt cx="1618982" cy="1792482"/>
          </a:xfrm>
        </p:grpSpPr>
        <p:sp>
          <p:nvSpPr>
            <p:cNvPr id="15" name="Google Shape;145;p6">
              <a:extLst>
                <a:ext uri="{FF2B5EF4-FFF2-40B4-BE49-F238E27FC236}">
                  <a16:creationId xmlns:a16="http://schemas.microsoft.com/office/drawing/2014/main" id="{9BCDE359-59C6-C44F-2B33-16211D23F8BB}"/>
                </a:ext>
              </a:extLst>
            </p:cNvPr>
            <p:cNvSpPr/>
            <p:nvPr/>
          </p:nvSpPr>
          <p:spPr>
            <a:xfrm rot="501556">
              <a:off x="1843580" y="3697410"/>
              <a:ext cx="1618721" cy="1791846"/>
            </a:xfrm>
            <a:custGeom>
              <a:avLst/>
              <a:gdLst/>
              <a:ahLst/>
              <a:cxnLst/>
              <a:rect l="l" t="t" r="r" b="b"/>
              <a:pathLst>
                <a:path w="1162493" h="1382233" extrusionOk="0">
                  <a:moveTo>
                    <a:pt x="311888" y="170121"/>
                  </a:moveTo>
                  <a:lnTo>
                    <a:pt x="1105786" y="0"/>
                  </a:lnTo>
                  <a:lnTo>
                    <a:pt x="1162493" y="843516"/>
                  </a:lnTo>
                  <a:lnTo>
                    <a:pt x="907312" y="574158"/>
                  </a:lnTo>
                  <a:lnTo>
                    <a:pt x="588335" y="1382233"/>
                  </a:lnTo>
                  <a:lnTo>
                    <a:pt x="340242" y="1049079"/>
                  </a:lnTo>
                  <a:lnTo>
                    <a:pt x="0" y="992372"/>
                  </a:lnTo>
                  <a:lnTo>
                    <a:pt x="623777" y="347330"/>
                  </a:lnTo>
                  <a:lnTo>
                    <a:pt x="311888" y="170121"/>
                  </a:lnTo>
                  <a:close/>
                </a:path>
              </a:pathLst>
            </a:custGeom>
            <a:solidFill>
              <a:srgbClr val="FFFFFF"/>
            </a:solidFill>
            <a:ln w="228600" cap="rnd" cmpd="sng">
              <a:solidFill>
                <a:srgbClr val="FFFFFF"/>
              </a:solidFill>
              <a:prstDash val="solid"/>
              <a:round/>
              <a:headEnd type="none" w="sm" len="sm"/>
              <a:tailEnd type="none" w="sm" len="sm"/>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 name="Google Shape;146;p6">
              <a:extLst>
                <a:ext uri="{FF2B5EF4-FFF2-40B4-BE49-F238E27FC236}">
                  <a16:creationId xmlns:a16="http://schemas.microsoft.com/office/drawing/2014/main" id="{7E687A35-2CD6-A8BA-BE4F-66609491BF8D}"/>
                </a:ext>
              </a:extLst>
            </p:cNvPr>
            <p:cNvSpPr/>
            <p:nvPr/>
          </p:nvSpPr>
          <p:spPr>
            <a:xfrm rot="501556">
              <a:off x="1843319" y="3696774"/>
              <a:ext cx="1618721" cy="1791846"/>
            </a:xfrm>
            <a:custGeom>
              <a:avLst/>
              <a:gdLst/>
              <a:ahLst/>
              <a:cxnLst/>
              <a:rect l="l" t="t" r="r" b="b"/>
              <a:pathLst>
                <a:path w="1162493" h="1382233" extrusionOk="0">
                  <a:moveTo>
                    <a:pt x="311888" y="170121"/>
                  </a:moveTo>
                  <a:lnTo>
                    <a:pt x="1105786" y="0"/>
                  </a:lnTo>
                  <a:lnTo>
                    <a:pt x="1162493" y="843516"/>
                  </a:lnTo>
                  <a:lnTo>
                    <a:pt x="907312" y="574158"/>
                  </a:lnTo>
                  <a:lnTo>
                    <a:pt x="588335" y="1382233"/>
                  </a:lnTo>
                  <a:lnTo>
                    <a:pt x="340242" y="1049079"/>
                  </a:lnTo>
                  <a:lnTo>
                    <a:pt x="0" y="992372"/>
                  </a:lnTo>
                  <a:lnTo>
                    <a:pt x="623777" y="347330"/>
                  </a:lnTo>
                  <a:lnTo>
                    <a:pt x="311888" y="170121"/>
                  </a:lnTo>
                  <a:close/>
                </a:path>
              </a:pathLst>
            </a:custGeom>
            <a:solidFill>
              <a:srgbClr val="0066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400340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932A2CF0-5814-B216-DCAF-71F9B75D620E}"/>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114</a:t>
            </a:r>
            <a:endParaRPr sz="1800" b="0" i="0" u="none" strike="noStrike" cap="none" dirty="0">
              <a:latin typeface="Arial" panose="020B0604020202020204" pitchFamily="34" charset="0"/>
              <a:ea typeface="Calibri"/>
              <a:cs typeface="Arial" panose="020B0604020202020204" pitchFamily="34" charset="0"/>
              <a:sym typeface="Calibri"/>
            </a:endParaRPr>
          </a:p>
        </p:txBody>
      </p:sp>
      <p:pic>
        <p:nvPicPr>
          <p:cNvPr id="3" name="صورة 2">
            <a:extLst>
              <a:ext uri="{FF2B5EF4-FFF2-40B4-BE49-F238E27FC236}">
                <a16:creationId xmlns:a16="http://schemas.microsoft.com/office/drawing/2014/main" id="{DE88A611-30B9-E220-2FC9-7041B0C2A7A3}"/>
              </a:ext>
            </a:extLst>
          </p:cNvPr>
          <p:cNvPicPr>
            <a:picLocks noChangeAspect="1"/>
          </p:cNvPicPr>
          <p:nvPr/>
        </p:nvPicPr>
        <p:blipFill rotWithShape="1">
          <a:blip r:embed="rId2">
            <a:extLst>
              <a:ext uri="{28A0092B-C50C-407E-A947-70E740481C1C}">
                <a14:useLocalDpi xmlns:a14="http://schemas.microsoft.com/office/drawing/2010/main" val="0"/>
              </a:ext>
            </a:extLst>
          </a:blip>
          <a:srcRect l="10682" t="42425" r="45239" b="21941"/>
          <a:stretch/>
        </p:blipFill>
        <p:spPr>
          <a:xfrm>
            <a:off x="199651" y="1908464"/>
            <a:ext cx="7063617" cy="3041072"/>
          </a:xfrm>
          <a:prstGeom prst="rect">
            <a:avLst/>
          </a:prstGeom>
          <a:ln>
            <a:solidFill>
              <a:schemeClr val="tx1"/>
            </a:solidFill>
          </a:ln>
        </p:spPr>
      </p:pic>
      <p:sp>
        <p:nvSpPr>
          <p:cNvPr id="4" name="Google Shape;16;p3">
            <a:extLst>
              <a:ext uri="{FF2B5EF4-FFF2-40B4-BE49-F238E27FC236}">
                <a16:creationId xmlns:a16="http://schemas.microsoft.com/office/drawing/2014/main" id="{33D81611-5855-9567-25A3-88238FB4FF3B}"/>
              </a:ext>
            </a:extLst>
          </p:cNvPr>
          <p:cNvSpPr/>
          <p:nvPr/>
        </p:nvSpPr>
        <p:spPr>
          <a:xfrm>
            <a:off x="17341" y="533747"/>
            <a:ext cx="6807149" cy="1173869"/>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الشكل 3-17 </a:t>
            </a:r>
          </a:p>
          <a:p>
            <a:pPr marL="0" marR="0" lvl="0" indent="0" algn="ctr">
              <a:spcBef>
                <a:spcPts val="0"/>
              </a:spcBef>
              <a:spcAft>
                <a:spcPts val="0"/>
              </a:spcAft>
              <a:buNone/>
            </a:pPr>
            <a:r>
              <a:rPr lang="ar-SA" dirty="0">
                <a:latin typeface="Arial" panose="020B0604020202020204" pitchFamily="34" charset="0"/>
                <a:ea typeface="Calibri"/>
                <a:cs typeface="Arial" panose="020B0604020202020204" pitchFamily="34" charset="0"/>
                <a:sym typeface="Calibri"/>
              </a:rPr>
              <a:t>تحتوي الليبيدات الفوسفورية على رأس قطبي وذيلين غير قطبين. تتكون أغشية الخلايا من طبقة مزدوجة من الليبيدات تسمى ثنائية الطبقة. وتوجد الرؤوس القطبية في هذه الطبقة على المحيط الخارجي، بينما توجد الذيول غير القطبية في الداخل </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5" name="Google Shape;16;p3">
            <a:extLst>
              <a:ext uri="{FF2B5EF4-FFF2-40B4-BE49-F238E27FC236}">
                <a16:creationId xmlns:a16="http://schemas.microsoft.com/office/drawing/2014/main" id="{0CA115F2-2A76-F89E-26F8-C3315742F4A2}"/>
              </a:ext>
            </a:extLst>
          </p:cNvPr>
          <p:cNvSpPr/>
          <p:nvPr/>
        </p:nvSpPr>
        <p:spPr>
          <a:xfrm>
            <a:off x="7443917" y="1908465"/>
            <a:ext cx="4655668" cy="304107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2000" b="1" i="0" u="none" strike="noStrike" cap="none" dirty="0">
                <a:latin typeface="Arial" panose="020B0604020202020204" pitchFamily="34" charset="0"/>
                <a:ea typeface="Calibri"/>
                <a:cs typeface="Arial" panose="020B0604020202020204" pitchFamily="34" charset="0"/>
                <a:sym typeface="Calibri"/>
              </a:rPr>
              <a:t>الغشاء البلازمي لليبيدات </a:t>
            </a:r>
          </a:p>
          <a:p>
            <a:pPr marL="0" marR="0" lvl="0" indent="0" algn="ctr">
              <a:spcBef>
                <a:spcPts val="0"/>
              </a:spcBef>
              <a:spcAft>
                <a:spcPts val="0"/>
              </a:spcAft>
              <a:buNone/>
            </a:pPr>
            <a:r>
              <a:rPr lang="ar-SA" sz="2000" b="1" i="0" u="none" strike="noStrike" cap="none" dirty="0">
                <a:solidFill>
                  <a:srgbClr val="0000CC"/>
                </a:solidFill>
                <a:latin typeface="Arial" panose="020B0604020202020204" pitchFamily="34" charset="0"/>
                <a:ea typeface="Calibri"/>
                <a:cs typeface="Arial" panose="020B0604020202020204" pitchFamily="34" charset="0"/>
                <a:sym typeface="Calibri"/>
              </a:rPr>
              <a:t>يتكون من طبقتين من الليبيد الفسفوري، تكون ذيولها غير القطبية متجهة نحو الداخل. ورؤوسها القطبية متجهة إلى الخارج</a:t>
            </a:r>
          </a:p>
          <a:p>
            <a:pPr marL="0" marR="0" lvl="0" indent="0" algn="ctr">
              <a:spcBef>
                <a:spcPts val="0"/>
              </a:spcBef>
              <a:spcAft>
                <a:spcPts val="0"/>
              </a:spcAft>
              <a:buNone/>
            </a:pPr>
            <a:endParaRPr lang="ar-SA" sz="2000" b="1" dirty="0">
              <a:solidFill>
                <a:srgbClr val="0000CC"/>
              </a:solidFill>
              <a:latin typeface="Arial" panose="020B0604020202020204" pitchFamily="34" charset="0"/>
              <a:ea typeface="Calibri"/>
              <a:cs typeface="Arial" panose="020B0604020202020204" pitchFamily="34" charset="0"/>
              <a:sym typeface="Calibri"/>
            </a:endParaRPr>
          </a:p>
          <a:p>
            <a:pPr marL="0" marR="0" lvl="0" indent="0" algn="ctr">
              <a:spcBef>
                <a:spcPts val="0"/>
              </a:spcBef>
              <a:spcAft>
                <a:spcPts val="0"/>
              </a:spcAft>
              <a:buNone/>
            </a:pPr>
            <a:r>
              <a:rPr lang="ar-SA" sz="2000" b="1" i="0" u="none" strike="noStrike" cap="none" dirty="0">
                <a:solidFill>
                  <a:srgbClr val="0000CC"/>
                </a:solidFill>
                <a:latin typeface="Arial" panose="020B0604020202020204" pitchFamily="34" charset="0"/>
                <a:ea typeface="Calibri"/>
                <a:cs typeface="Arial" panose="020B0604020202020204" pitchFamily="34" charset="0"/>
                <a:sym typeface="Calibri"/>
              </a:rPr>
              <a:t>يعمل هذا الليبيد كحاجز في الخلية ينظم المواد التي تدخل الغشاء وتخرج منه </a:t>
            </a:r>
          </a:p>
        </p:txBody>
      </p:sp>
    </p:spTree>
    <p:extLst>
      <p:ext uri="{BB962C8B-B14F-4D97-AF65-F5344CB8AC3E}">
        <p14:creationId xmlns:p14="http://schemas.microsoft.com/office/powerpoint/2010/main" val="1298252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6F365F0B-D455-E906-3713-B623E4C07546}"/>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114</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3" name="Google Shape;16;p3">
            <a:extLst>
              <a:ext uri="{FF2B5EF4-FFF2-40B4-BE49-F238E27FC236}">
                <a16:creationId xmlns:a16="http://schemas.microsoft.com/office/drawing/2014/main" id="{098052E5-B16E-A636-3AAA-D9F0F455E81F}"/>
              </a:ext>
            </a:extLst>
          </p:cNvPr>
          <p:cNvSpPr/>
          <p:nvPr/>
        </p:nvSpPr>
        <p:spPr>
          <a:xfrm>
            <a:off x="5832764" y="1086241"/>
            <a:ext cx="5578575" cy="4982049"/>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5" name="مستطيل 4">
            <a:extLst>
              <a:ext uri="{FF2B5EF4-FFF2-40B4-BE49-F238E27FC236}">
                <a16:creationId xmlns:a16="http://schemas.microsoft.com/office/drawing/2014/main" id="{C508FE00-AD0F-2496-4321-3CB4C7070F2C}"/>
              </a:ext>
            </a:extLst>
          </p:cNvPr>
          <p:cNvSpPr/>
          <p:nvPr/>
        </p:nvSpPr>
        <p:spPr>
          <a:xfrm>
            <a:off x="6176724" y="1957600"/>
            <a:ext cx="5085184"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660066"/>
                </a:solidFill>
              </a:rPr>
              <a:t>الربط مع علم الحياء</a:t>
            </a:r>
          </a:p>
        </p:txBody>
      </p:sp>
      <p:sp>
        <p:nvSpPr>
          <p:cNvPr id="6" name="مستطيل 5">
            <a:extLst>
              <a:ext uri="{FF2B5EF4-FFF2-40B4-BE49-F238E27FC236}">
                <a16:creationId xmlns:a16="http://schemas.microsoft.com/office/drawing/2014/main" id="{DCE71D55-BEF0-F316-796A-0970524938D9}"/>
              </a:ext>
            </a:extLst>
          </p:cNvPr>
          <p:cNvSpPr/>
          <p:nvPr/>
        </p:nvSpPr>
        <p:spPr>
          <a:xfrm>
            <a:off x="6176724" y="2527374"/>
            <a:ext cx="4890654" cy="2705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err="1">
                <a:solidFill>
                  <a:schemeClr val="tx1">
                    <a:lumMod val="95000"/>
                    <a:lumOff val="5000"/>
                  </a:schemeClr>
                </a:solidFill>
              </a:rPr>
              <a:t>الليبيز</a:t>
            </a:r>
            <a:r>
              <a:rPr lang="ar-SA" sz="2800" b="1" dirty="0">
                <a:solidFill>
                  <a:schemeClr val="tx1">
                    <a:lumMod val="95000"/>
                    <a:lumOff val="5000"/>
                  </a:schemeClr>
                </a:solidFill>
              </a:rPr>
              <a:t> الفسفوري</a:t>
            </a:r>
          </a:p>
          <a:p>
            <a:pPr algn="ctr"/>
            <a:r>
              <a:rPr lang="ar-SA" sz="2800" b="1" dirty="0">
                <a:solidFill>
                  <a:schemeClr val="tx1">
                    <a:lumMod val="95000"/>
                    <a:lumOff val="5000"/>
                  </a:schemeClr>
                </a:solidFill>
              </a:rPr>
              <a:t> عبارة عن أنزيم يوجد في سم الأفاعي، يعمل كعامل محفز لتحليل الليبيد الفسفوري.</a:t>
            </a:r>
          </a:p>
        </p:txBody>
      </p:sp>
      <p:pic>
        <p:nvPicPr>
          <p:cNvPr id="10" name="صورة 9" descr="صورة تحتوي على الزواحف, داخلي&#10;&#10;تم إنشاء الوصف تلقائياً">
            <a:extLst>
              <a:ext uri="{FF2B5EF4-FFF2-40B4-BE49-F238E27FC236}">
                <a16:creationId xmlns:a16="http://schemas.microsoft.com/office/drawing/2014/main" id="{6796327D-C36E-B73E-3A10-155CF7A9A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436" y="1957600"/>
            <a:ext cx="4330931" cy="3378126"/>
          </a:xfrm>
          <a:prstGeom prst="rect">
            <a:avLst/>
          </a:prstGeom>
        </p:spPr>
      </p:pic>
      <p:pic>
        <p:nvPicPr>
          <p:cNvPr id="4" name="صورة 3" descr="صورة تحتوي على اللافقاريات, العث والفراشات, فراشة, حشرة&#10;&#10;تم إنشاء الوصف تلقائياً">
            <a:extLst>
              <a:ext uri="{FF2B5EF4-FFF2-40B4-BE49-F238E27FC236}">
                <a16:creationId xmlns:a16="http://schemas.microsoft.com/office/drawing/2014/main" id="{DD2308F1-E098-5C91-EF13-F54B9BE8D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689" y="485358"/>
            <a:ext cx="1135230" cy="1135230"/>
          </a:xfrm>
          <a:prstGeom prst="rect">
            <a:avLst/>
          </a:prstGeom>
        </p:spPr>
      </p:pic>
      <p:pic>
        <p:nvPicPr>
          <p:cNvPr id="7" name="صورة 6" descr="صورة تحتوي على العث والفراشات, اللافقاريات, حشرة, فراشة&#10;&#10;تم إنشاء الوصف تلقائياً">
            <a:extLst>
              <a:ext uri="{FF2B5EF4-FFF2-40B4-BE49-F238E27FC236}">
                <a16:creationId xmlns:a16="http://schemas.microsoft.com/office/drawing/2014/main" id="{6330A235-F033-B0DC-5F2D-F885A35B8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759985">
            <a:off x="5414343" y="4465644"/>
            <a:ext cx="1740164" cy="1740164"/>
          </a:xfrm>
          <a:prstGeom prst="rect">
            <a:avLst/>
          </a:prstGeom>
        </p:spPr>
      </p:pic>
    </p:spTree>
    <p:extLst>
      <p:ext uri="{BB962C8B-B14F-4D97-AF65-F5344CB8AC3E}">
        <p14:creationId xmlns:p14="http://schemas.microsoft.com/office/powerpoint/2010/main" val="1006341559"/>
      </p:ext>
    </p:extLst>
  </p:cSld>
  <p:clrMapOvr>
    <a:masterClrMapping/>
  </p:clrMapOvr>
  <p:transition spd="slow">
    <p:cover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0FF38BBD-2F9C-6F77-C119-C8D9F5B9662E}"/>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114</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3" name="Google Shape;16;p3">
            <a:extLst>
              <a:ext uri="{FF2B5EF4-FFF2-40B4-BE49-F238E27FC236}">
                <a16:creationId xmlns:a16="http://schemas.microsoft.com/office/drawing/2014/main" id="{D483E9A7-FDCE-03BD-AE44-5F6CDA7F1426}"/>
              </a:ext>
            </a:extLst>
          </p:cNvPr>
          <p:cNvSpPr/>
          <p:nvPr/>
        </p:nvSpPr>
        <p:spPr>
          <a:xfrm>
            <a:off x="727788" y="1086242"/>
            <a:ext cx="10683551" cy="4528578"/>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4" name="مستطيل 3">
            <a:extLst>
              <a:ext uri="{FF2B5EF4-FFF2-40B4-BE49-F238E27FC236}">
                <a16:creationId xmlns:a16="http://schemas.microsoft.com/office/drawing/2014/main" id="{AC894CB3-E744-E84B-8436-DE6F2D249B84}"/>
              </a:ext>
            </a:extLst>
          </p:cNvPr>
          <p:cNvSpPr/>
          <p:nvPr/>
        </p:nvSpPr>
        <p:spPr>
          <a:xfrm>
            <a:off x="4358739" y="1491768"/>
            <a:ext cx="3474522"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 ما هي الشموع؟</a:t>
            </a:r>
          </a:p>
        </p:txBody>
      </p:sp>
      <p:sp>
        <p:nvSpPr>
          <p:cNvPr id="5" name="مستطيل 4">
            <a:extLst>
              <a:ext uri="{FF2B5EF4-FFF2-40B4-BE49-F238E27FC236}">
                <a16:creationId xmlns:a16="http://schemas.microsoft.com/office/drawing/2014/main" id="{4C29F732-798E-B008-29F1-37D22196437B}"/>
              </a:ext>
            </a:extLst>
          </p:cNvPr>
          <p:cNvSpPr/>
          <p:nvPr/>
        </p:nvSpPr>
        <p:spPr>
          <a:xfrm>
            <a:off x="1036829" y="1957291"/>
            <a:ext cx="9778482" cy="953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ليبيدات تتكون من اتحاد حمض دهني مع كحول ذي سلسلة طويلة</a:t>
            </a:r>
          </a:p>
        </p:txBody>
      </p:sp>
      <p:pic>
        <p:nvPicPr>
          <p:cNvPr id="9" name="صورة 8">
            <a:extLst>
              <a:ext uri="{FF2B5EF4-FFF2-40B4-BE49-F238E27FC236}">
                <a16:creationId xmlns:a16="http://schemas.microsoft.com/office/drawing/2014/main" id="{8CAFAFD2-7BFF-8639-A16C-A8CC4263C58F}"/>
              </a:ext>
            </a:extLst>
          </p:cNvPr>
          <p:cNvPicPr>
            <a:picLocks noChangeAspect="1"/>
          </p:cNvPicPr>
          <p:nvPr/>
        </p:nvPicPr>
        <p:blipFill rotWithShape="1">
          <a:blip r:embed="rId2">
            <a:extLst>
              <a:ext uri="{28A0092B-C50C-407E-A947-70E740481C1C}">
                <a14:useLocalDpi xmlns:a14="http://schemas.microsoft.com/office/drawing/2010/main" val="0"/>
              </a:ext>
            </a:extLst>
          </a:blip>
          <a:srcRect l="10421" t="17983" r="13054" b="22045"/>
          <a:stretch/>
        </p:blipFill>
        <p:spPr>
          <a:xfrm>
            <a:off x="3183469" y="3294924"/>
            <a:ext cx="6210728" cy="1707502"/>
          </a:xfrm>
          <a:prstGeom prst="rect">
            <a:avLst/>
          </a:prstGeom>
          <a:ln>
            <a:noFill/>
          </a:ln>
        </p:spPr>
      </p:pic>
      <p:sp>
        <p:nvSpPr>
          <p:cNvPr id="10" name="مستطيل 9">
            <a:extLst>
              <a:ext uri="{FF2B5EF4-FFF2-40B4-BE49-F238E27FC236}">
                <a16:creationId xmlns:a16="http://schemas.microsoft.com/office/drawing/2014/main" id="{AA78BF48-5DD2-D918-E21F-D7B34E89537B}"/>
              </a:ext>
            </a:extLst>
          </p:cNvPr>
          <p:cNvSpPr/>
          <p:nvPr/>
        </p:nvSpPr>
        <p:spPr>
          <a:xfrm>
            <a:off x="4528175" y="2817949"/>
            <a:ext cx="3521316" cy="953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الصيغة العامة</a:t>
            </a:r>
          </a:p>
        </p:txBody>
      </p:sp>
      <p:pic>
        <p:nvPicPr>
          <p:cNvPr id="11" name="صورة 10" descr="صورة تحتوي على الشمع, حامل شمعة, شمعة, شمعة عديمة اللهب&#10;&#10;تم إنشاء الوصف تلقائياً">
            <a:extLst>
              <a:ext uri="{FF2B5EF4-FFF2-40B4-BE49-F238E27FC236}">
                <a16:creationId xmlns:a16="http://schemas.microsoft.com/office/drawing/2014/main" id="{5CD38C85-DC52-CA39-E3C8-E8187280CD17}"/>
              </a:ext>
            </a:extLst>
          </p:cNvPr>
          <p:cNvPicPr>
            <a:picLocks noChangeAspect="1"/>
          </p:cNvPicPr>
          <p:nvPr/>
        </p:nvPicPr>
        <p:blipFill rotWithShape="1">
          <a:blip r:embed="rId3">
            <a:extLst>
              <a:ext uri="{28A0092B-C50C-407E-A947-70E740481C1C}">
                <a14:useLocalDpi xmlns:a14="http://schemas.microsoft.com/office/drawing/2010/main" val="0"/>
              </a:ext>
            </a:extLst>
          </a:blip>
          <a:srcRect l="703" t="15839" r="4719" b="15839"/>
          <a:stretch/>
        </p:blipFill>
        <p:spPr>
          <a:xfrm>
            <a:off x="0" y="3933569"/>
            <a:ext cx="4021494" cy="2905077"/>
          </a:xfrm>
          <a:prstGeom prst="rect">
            <a:avLst/>
          </a:prstGeom>
        </p:spPr>
      </p:pic>
      <p:pic>
        <p:nvPicPr>
          <p:cNvPr id="13" name="صورة 12" descr="صورة تحتوي على كعكة عيد الميلاد, شمعة, عيد الميلاد, الحلوى&#10;&#10;تم إنشاء الوصف تلقائياً">
            <a:extLst>
              <a:ext uri="{FF2B5EF4-FFF2-40B4-BE49-F238E27FC236}">
                <a16:creationId xmlns:a16="http://schemas.microsoft.com/office/drawing/2014/main" id="{21B07F86-AB61-7274-7CFD-6A0021F74C18}"/>
              </a:ext>
            </a:extLst>
          </p:cNvPr>
          <p:cNvPicPr>
            <a:picLocks noChangeAspect="1"/>
          </p:cNvPicPr>
          <p:nvPr/>
        </p:nvPicPr>
        <p:blipFill rotWithShape="1">
          <a:blip r:embed="rId4">
            <a:extLst>
              <a:ext uri="{28A0092B-C50C-407E-A947-70E740481C1C}">
                <a14:useLocalDpi xmlns:a14="http://schemas.microsoft.com/office/drawing/2010/main" val="0"/>
              </a:ext>
            </a:extLst>
          </a:blip>
          <a:srcRect l="14137" t="8079" r="14731" b="7396"/>
          <a:stretch/>
        </p:blipFill>
        <p:spPr>
          <a:xfrm>
            <a:off x="9269419" y="3771217"/>
            <a:ext cx="2465554" cy="2929845"/>
          </a:xfrm>
          <a:prstGeom prst="rect">
            <a:avLst/>
          </a:prstGeom>
        </p:spPr>
      </p:pic>
    </p:spTree>
    <p:extLst>
      <p:ext uri="{BB962C8B-B14F-4D97-AF65-F5344CB8AC3E}">
        <p14:creationId xmlns:p14="http://schemas.microsoft.com/office/powerpoint/2010/main" val="109214018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30D2C170-D603-EB3B-7369-31059496A213}"/>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114</a:t>
            </a:r>
            <a:endParaRPr sz="1800" b="0" i="0" u="none" strike="noStrike" cap="none" dirty="0">
              <a:latin typeface="Arial" panose="020B0604020202020204" pitchFamily="34" charset="0"/>
              <a:ea typeface="Calibri"/>
              <a:cs typeface="Arial" panose="020B0604020202020204" pitchFamily="34" charset="0"/>
              <a:sym typeface="Calibri"/>
            </a:endParaRPr>
          </a:p>
        </p:txBody>
      </p:sp>
      <p:pic>
        <p:nvPicPr>
          <p:cNvPr id="3" name="صورة 2">
            <a:extLst>
              <a:ext uri="{FF2B5EF4-FFF2-40B4-BE49-F238E27FC236}">
                <a16:creationId xmlns:a16="http://schemas.microsoft.com/office/drawing/2014/main" id="{652F8560-B8D1-C0CA-1B1C-7A425D133518}"/>
              </a:ext>
            </a:extLst>
          </p:cNvPr>
          <p:cNvPicPr>
            <a:picLocks noChangeAspect="1"/>
          </p:cNvPicPr>
          <p:nvPr/>
        </p:nvPicPr>
        <p:blipFill rotWithShape="1">
          <a:blip r:embed="rId2">
            <a:extLst>
              <a:ext uri="{28A0092B-C50C-407E-A947-70E740481C1C}">
                <a14:useLocalDpi xmlns:a14="http://schemas.microsoft.com/office/drawing/2010/main" val="0"/>
              </a:ext>
            </a:extLst>
          </a:blip>
          <a:srcRect l="42159" t="18527" r="28295" b="4018"/>
          <a:stretch/>
        </p:blipFill>
        <p:spPr>
          <a:xfrm>
            <a:off x="3976255" y="284607"/>
            <a:ext cx="4239490" cy="5918980"/>
          </a:xfrm>
          <a:prstGeom prst="rect">
            <a:avLst/>
          </a:prstGeom>
        </p:spPr>
      </p:pic>
      <p:sp>
        <p:nvSpPr>
          <p:cNvPr id="4" name="مستطيل 3">
            <a:extLst>
              <a:ext uri="{FF2B5EF4-FFF2-40B4-BE49-F238E27FC236}">
                <a16:creationId xmlns:a16="http://schemas.microsoft.com/office/drawing/2014/main" id="{21B9E044-F653-4DFA-E6C8-399BC81B8597}"/>
              </a:ext>
            </a:extLst>
          </p:cNvPr>
          <p:cNvSpPr/>
          <p:nvPr/>
        </p:nvSpPr>
        <p:spPr>
          <a:xfrm>
            <a:off x="8562109" y="2507672"/>
            <a:ext cx="3075709" cy="1842655"/>
          </a:xfrm>
          <a:prstGeom prst="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ar-SA" sz="2400" b="1" dirty="0"/>
              <a:t>الشكل 3-18 </a:t>
            </a:r>
          </a:p>
          <a:p>
            <a:pPr algn="ctr"/>
            <a:r>
              <a:rPr lang="ar-SA" sz="2400" b="1" dirty="0"/>
              <a:t>تنتج النباتات شمعا يغطي أوراقها ويحميها من الجاف</a:t>
            </a:r>
          </a:p>
        </p:txBody>
      </p:sp>
      <p:sp>
        <p:nvSpPr>
          <p:cNvPr id="5" name="مستطيل 4">
            <a:extLst>
              <a:ext uri="{FF2B5EF4-FFF2-40B4-BE49-F238E27FC236}">
                <a16:creationId xmlns:a16="http://schemas.microsoft.com/office/drawing/2014/main" id="{D77A2808-B70F-77B3-6C11-2EB8DF5D1FF4}"/>
              </a:ext>
            </a:extLst>
          </p:cNvPr>
          <p:cNvSpPr/>
          <p:nvPr/>
        </p:nvSpPr>
        <p:spPr>
          <a:xfrm>
            <a:off x="322047" y="2507672"/>
            <a:ext cx="3075709" cy="1842655"/>
          </a:xfrm>
          <a:prstGeom prst="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ar-SA" sz="2400" b="1" dirty="0"/>
              <a:t>تصنع الشموع أحيانا من شمع العسل</a:t>
            </a:r>
          </a:p>
          <a:p>
            <a:pPr algn="ctr"/>
            <a:r>
              <a:rPr lang="ar-SA" sz="2400" b="1" dirty="0"/>
              <a:t>لأنه يميل إلى الاحتراق ببطء وهدوء</a:t>
            </a:r>
          </a:p>
        </p:txBody>
      </p:sp>
    </p:spTree>
    <p:extLst>
      <p:ext uri="{BB962C8B-B14F-4D97-AF65-F5344CB8AC3E}">
        <p14:creationId xmlns:p14="http://schemas.microsoft.com/office/powerpoint/2010/main" val="2205752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015040F5-AEBF-1FB2-4348-596EBAD33C60}"/>
              </a:ext>
            </a:extLst>
          </p:cNvPr>
          <p:cNvSpPr/>
          <p:nvPr/>
        </p:nvSpPr>
        <p:spPr>
          <a:xfrm>
            <a:off x="5832764" y="1086241"/>
            <a:ext cx="5578575" cy="4982049"/>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3" name="مستطيل 2">
            <a:extLst>
              <a:ext uri="{FF2B5EF4-FFF2-40B4-BE49-F238E27FC236}">
                <a16:creationId xmlns:a16="http://schemas.microsoft.com/office/drawing/2014/main" id="{368F9B1F-E582-560A-25AE-A74DC852F4E5}"/>
              </a:ext>
            </a:extLst>
          </p:cNvPr>
          <p:cNvSpPr/>
          <p:nvPr/>
        </p:nvSpPr>
        <p:spPr>
          <a:xfrm>
            <a:off x="6176724" y="1957600"/>
            <a:ext cx="5085184"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660066"/>
                </a:solidFill>
              </a:rPr>
              <a:t>شمع النحل</a:t>
            </a:r>
          </a:p>
        </p:txBody>
      </p:sp>
      <p:sp>
        <p:nvSpPr>
          <p:cNvPr id="4" name="مستطيل 3">
            <a:extLst>
              <a:ext uri="{FF2B5EF4-FFF2-40B4-BE49-F238E27FC236}">
                <a16:creationId xmlns:a16="http://schemas.microsoft.com/office/drawing/2014/main" id="{6EB53028-29BF-5642-55DA-AD0743FAB430}"/>
              </a:ext>
            </a:extLst>
          </p:cNvPr>
          <p:cNvSpPr/>
          <p:nvPr/>
        </p:nvSpPr>
        <p:spPr>
          <a:xfrm>
            <a:off x="6176724" y="2527373"/>
            <a:ext cx="4890654" cy="2875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lumMod val="95000"/>
                    <a:lumOff val="5000"/>
                  </a:schemeClr>
                </a:solidFill>
              </a:rPr>
              <a:t>أقراص العسل مصنوعة من الشمع</a:t>
            </a:r>
          </a:p>
          <a:p>
            <a:pPr algn="ctr"/>
            <a:endParaRPr lang="ar-SA" sz="2800" b="1" dirty="0">
              <a:solidFill>
                <a:schemeClr val="tx1">
                  <a:lumMod val="95000"/>
                  <a:lumOff val="5000"/>
                </a:schemeClr>
              </a:solidFill>
            </a:endParaRPr>
          </a:p>
          <a:p>
            <a:pPr algn="ctr"/>
            <a:r>
              <a:rPr lang="ar-SA" sz="2800" b="1" dirty="0">
                <a:solidFill>
                  <a:schemeClr val="tx1">
                    <a:lumMod val="95000"/>
                    <a:lumOff val="5000"/>
                  </a:schemeClr>
                </a:solidFill>
              </a:rPr>
              <a:t>يتكون من اتحاد حمض </a:t>
            </a:r>
            <a:r>
              <a:rPr lang="ar-SA" sz="2800" b="1" dirty="0" err="1">
                <a:solidFill>
                  <a:schemeClr val="tx1">
                    <a:lumMod val="95000"/>
                    <a:lumOff val="5000"/>
                  </a:schemeClr>
                </a:solidFill>
              </a:rPr>
              <a:t>البالمتيك</a:t>
            </a:r>
            <a:r>
              <a:rPr lang="ar-SA" sz="2800" b="1" dirty="0">
                <a:solidFill>
                  <a:schemeClr val="tx1">
                    <a:lumMod val="95000"/>
                    <a:lumOff val="5000"/>
                  </a:schemeClr>
                </a:solidFill>
              </a:rPr>
              <a:t> المكون من حمض دهني مكون من 16 ذرة كربون مع كحول يحتوي على سلسلة من 30 ذرة كربون.</a:t>
            </a:r>
          </a:p>
        </p:txBody>
      </p:sp>
      <p:pic>
        <p:nvPicPr>
          <p:cNvPr id="6" name="صورة 5" descr="صورة تحتوي على شمعة&#10;&#10;تم إنشاء الوصف تلقائياً">
            <a:extLst>
              <a:ext uri="{FF2B5EF4-FFF2-40B4-BE49-F238E27FC236}">
                <a16:creationId xmlns:a16="http://schemas.microsoft.com/office/drawing/2014/main" id="{119D5783-1B4C-582E-805C-46384876615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20320"/>
          <a:stretch/>
        </p:blipFill>
        <p:spPr>
          <a:xfrm>
            <a:off x="2129898" y="3429000"/>
            <a:ext cx="1720431" cy="2946360"/>
          </a:xfrm>
          <a:prstGeom prst="rect">
            <a:avLst/>
          </a:prstGeom>
        </p:spPr>
      </p:pic>
      <p:pic>
        <p:nvPicPr>
          <p:cNvPr id="8" name="صورة 7" descr="صورة تحتوي على عسل&#10;&#10;تم إنشاء الوصف تلقائياً">
            <a:extLst>
              <a:ext uri="{FF2B5EF4-FFF2-40B4-BE49-F238E27FC236}">
                <a16:creationId xmlns:a16="http://schemas.microsoft.com/office/drawing/2014/main" id="{ADF0670F-188E-C19D-1063-1A23182CB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173" y="709825"/>
            <a:ext cx="2869883" cy="2495550"/>
          </a:xfrm>
          <a:prstGeom prst="rect">
            <a:avLst/>
          </a:prstGeom>
        </p:spPr>
      </p:pic>
    </p:spTree>
    <p:extLst>
      <p:ext uri="{BB962C8B-B14F-4D97-AF65-F5344CB8AC3E}">
        <p14:creationId xmlns:p14="http://schemas.microsoft.com/office/powerpoint/2010/main" val="293470902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A7F6FE31-800A-AFF1-A734-7ECD5C848CAE}"/>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115</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3" name="Google Shape;16;p3">
            <a:extLst>
              <a:ext uri="{FF2B5EF4-FFF2-40B4-BE49-F238E27FC236}">
                <a16:creationId xmlns:a16="http://schemas.microsoft.com/office/drawing/2014/main" id="{939D18D7-F72B-5B12-17A7-B7FE9E5F159B}"/>
              </a:ext>
            </a:extLst>
          </p:cNvPr>
          <p:cNvSpPr/>
          <p:nvPr/>
        </p:nvSpPr>
        <p:spPr>
          <a:xfrm>
            <a:off x="727788" y="1086242"/>
            <a:ext cx="10683551" cy="4528578"/>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4" name="مستطيل 3">
            <a:extLst>
              <a:ext uri="{FF2B5EF4-FFF2-40B4-BE49-F238E27FC236}">
                <a16:creationId xmlns:a16="http://schemas.microsoft.com/office/drawing/2014/main" id="{591664D7-26A7-3D32-76A9-C6F0AD916273}"/>
              </a:ext>
            </a:extLst>
          </p:cNvPr>
          <p:cNvSpPr/>
          <p:nvPr/>
        </p:nvSpPr>
        <p:spPr>
          <a:xfrm>
            <a:off x="4358739" y="1491768"/>
            <a:ext cx="3474522"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 ما هي </a:t>
            </a:r>
            <a:r>
              <a:rPr lang="ar-SA" sz="2800" b="1" dirty="0" err="1">
                <a:solidFill>
                  <a:srgbClr val="FF0000"/>
                </a:solidFill>
              </a:rPr>
              <a:t>الستيرويدات</a:t>
            </a:r>
            <a:r>
              <a:rPr lang="ar-SA" sz="2800" b="1" dirty="0">
                <a:solidFill>
                  <a:srgbClr val="FF0000"/>
                </a:solidFill>
              </a:rPr>
              <a:t>؟</a:t>
            </a:r>
          </a:p>
        </p:txBody>
      </p:sp>
      <p:sp>
        <p:nvSpPr>
          <p:cNvPr id="5" name="مستطيل 4">
            <a:extLst>
              <a:ext uri="{FF2B5EF4-FFF2-40B4-BE49-F238E27FC236}">
                <a16:creationId xmlns:a16="http://schemas.microsoft.com/office/drawing/2014/main" id="{7993958E-C5E7-0368-C9DF-39EA664BB9C5}"/>
              </a:ext>
            </a:extLst>
          </p:cNvPr>
          <p:cNvSpPr/>
          <p:nvPr/>
        </p:nvSpPr>
        <p:spPr>
          <a:xfrm>
            <a:off x="1147665" y="2196582"/>
            <a:ext cx="9778482" cy="1599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0000CC"/>
                </a:solidFill>
              </a:rPr>
              <a:t>ليبيدات تحتوي تراكيبها على حلقات متعددة</a:t>
            </a:r>
          </a:p>
          <a:p>
            <a:pPr algn="ctr"/>
            <a:r>
              <a:rPr lang="ar-SA" sz="2800" b="1" dirty="0">
                <a:solidFill>
                  <a:srgbClr val="0000CC"/>
                </a:solidFill>
              </a:rPr>
              <a:t>جميع </a:t>
            </a:r>
            <a:r>
              <a:rPr lang="ar-SA" sz="2800" b="1" dirty="0" err="1">
                <a:solidFill>
                  <a:srgbClr val="0000CC"/>
                </a:solidFill>
              </a:rPr>
              <a:t>السترويدات</a:t>
            </a:r>
            <a:r>
              <a:rPr lang="ar-SA" sz="2800" b="1" dirty="0">
                <a:solidFill>
                  <a:srgbClr val="0000CC"/>
                </a:solidFill>
              </a:rPr>
              <a:t> مبنية من تركيب </a:t>
            </a:r>
            <a:r>
              <a:rPr lang="ar-SA" sz="2800" b="1" dirty="0" err="1">
                <a:solidFill>
                  <a:srgbClr val="0000CC"/>
                </a:solidFill>
              </a:rPr>
              <a:t>السترويد</a:t>
            </a:r>
            <a:r>
              <a:rPr lang="ar-SA" sz="2800" b="1" dirty="0">
                <a:solidFill>
                  <a:srgbClr val="0000CC"/>
                </a:solidFill>
              </a:rPr>
              <a:t> الأساسي المكون من الحلقات الأربع</a:t>
            </a:r>
          </a:p>
        </p:txBody>
      </p:sp>
      <p:pic>
        <p:nvPicPr>
          <p:cNvPr id="6" name="صورة 5">
            <a:extLst>
              <a:ext uri="{FF2B5EF4-FFF2-40B4-BE49-F238E27FC236}">
                <a16:creationId xmlns:a16="http://schemas.microsoft.com/office/drawing/2014/main" id="{3EE6B5B1-B5E2-7DDD-0900-56A13A133E63}"/>
              </a:ext>
            </a:extLst>
          </p:cNvPr>
          <p:cNvPicPr>
            <a:picLocks noChangeAspect="1"/>
          </p:cNvPicPr>
          <p:nvPr/>
        </p:nvPicPr>
        <p:blipFill rotWithShape="1">
          <a:blip r:embed="rId2">
            <a:extLst>
              <a:ext uri="{28A0092B-C50C-407E-A947-70E740481C1C}">
                <a14:useLocalDpi xmlns:a14="http://schemas.microsoft.com/office/drawing/2010/main" val="0"/>
              </a:ext>
            </a:extLst>
          </a:blip>
          <a:srcRect l="41603" t="45258" r="39299" b="34027"/>
          <a:stretch/>
        </p:blipFill>
        <p:spPr>
          <a:xfrm>
            <a:off x="4648199" y="3633861"/>
            <a:ext cx="2895601" cy="1672620"/>
          </a:xfrm>
          <a:prstGeom prst="rect">
            <a:avLst/>
          </a:prstGeom>
          <a:ln>
            <a:noFill/>
          </a:ln>
        </p:spPr>
      </p:pic>
      <p:pic>
        <p:nvPicPr>
          <p:cNvPr id="7" name="صورة 6" descr="صورة تحتوي على العث والفراشات, زهرة, حشرة, زهري&#10;&#10;تم إنشاء الوصف تلقائياً">
            <a:extLst>
              <a:ext uri="{FF2B5EF4-FFF2-40B4-BE49-F238E27FC236}">
                <a16:creationId xmlns:a16="http://schemas.microsoft.com/office/drawing/2014/main" id="{B959301F-1B7D-88CB-1213-5BE823EC7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48567">
            <a:off x="15839" y="4242781"/>
            <a:ext cx="2520701" cy="1327407"/>
          </a:xfrm>
          <a:prstGeom prst="rect">
            <a:avLst/>
          </a:prstGeom>
        </p:spPr>
      </p:pic>
      <p:pic>
        <p:nvPicPr>
          <p:cNvPr id="8" name="صورة 7" descr="صورة تحتوي على العث والفراشات, اللافقاريات, حشرة, فراشة&#10;&#10;تم إنشاء الوصف تلقائياً">
            <a:extLst>
              <a:ext uri="{FF2B5EF4-FFF2-40B4-BE49-F238E27FC236}">
                <a16:creationId xmlns:a16="http://schemas.microsoft.com/office/drawing/2014/main" id="{A6D53C0C-328D-1111-2E63-4FC6BC0F8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096980">
            <a:off x="9842256" y="950599"/>
            <a:ext cx="2167781" cy="1442616"/>
          </a:xfrm>
          <a:prstGeom prst="rect">
            <a:avLst/>
          </a:prstGeom>
        </p:spPr>
      </p:pic>
      <p:pic>
        <p:nvPicPr>
          <p:cNvPr id="9" name="صورة 8" descr="صورة تحتوي على العث والفراشات, حشرة, اللافقاريات, زهري&#10;&#10;تم إنشاء الوصف تلقائياً">
            <a:extLst>
              <a:ext uri="{FF2B5EF4-FFF2-40B4-BE49-F238E27FC236}">
                <a16:creationId xmlns:a16="http://schemas.microsoft.com/office/drawing/2014/main" id="{F86CE039-DEF9-56FA-AC2C-C430FA08DC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3038" y="4655288"/>
            <a:ext cx="1782949" cy="1198823"/>
          </a:xfrm>
          <a:prstGeom prst="rect">
            <a:avLst/>
          </a:prstGeom>
        </p:spPr>
      </p:pic>
    </p:spTree>
    <p:extLst>
      <p:ext uri="{BB962C8B-B14F-4D97-AF65-F5344CB8AC3E}">
        <p14:creationId xmlns:p14="http://schemas.microsoft.com/office/powerpoint/2010/main" val="314414417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A7F6FE31-800A-AFF1-A734-7ECD5C848CAE}"/>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115</a:t>
            </a:r>
            <a:endParaRPr sz="1800" b="0" i="0" u="none" strike="noStrike" cap="none" dirty="0">
              <a:latin typeface="Arial" panose="020B0604020202020204" pitchFamily="34" charset="0"/>
              <a:ea typeface="Calibri"/>
              <a:cs typeface="Arial" panose="020B0604020202020204" pitchFamily="34" charset="0"/>
              <a:sym typeface="Calibri"/>
            </a:endParaRPr>
          </a:p>
        </p:txBody>
      </p:sp>
      <p:sp>
        <p:nvSpPr>
          <p:cNvPr id="3" name="Google Shape;16;p3">
            <a:extLst>
              <a:ext uri="{FF2B5EF4-FFF2-40B4-BE49-F238E27FC236}">
                <a16:creationId xmlns:a16="http://schemas.microsoft.com/office/drawing/2014/main" id="{939D18D7-F72B-5B12-17A7-B7FE9E5F159B}"/>
              </a:ext>
            </a:extLst>
          </p:cNvPr>
          <p:cNvSpPr/>
          <p:nvPr/>
        </p:nvSpPr>
        <p:spPr>
          <a:xfrm>
            <a:off x="5832764" y="1086241"/>
            <a:ext cx="5971309" cy="5092885"/>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4" name="مستطيل 3">
            <a:extLst>
              <a:ext uri="{FF2B5EF4-FFF2-40B4-BE49-F238E27FC236}">
                <a16:creationId xmlns:a16="http://schemas.microsoft.com/office/drawing/2014/main" id="{591664D7-26A7-3D32-76A9-C6F0AD916273}"/>
              </a:ext>
            </a:extLst>
          </p:cNvPr>
          <p:cNvSpPr/>
          <p:nvPr/>
        </p:nvSpPr>
        <p:spPr>
          <a:xfrm>
            <a:off x="7780811" y="1408650"/>
            <a:ext cx="3474522" cy="46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660066"/>
                </a:solidFill>
              </a:rPr>
              <a:t>أمثلة على </a:t>
            </a:r>
            <a:r>
              <a:rPr lang="ar-SA" sz="2800" b="1" dirty="0" err="1">
                <a:solidFill>
                  <a:srgbClr val="660066"/>
                </a:solidFill>
              </a:rPr>
              <a:t>الستيرويدات</a:t>
            </a:r>
            <a:endParaRPr lang="ar-SA" sz="2800" b="1" dirty="0">
              <a:solidFill>
                <a:srgbClr val="660066"/>
              </a:solidFill>
            </a:endParaRPr>
          </a:p>
        </p:txBody>
      </p:sp>
      <p:sp>
        <p:nvSpPr>
          <p:cNvPr id="5" name="مستطيل 4">
            <a:extLst>
              <a:ext uri="{FF2B5EF4-FFF2-40B4-BE49-F238E27FC236}">
                <a16:creationId xmlns:a16="http://schemas.microsoft.com/office/drawing/2014/main" id="{7993958E-C5E7-0368-C9DF-39EA664BB9C5}"/>
              </a:ext>
            </a:extLst>
          </p:cNvPr>
          <p:cNvSpPr/>
          <p:nvPr/>
        </p:nvSpPr>
        <p:spPr>
          <a:xfrm>
            <a:off x="5943600" y="2280619"/>
            <a:ext cx="5860473" cy="2704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Wingdings" panose="05000000000000000000" pitchFamily="2" charset="2"/>
              <a:buChar char="Ø"/>
            </a:pPr>
            <a:r>
              <a:rPr lang="ar-SA" sz="2800" b="1" dirty="0">
                <a:solidFill>
                  <a:schemeClr val="tx1">
                    <a:lumMod val="95000"/>
                    <a:lumOff val="5000"/>
                  </a:schemeClr>
                </a:solidFill>
              </a:rPr>
              <a:t>بعض الهرمونات (الجنسية) (</a:t>
            </a:r>
            <a:r>
              <a:rPr lang="ar-SA" sz="2800" b="1" dirty="0">
                <a:solidFill>
                  <a:schemeClr val="tx1">
                    <a:lumMod val="95000"/>
                    <a:lumOff val="5000"/>
                  </a:schemeClr>
                </a:solidFill>
                <a:latin typeface="ae_AlMateen" panose="02060803050605020204" pitchFamily="18" charset="-78"/>
              </a:rPr>
              <a:t>تنظم عمليات الأيض، مثل البروجسترون)</a:t>
            </a:r>
            <a:endParaRPr lang="ar-SA" sz="2800" b="1" dirty="0">
              <a:solidFill>
                <a:schemeClr val="tx1">
                  <a:lumMod val="95000"/>
                  <a:lumOff val="5000"/>
                </a:schemeClr>
              </a:solidFill>
            </a:endParaRPr>
          </a:p>
          <a:p>
            <a:pPr marL="457200" indent="-457200">
              <a:buFont typeface="Wingdings" panose="05000000000000000000" pitchFamily="2" charset="2"/>
              <a:buChar char="Ø"/>
            </a:pPr>
            <a:r>
              <a:rPr lang="ar-SA" sz="2800" b="1" dirty="0">
                <a:solidFill>
                  <a:schemeClr val="tx1">
                    <a:lumMod val="95000"/>
                    <a:lumOff val="5000"/>
                  </a:schemeClr>
                </a:solidFill>
              </a:rPr>
              <a:t>الكولسترول (مكوناً مهماً للأغشية الخلوية)</a:t>
            </a:r>
          </a:p>
          <a:p>
            <a:pPr marL="457200" indent="-457200">
              <a:buFont typeface="Wingdings" panose="05000000000000000000" pitchFamily="2" charset="2"/>
              <a:buChar char="Ø"/>
            </a:pPr>
            <a:r>
              <a:rPr lang="ar-SA" sz="2800" b="1" dirty="0">
                <a:solidFill>
                  <a:schemeClr val="tx1">
                    <a:lumMod val="95000"/>
                    <a:lumOff val="5000"/>
                  </a:schemeClr>
                </a:solidFill>
              </a:rPr>
              <a:t>فيتامين (د) (له أهمية في تركيب العظام)</a:t>
            </a:r>
          </a:p>
          <a:p>
            <a:pPr marL="457200" indent="-457200">
              <a:buFont typeface="Wingdings" panose="05000000000000000000" pitchFamily="2" charset="2"/>
              <a:buChar char="Ø"/>
            </a:pPr>
            <a:r>
              <a:rPr lang="ar-SA" sz="2800" b="1" dirty="0">
                <a:solidFill>
                  <a:schemeClr val="tx1">
                    <a:lumMod val="95000"/>
                    <a:lumOff val="5000"/>
                  </a:schemeClr>
                </a:solidFill>
              </a:rPr>
              <a:t>سم العلجوم البحري العملاق (ينتج </a:t>
            </a:r>
            <a:r>
              <a:rPr lang="ar-SA" sz="2800" b="1" dirty="0" err="1">
                <a:solidFill>
                  <a:schemeClr val="tx1">
                    <a:lumMod val="95000"/>
                    <a:lumOff val="5000"/>
                  </a:schemeClr>
                </a:solidFill>
              </a:rPr>
              <a:t>البوفوتوكسين</a:t>
            </a:r>
            <a:r>
              <a:rPr lang="ar-SA" sz="2800" b="1" dirty="0">
                <a:solidFill>
                  <a:schemeClr val="tx1">
                    <a:lumMod val="95000"/>
                    <a:lumOff val="5000"/>
                  </a:schemeClr>
                </a:solidFill>
              </a:rPr>
              <a:t>) مادة دفاعية سامة</a:t>
            </a:r>
          </a:p>
        </p:txBody>
      </p:sp>
      <p:pic>
        <p:nvPicPr>
          <p:cNvPr id="7" name="صورة 6">
            <a:extLst>
              <a:ext uri="{FF2B5EF4-FFF2-40B4-BE49-F238E27FC236}">
                <a16:creationId xmlns:a16="http://schemas.microsoft.com/office/drawing/2014/main" id="{1FC88375-BB6E-B475-3652-4539661DF803}"/>
              </a:ext>
            </a:extLst>
          </p:cNvPr>
          <p:cNvPicPr>
            <a:picLocks noChangeAspect="1"/>
          </p:cNvPicPr>
          <p:nvPr/>
        </p:nvPicPr>
        <p:blipFill rotWithShape="1">
          <a:blip r:embed="rId2">
            <a:extLst>
              <a:ext uri="{28A0092B-C50C-407E-A947-70E740481C1C}">
                <a14:useLocalDpi xmlns:a14="http://schemas.microsoft.com/office/drawing/2010/main" val="0"/>
              </a:ext>
            </a:extLst>
          </a:blip>
          <a:srcRect l="11705" t="21940" r="59317" b="30050"/>
          <a:stretch/>
        </p:blipFill>
        <p:spPr>
          <a:xfrm>
            <a:off x="717617" y="2495363"/>
            <a:ext cx="3729046" cy="3290335"/>
          </a:xfrm>
          <a:prstGeom prst="rect">
            <a:avLst/>
          </a:prstGeom>
        </p:spPr>
      </p:pic>
      <p:sp>
        <p:nvSpPr>
          <p:cNvPr id="8" name="مستطيل 7">
            <a:extLst>
              <a:ext uri="{FF2B5EF4-FFF2-40B4-BE49-F238E27FC236}">
                <a16:creationId xmlns:a16="http://schemas.microsoft.com/office/drawing/2014/main" id="{7683DEF0-0231-721E-8979-F108D7C428B6}"/>
              </a:ext>
            </a:extLst>
          </p:cNvPr>
          <p:cNvSpPr/>
          <p:nvPr/>
        </p:nvSpPr>
        <p:spPr>
          <a:xfrm>
            <a:off x="1083476" y="553854"/>
            <a:ext cx="3363187" cy="1726765"/>
          </a:xfrm>
          <a:prstGeom prst="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ar-SA" sz="2000" b="1" dirty="0"/>
              <a:t>الشكل 3- 19 </a:t>
            </a:r>
          </a:p>
          <a:p>
            <a:pPr algn="ctr"/>
            <a:r>
              <a:rPr lang="ar-SA" sz="2000" b="1" dirty="0"/>
              <a:t>يستعمل العلجوم البحري العملاق سما </a:t>
            </a:r>
            <a:r>
              <a:rPr lang="ar-SA" sz="2000" b="1" dirty="0" err="1"/>
              <a:t>ستيرويديا</a:t>
            </a:r>
            <a:r>
              <a:rPr lang="ar-SA" sz="2000" b="1" dirty="0"/>
              <a:t> يدعى </a:t>
            </a:r>
            <a:r>
              <a:rPr lang="ar-SA" sz="2000" b="1" dirty="0" err="1"/>
              <a:t>بوفوتوكسين</a:t>
            </a:r>
            <a:r>
              <a:rPr lang="ar-SA" sz="2000" b="1" dirty="0"/>
              <a:t> بوصفه آلية دفاع. ويعد هذا السم قاتلا لبعض الحيوانات كالكلاب والقطط.</a:t>
            </a:r>
          </a:p>
        </p:txBody>
      </p:sp>
    </p:spTree>
    <p:extLst>
      <p:ext uri="{BB962C8B-B14F-4D97-AF65-F5344CB8AC3E}">
        <p14:creationId xmlns:p14="http://schemas.microsoft.com/office/powerpoint/2010/main" val="224630524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FD4CBD5F-E06E-2794-3737-51C753D62094}"/>
              </a:ext>
            </a:extLst>
          </p:cNvPr>
          <p:cNvSpPr/>
          <p:nvPr/>
        </p:nvSpPr>
        <p:spPr>
          <a:xfrm>
            <a:off x="2995128" y="1086241"/>
            <a:ext cx="8808946" cy="5092885"/>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3" name="مستطيل 2">
            <a:extLst>
              <a:ext uri="{FF2B5EF4-FFF2-40B4-BE49-F238E27FC236}">
                <a16:creationId xmlns:a16="http://schemas.microsoft.com/office/drawing/2014/main" id="{566BEC58-948E-816A-E0CC-2DB8E89D5875}"/>
              </a:ext>
            </a:extLst>
          </p:cNvPr>
          <p:cNvSpPr/>
          <p:nvPr/>
        </p:nvSpPr>
        <p:spPr>
          <a:xfrm>
            <a:off x="5466395" y="1376160"/>
            <a:ext cx="3474522" cy="614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rgbClr val="008000"/>
                </a:solidFill>
              </a:rPr>
              <a:t>الخلاصة</a:t>
            </a:r>
          </a:p>
        </p:txBody>
      </p:sp>
      <p:sp>
        <p:nvSpPr>
          <p:cNvPr id="4" name="مستطيل 3">
            <a:extLst>
              <a:ext uri="{FF2B5EF4-FFF2-40B4-BE49-F238E27FC236}">
                <a16:creationId xmlns:a16="http://schemas.microsoft.com/office/drawing/2014/main" id="{9E79306B-506F-385C-4A51-599414EE13C8}"/>
              </a:ext>
            </a:extLst>
          </p:cNvPr>
          <p:cNvSpPr/>
          <p:nvPr/>
        </p:nvSpPr>
        <p:spPr>
          <a:xfrm>
            <a:off x="3097764" y="2031972"/>
            <a:ext cx="8603673" cy="3491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Wingdings" panose="05000000000000000000" pitchFamily="2" charset="2"/>
              <a:buChar char="Ø"/>
            </a:pPr>
            <a:r>
              <a:rPr lang="ar-SA" sz="2800" b="1" dirty="0">
                <a:solidFill>
                  <a:schemeClr val="tx1">
                    <a:lumMod val="95000"/>
                    <a:lumOff val="5000"/>
                  </a:schemeClr>
                </a:solidFill>
              </a:rPr>
              <a:t>الأحماض الدهنية أحماض كربوكسيلية طويلة السلاسل تحتوي عادة على ما بين 12 و 24  ذرة كربون. </a:t>
            </a:r>
          </a:p>
          <a:p>
            <a:pPr marL="457200" indent="-457200">
              <a:buFont typeface="Wingdings" panose="05000000000000000000" pitchFamily="2" charset="2"/>
              <a:buChar char="Ø"/>
            </a:pPr>
            <a:r>
              <a:rPr lang="ar-SA" sz="2800" b="1" dirty="0">
                <a:solidFill>
                  <a:schemeClr val="tx1">
                    <a:lumMod val="95000"/>
                    <a:lumOff val="5000"/>
                  </a:schemeClr>
                </a:solidFill>
              </a:rPr>
              <a:t>لا تحتوي الأحماض الدهنية المشبعة على روابط ثنائية؛ في حين تحتوي الأحماض الدهنية غير المشبعة على رابطة ثنائية أو أكثر.</a:t>
            </a:r>
          </a:p>
          <a:p>
            <a:pPr marL="457200" indent="-457200">
              <a:buFont typeface="Wingdings" panose="05000000000000000000" pitchFamily="2" charset="2"/>
              <a:buChar char="Ø"/>
            </a:pPr>
            <a:r>
              <a:rPr lang="ar-SA" sz="2800" b="1" dirty="0">
                <a:solidFill>
                  <a:schemeClr val="tx1">
                    <a:lumMod val="95000"/>
                    <a:lumOff val="5000"/>
                  </a:schemeClr>
                </a:solidFill>
              </a:rPr>
              <a:t>يمكن أن ترتبط الأحماض الدهنية مع </a:t>
            </a:r>
            <a:r>
              <a:rPr lang="ar-SA" sz="2800" b="1" dirty="0" err="1">
                <a:solidFill>
                  <a:schemeClr val="tx1">
                    <a:lumMod val="95000"/>
                    <a:lumOff val="5000"/>
                  </a:schemeClr>
                </a:solidFill>
              </a:rPr>
              <a:t>الجليسرول</a:t>
            </a:r>
            <a:r>
              <a:rPr lang="ar-SA" sz="2800" b="1" dirty="0">
                <a:solidFill>
                  <a:schemeClr val="tx1">
                    <a:lumMod val="95000"/>
                    <a:lumOff val="5000"/>
                  </a:schemeClr>
                </a:solidFill>
              </a:rPr>
              <a:t> لتكوّن </a:t>
            </a:r>
            <a:r>
              <a:rPr lang="ar-SA" sz="2800" b="1" dirty="0" err="1">
                <a:solidFill>
                  <a:schemeClr val="tx1">
                    <a:lumMod val="95000"/>
                    <a:lumOff val="5000"/>
                  </a:schemeClr>
                </a:solidFill>
              </a:rPr>
              <a:t>الجليسريد</a:t>
            </a:r>
            <a:r>
              <a:rPr lang="ar-SA" sz="2800" b="1" dirty="0">
                <a:solidFill>
                  <a:schemeClr val="tx1">
                    <a:lumMod val="95000"/>
                    <a:lumOff val="5000"/>
                  </a:schemeClr>
                </a:solidFill>
              </a:rPr>
              <a:t> الثلاثي.</a:t>
            </a:r>
          </a:p>
          <a:p>
            <a:pPr marL="457200" indent="-457200">
              <a:buFont typeface="Wingdings" panose="05000000000000000000" pitchFamily="2" charset="2"/>
              <a:buChar char="Ø"/>
            </a:pPr>
            <a:r>
              <a:rPr lang="ar-SA" sz="2800" b="1" dirty="0" err="1">
                <a:solidFill>
                  <a:schemeClr val="tx1">
                    <a:lumMod val="95000"/>
                    <a:lumOff val="5000"/>
                  </a:schemeClr>
                </a:solidFill>
              </a:rPr>
              <a:t>الستيرويدات</a:t>
            </a:r>
            <a:r>
              <a:rPr lang="ar-SA" sz="2800" b="1" dirty="0">
                <a:solidFill>
                  <a:schemeClr val="tx1">
                    <a:lumMod val="95000"/>
                    <a:lumOff val="5000"/>
                  </a:schemeClr>
                </a:solidFill>
              </a:rPr>
              <a:t> ليبيدات تحتوي على تراكيب متعددة الحلقات.</a:t>
            </a:r>
          </a:p>
        </p:txBody>
      </p:sp>
      <p:sp>
        <p:nvSpPr>
          <p:cNvPr id="5" name="Google Shape;16;p3">
            <a:extLst>
              <a:ext uri="{FF2B5EF4-FFF2-40B4-BE49-F238E27FC236}">
                <a16:creationId xmlns:a16="http://schemas.microsoft.com/office/drawing/2014/main" id="{F8F7339C-213F-29C2-9F80-ED66C764B716}"/>
              </a:ext>
            </a:extLst>
          </p:cNvPr>
          <p:cNvSpPr/>
          <p:nvPr/>
        </p:nvSpPr>
        <p:spPr>
          <a:xfrm>
            <a:off x="490563" y="2351314"/>
            <a:ext cx="2002970" cy="1871493"/>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2400" b="1" i="0" u="none" strike="noStrike" cap="none" dirty="0">
                <a:solidFill>
                  <a:srgbClr val="660066"/>
                </a:solidFill>
                <a:latin typeface="Arial" panose="020B0604020202020204" pitchFamily="34" charset="0"/>
                <a:ea typeface="Calibri"/>
                <a:cs typeface="Arial" panose="020B0604020202020204" pitchFamily="34" charset="0"/>
                <a:sym typeface="Calibri"/>
              </a:rPr>
              <a:t>ماذا </a:t>
            </a:r>
            <a:r>
              <a:rPr lang="ar-SA" sz="2400" b="1" dirty="0">
                <a:solidFill>
                  <a:srgbClr val="660066"/>
                </a:solidFill>
                <a:latin typeface="Arial" panose="020B0604020202020204" pitchFamily="34" charset="0"/>
                <a:ea typeface="Calibri"/>
                <a:cs typeface="Arial" panose="020B0604020202020204" pitchFamily="34" charset="0"/>
                <a:sym typeface="Calibri"/>
              </a:rPr>
              <a:t>ت</a:t>
            </a:r>
            <a:r>
              <a:rPr lang="ar-SA" sz="2400" b="1" i="0" u="none" strike="noStrike" cap="none" dirty="0">
                <a:solidFill>
                  <a:srgbClr val="660066"/>
                </a:solidFill>
                <a:latin typeface="Arial" panose="020B0604020202020204" pitchFamily="34" charset="0"/>
                <a:ea typeface="Calibri"/>
                <a:cs typeface="Arial" panose="020B0604020202020204" pitchFamily="34" charset="0"/>
                <a:sym typeface="Calibri"/>
              </a:rPr>
              <a:t>علمنا اليوم؟</a:t>
            </a:r>
            <a:endParaRPr sz="2400" b="1" i="0" u="none" strike="noStrike" cap="none" dirty="0">
              <a:solidFill>
                <a:srgbClr val="660066"/>
              </a:solidFill>
              <a:latin typeface="Arial" panose="020B0604020202020204" pitchFamily="34" charset="0"/>
              <a:ea typeface="Calibri"/>
              <a:cs typeface="Arial" panose="020B0604020202020204" pitchFamily="34" charset="0"/>
              <a:sym typeface="Calibri"/>
            </a:endParaRPr>
          </a:p>
        </p:txBody>
      </p:sp>
      <p:grpSp>
        <p:nvGrpSpPr>
          <p:cNvPr id="6" name="Google Shape;221;p9">
            <a:extLst>
              <a:ext uri="{FF2B5EF4-FFF2-40B4-BE49-F238E27FC236}">
                <a16:creationId xmlns:a16="http://schemas.microsoft.com/office/drawing/2014/main" id="{E833FB1A-F286-664B-C227-CCF0FAE6147E}"/>
              </a:ext>
            </a:extLst>
          </p:cNvPr>
          <p:cNvGrpSpPr/>
          <p:nvPr/>
        </p:nvGrpSpPr>
        <p:grpSpPr>
          <a:xfrm>
            <a:off x="899679" y="3632683"/>
            <a:ext cx="1696490" cy="1696490"/>
            <a:chOff x="4555522" y="-423"/>
            <a:chExt cx="1520289" cy="1520289"/>
          </a:xfrm>
        </p:grpSpPr>
        <p:sp>
          <p:nvSpPr>
            <p:cNvPr id="7" name="Google Shape;222;p9">
              <a:extLst>
                <a:ext uri="{FF2B5EF4-FFF2-40B4-BE49-F238E27FC236}">
                  <a16:creationId xmlns:a16="http://schemas.microsoft.com/office/drawing/2014/main" id="{E53DFC32-2EA9-8DEC-8090-7026CA9BD47F}"/>
                </a:ext>
              </a:extLst>
            </p:cNvPr>
            <p:cNvSpPr/>
            <p:nvPr/>
          </p:nvSpPr>
          <p:spPr>
            <a:xfrm>
              <a:off x="4696048" y="138225"/>
              <a:ext cx="1247700" cy="1247700"/>
            </a:xfrm>
            <a:prstGeom prst="ellipse">
              <a:avLst/>
            </a:prstGeom>
            <a:solidFill>
              <a:srgbClr val="FFFFFF"/>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8" name="Google Shape;223;p9">
              <a:extLst>
                <a:ext uri="{FF2B5EF4-FFF2-40B4-BE49-F238E27FC236}">
                  <a16:creationId xmlns:a16="http://schemas.microsoft.com/office/drawing/2014/main" id="{CBD741C6-5FF9-7C59-5C9B-5985545AF3CD}"/>
                </a:ext>
              </a:extLst>
            </p:cNvPr>
            <p:cNvGrpSpPr/>
            <p:nvPr/>
          </p:nvGrpSpPr>
          <p:grpSpPr>
            <a:xfrm>
              <a:off x="4555522" y="-423"/>
              <a:ext cx="1520289" cy="1520289"/>
              <a:chOff x="4698511" y="-40834"/>
              <a:chExt cx="1520289" cy="1520289"/>
            </a:xfrm>
          </p:grpSpPr>
          <p:grpSp>
            <p:nvGrpSpPr>
              <p:cNvPr id="9" name="Google Shape;224;p9">
                <a:extLst>
                  <a:ext uri="{FF2B5EF4-FFF2-40B4-BE49-F238E27FC236}">
                    <a16:creationId xmlns:a16="http://schemas.microsoft.com/office/drawing/2014/main" id="{00A0008C-58C7-5CE8-6C42-78C703C13E4A}"/>
                  </a:ext>
                </a:extLst>
              </p:cNvPr>
              <p:cNvGrpSpPr/>
              <p:nvPr/>
            </p:nvGrpSpPr>
            <p:grpSpPr>
              <a:xfrm>
                <a:off x="4698511" y="-40834"/>
                <a:ext cx="1520289" cy="1520289"/>
                <a:chOff x="4698511" y="-40834"/>
                <a:chExt cx="1520289" cy="1520289"/>
              </a:xfrm>
            </p:grpSpPr>
            <p:grpSp>
              <p:nvGrpSpPr>
                <p:cNvPr id="13" name="Google Shape;225;p9">
                  <a:extLst>
                    <a:ext uri="{FF2B5EF4-FFF2-40B4-BE49-F238E27FC236}">
                      <a16:creationId xmlns:a16="http://schemas.microsoft.com/office/drawing/2014/main" id="{40334CA8-111F-E673-10BC-21A2E2B28578}"/>
                    </a:ext>
                  </a:extLst>
                </p:cNvPr>
                <p:cNvGrpSpPr/>
                <p:nvPr/>
              </p:nvGrpSpPr>
              <p:grpSpPr>
                <a:xfrm>
                  <a:off x="4698511" y="-40834"/>
                  <a:ext cx="1520289" cy="1520289"/>
                  <a:chOff x="4698511" y="-40834"/>
                  <a:chExt cx="1520289" cy="1520289"/>
                </a:xfrm>
              </p:grpSpPr>
              <p:sp>
                <p:nvSpPr>
                  <p:cNvPr id="18" name="Google Shape;226;p9">
                    <a:extLst>
                      <a:ext uri="{FF2B5EF4-FFF2-40B4-BE49-F238E27FC236}">
                        <a16:creationId xmlns:a16="http://schemas.microsoft.com/office/drawing/2014/main" id="{66CA2390-683D-BAED-22CA-C2CEC82334A2}"/>
                      </a:ext>
                    </a:extLst>
                  </p:cNvPr>
                  <p:cNvSpPr/>
                  <p:nvPr/>
                </p:nvSpPr>
                <p:spPr>
                  <a:xfrm rot="-2700000">
                    <a:off x="4921152" y="181807"/>
                    <a:ext cx="1075006" cy="1075006"/>
                  </a:xfrm>
                  <a:custGeom>
                    <a:avLst/>
                    <a:gdLst/>
                    <a:ahLst/>
                    <a:cxnLst/>
                    <a:rect l="l" t="t" r="r" b="b"/>
                    <a:pathLst>
                      <a:path w="1074409" h="1074409" extrusionOk="0">
                        <a:moveTo>
                          <a:pt x="1074410" y="537205"/>
                        </a:moveTo>
                        <a:cubicBezTo>
                          <a:pt x="1074410" y="833895"/>
                          <a:pt x="833895" y="1074410"/>
                          <a:pt x="537205" y="1074410"/>
                        </a:cubicBezTo>
                        <a:cubicBezTo>
                          <a:pt x="240515" y="1074410"/>
                          <a:pt x="0" y="833895"/>
                          <a:pt x="0" y="537205"/>
                        </a:cubicBezTo>
                        <a:cubicBezTo>
                          <a:pt x="0" y="240515"/>
                          <a:pt x="240515" y="0"/>
                          <a:pt x="537205" y="0"/>
                        </a:cubicBezTo>
                        <a:cubicBezTo>
                          <a:pt x="833895" y="0"/>
                          <a:pt x="1074410" y="240515"/>
                          <a:pt x="1074410" y="537205"/>
                        </a:cubicBezTo>
                        <a:close/>
                      </a:path>
                    </a:pathLst>
                  </a:custGeom>
                  <a:solidFill>
                    <a:srgbClr val="FFD0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9" name="Google Shape;227;p9">
                    <a:extLst>
                      <a:ext uri="{FF2B5EF4-FFF2-40B4-BE49-F238E27FC236}">
                        <a16:creationId xmlns:a16="http://schemas.microsoft.com/office/drawing/2014/main" id="{7E1246BD-9AE7-7A29-AC4C-E956125A05D6}"/>
                      </a:ext>
                    </a:extLst>
                  </p:cNvPr>
                  <p:cNvSpPr/>
                  <p:nvPr/>
                </p:nvSpPr>
                <p:spPr>
                  <a:xfrm>
                    <a:off x="5046244" y="228600"/>
                    <a:ext cx="948943" cy="1027252"/>
                  </a:xfrm>
                  <a:custGeom>
                    <a:avLst/>
                    <a:gdLst/>
                    <a:ahLst/>
                    <a:cxnLst/>
                    <a:rect l="l" t="t" r="r" b="b"/>
                    <a:pathLst>
                      <a:path w="948943" h="1027252" extrusionOk="0">
                        <a:moveTo>
                          <a:pt x="631658" y="0"/>
                        </a:moveTo>
                        <a:cubicBezTo>
                          <a:pt x="695425" y="75799"/>
                          <a:pt x="738739" y="170247"/>
                          <a:pt x="752575" y="276125"/>
                        </a:cubicBezTo>
                        <a:cubicBezTo>
                          <a:pt x="790475" y="570297"/>
                          <a:pt x="582930" y="839804"/>
                          <a:pt x="288758" y="877704"/>
                        </a:cubicBezTo>
                        <a:cubicBezTo>
                          <a:pt x="186489" y="890938"/>
                          <a:pt x="87229" y="874696"/>
                          <a:pt x="0" y="834992"/>
                        </a:cubicBezTo>
                        <a:cubicBezTo>
                          <a:pt x="113699" y="970347"/>
                          <a:pt x="292367" y="1047349"/>
                          <a:pt x="480662" y="1022684"/>
                        </a:cubicBezTo>
                        <a:cubicBezTo>
                          <a:pt x="774834" y="984785"/>
                          <a:pt x="982378" y="715277"/>
                          <a:pt x="944479" y="421105"/>
                        </a:cubicBezTo>
                        <a:cubicBezTo>
                          <a:pt x="919814" y="229202"/>
                          <a:pt x="796491" y="73994"/>
                          <a:pt x="631658" y="0"/>
                        </a:cubicBezTo>
                        <a:close/>
                      </a:path>
                    </a:pathLst>
                  </a:custGeom>
                  <a:solidFill>
                    <a:srgbClr val="FDC4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20" name="Google Shape;228;p9">
                    <a:extLst>
                      <a:ext uri="{FF2B5EF4-FFF2-40B4-BE49-F238E27FC236}">
                        <a16:creationId xmlns:a16="http://schemas.microsoft.com/office/drawing/2014/main" id="{C22F57E2-48A5-9FF5-496A-D870B7ABD195}"/>
                      </a:ext>
                    </a:extLst>
                  </p:cNvPr>
                  <p:cNvSpPr/>
                  <p:nvPr/>
                </p:nvSpPr>
                <p:spPr>
                  <a:xfrm>
                    <a:off x="4956615" y="221921"/>
                    <a:ext cx="895745" cy="851294"/>
                  </a:xfrm>
                  <a:custGeom>
                    <a:avLst/>
                    <a:gdLst/>
                    <a:ahLst/>
                    <a:cxnLst/>
                    <a:rect l="l" t="t" r="r" b="b"/>
                    <a:pathLst>
                      <a:path w="895745" h="851294" extrusionOk="0">
                        <a:moveTo>
                          <a:pt x="48121" y="613070"/>
                        </a:moveTo>
                        <a:cubicBezTo>
                          <a:pt x="12628" y="339953"/>
                          <a:pt x="205734" y="89696"/>
                          <a:pt x="478851" y="54203"/>
                        </a:cubicBezTo>
                        <a:cubicBezTo>
                          <a:pt x="638270" y="33749"/>
                          <a:pt x="790469" y="90899"/>
                          <a:pt x="895745" y="196777"/>
                        </a:cubicBezTo>
                        <a:cubicBezTo>
                          <a:pt x="791071" y="59617"/>
                          <a:pt x="618418" y="-19791"/>
                          <a:pt x="434936" y="4272"/>
                        </a:cubicBezTo>
                        <a:cubicBezTo>
                          <a:pt x="161819" y="39765"/>
                          <a:pt x="-31288" y="289420"/>
                          <a:pt x="4205" y="563139"/>
                        </a:cubicBezTo>
                        <a:cubicBezTo>
                          <a:pt x="18643" y="676837"/>
                          <a:pt x="70379" y="776098"/>
                          <a:pt x="145576" y="851295"/>
                        </a:cubicBezTo>
                        <a:cubicBezTo>
                          <a:pt x="94442" y="783918"/>
                          <a:pt x="60152" y="703307"/>
                          <a:pt x="48121" y="613070"/>
                        </a:cubicBezTo>
                        <a:close/>
                      </a:path>
                    </a:pathLst>
                  </a:custGeom>
                  <a:solidFill>
                    <a:srgbClr val="FFD77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sp>
              <p:nvSpPr>
                <p:cNvPr id="14" name="Google Shape;229;p9">
                  <a:extLst>
                    <a:ext uri="{FF2B5EF4-FFF2-40B4-BE49-F238E27FC236}">
                      <a16:creationId xmlns:a16="http://schemas.microsoft.com/office/drawing/2014/main" id="{629B3C01-30DD-3752-CE59-141C6AF6747C}"/>
                    </a:ext>
                  </a:extLst>
                </p:cNvPr>
                <p:cNvSpPr/>
                <p:nvPr/>
              </p:nvSpPr>
              <p:spPr>
                <a:xfrm>
                  <a:off x="5221782" y="769845"/>
                  <a:ext cx="497793" cy="219567"/>
                </a:xfrm>
                <a:custGeom>
                  <a:avLst/>
                  <a:gdLst/>
                  <a:ahLst/>
                  <a:cxnLst/>
                  <a:rect l="l" t="t" r="r" b="b"/>
                  <a:pathLst>
                    <a:path w="497793" h="219567" extrusionOk="0">
                      <a:moveTo>
                        <a:pt x="28397" y="58529"/>
                      </a:moveTo>
                      <a:cubicBezTo>
                        <a:pt x="12756" y="47099"/>
                        <a:pt x="-7096" y="64545"/>
                        <a:pt x="2529" y="81389"/>
                      </a:cubicBezTo>
                      <a:cubicBezTo>
                        <a:pt x="54867" y="174634"/>
                        <a:pt x="159542" y="231784"/>
                        <a:pt x="272037" y="217346"/>
                      </a:cubicBezTo>
                      <a:cubicBezTo>
                        <a:pt x="382727" y="202908"/>
                        <a:pt x="468753" y="123500"/>
                        <a:pt x="497027" y="22434"/>
                      </a:cubicBezTo>
                      <a:cubicBezTo>
                        <a:pt x="502442" y="3785"/>
                        <a:pt x="477777" y="-8246"/>
                        <a:pt x="466347" y="6793"/>
                      </a:cubicBezTo>
                      <a:cubicBezTo>
                        <a:pt x="397767" y="92217"/>
                        <a:pt x="246169" y="221557"/>
                        <a:pt x="28397" y="58529"/>
                      </a:cubicBezTo>
                      <a:close/>
                    </a:path>
                  </a:pathLst>
                </a:custGeom>
                <a:solidFill>
                  <a:srgbClr val="5E49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nvGrpSpPr>
                <p:cNvPr id="15" name="Google Shape;230;p9">
                  <a:extLst>
                    <a:ext uri="{FF2B5EF4-FFF2-40B4-BE49-F238E27FC236}">
                      <a16:creationId xmlns:a16="http://schemas.microsoft.com/office/drawing/2014/main" id="{C413701A-CEAC-7CCD-14E9-F18CAA083A43}"/>
                    </a:ext>
                  </a:extLst>
                </p:cNvPr>
                <p:cNvGrpSpPr/>
                <p:nvPr/>
              </p:nvGrpSpPr>
              <p:grpSpPr>
                <a:xfrm>
                  <a:off x="5126946" y="550765"/>
                  <a:ext cx="643487" cy="153128"/>
                  <a:chOff x="5126946" y="550765"/>
                  <a:chExt cx="643487" cy="153128"/>
                </a:xfrm>
              </p:grpSpPr>
              <p:sp>
                <p:nvSpPr>
                  <p:cNvPr id="16" name="Google Shape;231;p9">
                    <a:extLst>
                      <a:ext uri="{FF2B5EF4-FFF2-40B4-BE49-F238E27FC236}">
                        <a16:creationId xmlns:a16="http://schemas.microsoft.com/office/drawing/2014/main" id="{B13166A3-77FC-0E87-3199-EA726EE990EF}"/>
                      </a:ext>
                    </a:extLst>
                  </p:cNvPr>
                  <p:cNvSpPr/>
                  <p:nvPr/>
                </p:nvSpPr>
                <p:spPr>
                  <a:xfrm>
                    <a:off x="5126946" y="610321"/>
                    <a:ext cx="185686" cy="93572"/>
                  </a:xfrm>
                  <a:custGeom>
                    <a:avLst/>
                    <a:gdLst/>
                    <a:ahLst/>
                    <a:cxnLst/>
                    <a:rect l="l" t="t" r="r" b="b"/>
                    <a:pathLst>
                      <a:path w="185686" h="93572" extrusionOk="0">
                        <a:moveTo>
                          <a:pt x="183392" y="50813"/>
                        </a:moveTo>
                        <a:cubicBezTo>
                          <a:pt x="163539" y="15320"/>
                          <a:pt x="124437" y="-4532"/>
                          <a:pt x="83529" y="882"/>
                        </a:cubicBezTo>
                        <a:cubicBezTo>
                          <a:pt x="43825" y="6297"/>
                          <a:pt x="11340" y="34571"/>
                          <a:pt x="512" y="73072"/>
                        </a:cubicBezTo>
                        <a:cubicBezTo>
                          <a:pt x="-1293" y="80291"/>
                          <a:pt x="1715" y="88111"/>
                          <a:pt x="8934" y="91721"/>
                        </a:cubicBezTo>
                        <a:cubicBezTo>
                          <a:pt x="15551" y="95330"/>
                          <a:pt x="23973" y="93526"/>
                          <a:pt x="28786" y="87510"/>
                        </a:cubicBezTo>
                        <a:cubicBezTo>
                          <a:pt x="54654" y="55024"/>
                          <a:pt x="98569" y="26149"/>
                          <a:pt x="159930" y="71869"/>
                        </a:cubicBezTo>
                        <a:cubicBezTo>
                          <a:pt x="163539" y="74275"/>
                          <a:pt x="167750" y="75478"/>
                          <a:pt x="171360" y="74877"/>
                        </a:cubicBezTo>
                        <a:cubicBezTo>
                          <a:pt x="174368" y="74275"/>
                          <a:pt x="177376" y="73072"/>
                          <a:pt x="179782" y="71267"/>
                        </a:cubicBezTo>
                        <a:cubicBezTo>
                          <a:pt x="185798" y="65251"/>
                          <a:pt x="187602" y="57431"/>
                          <a:pt x="183392" y="50813"/>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7" name="Google Shape;232;p9">
                    <a:extLst>
                      <a:ext uri="{FF2B5EF4-FFF2-40B4-BE49-F238E27FC236}">
                        <a16:creationId xmlns:a16="http://schemas.microsoft.com/office/drawing/2014/main" id="{A29126DA-4845-B85C-BEA9-ED49AE27B665}"/>
                      </a:ext>
                    </a:extLst>
                  </p:cNvPr>
                  <p:cNvSpPr/>
                  <p:nvPr/>
                </p:nvSpPr>
                <p:spPr>
                  <a:xfrm>
                    <a:off x="5584747" y="550765"/>
                    <a:ext cx="185686" cy="93572"/>
                  </a:xfrm>
                  <a:custGeom>
                    <a:avLst/>
                    <a:gdLst/>
                    <a:ahLst/>
                    <a:cxnLst/>
                    <a:rect l="l" t="t" r="r" b="b"/>
                    <a:pathLst>
                      <a:path w="185686" h="93572" extrusionOk="0">
                        <a:moveTo>
                          <a:pt x="183392" y="50813"/>
                        </a:moveTo>
                        <a:cubicBezTo>
                          <a:pt x="163540" y="15320"/>
                          <a:pt x="124437" y="-4532"/>
                          <a:pt x="83530" y="882"/>
                        </a:cubicBezTo>
                        <a:cubicBezTo>
                          <a:pt x="43825" y="6297"/>
                          <a:pt x="11340" y="34571"/>
                          <a:pt x="512" y="73072"/>
                        </a:cubicBezTo>
                        <a:cubicBezTo>
                          <a:pt x="-1293" y="80291"/>
                          <a:pt x="1715" y="88111"/>
                          <a:pt x="8934" y="91721"/>
                        </a:cubicBezTo>
                        <a:cubicBezTo>
                          <a:pt x="15551" y="95330"/>
                          <a:pt x="23973" y="93526"/>
                          <a:pt x="28786" y="87510"/>
                        </a:cubicBezTo>
                        <a:cubicBezTo>
                          <a:pt x="54654" y="55024"/>
                          <a:pt x="98569" y="26149"/>
                          <a:pt x="159930" y="71869"/>
                        </a:cubicBezTo>
                        <a:cubicBezTo>
                          <a:pt x="163540" y="74275"/>
                          <a:pt x="167751" y="75478"/>
                          <a:pt x="171360" y="74877"/>
                        </a:cubicBezTo>
                        <a:cubicBezTo>
                          <a:pt x="174368" y="74275"/>
                          <a:pt x="177376" y="73072"/>
                          <a:pt x="179782" y="71267"/>
                        </a:cubicBezTo>
                        <a:cubicBezTo>
                          <a:pt x="185798" y="65853"/>
                          <a:pt x="187603" y="57431"/>
                          <a:pt x="183392" y="50813"/>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nvGrpSpPr>
              <p:cNvPr id="10" name="Google Shape;233;p9">
                <a:extLst>
                  <a:ext uri="{FF2B5EF4-FFF2-40B4-BE49-F238E27FC236}">
                    <a16:creationId xmlns:a16="http://schemas.microsoft.com/office/drawing/2014/main" id="{F8C5D770-8A34-0B67-1E46-AD2B245C2659}"/>
                  </a:ext>
                </a:extLst>
              </p:cNvPr>
              <p:cNvGrpSpPr/>
              <p:nvPr/>
            </p:nvGrpSpPr>
            <p:grpSpPr>
              <a:xfrm>
                <a:off x="4982296" y="639192"/>
                <a:ext cx="985635" cy="303060"/>
                <a:chOff x="4982296" y="639192"/>
                <a:chExt cx="985635" cy="303060"/>
              </a:xfrm>
            </p:grpSpPr>
            <p:sp>
              <p:nvSpPr>
                <p:cNvPr id="11" name="Google Shape;234;p9">
                  <a:extLst>
                    <a:ext uri="{FF2B5EF4-FFF2-40B4-BE49-F238E27FC236}">
                      <a16:creationId xmlns:a16="http://schemas.microsoft.com/office/drawing/2014/main" id="{CD2DC08C-80BD-92CB-44C6-F108A81EFD55}"/>
                    </a:ext>
                  </a:extLst>
                </p:cNvPr>
                <p:cNvSpPr/>
                <p:nvPr/>
              </p:nvSpPr>
              <p:spPr>
                <a:xfrm>
                  <a:off x="4982296" y="754326"/>
                  <a:ext cx="188053" cy="187926"/>
                </a:xfrm>
                <a:custGeom>
                  <a:avLst/>
                  <a:gdLst/>
                  <a:ahLst/>
                  <a:cxnLst/>
                  <a:rect l="l" t="t" r="r" b="b"/>
                  <a:pathLst>
                    <a:path w="188053" h="187926" extrusionOk="0">
                      <a:moveTo>
                        <a:pt x="187271" y="81868"/>
                      </a:moveTo>
                      <a:cubicBezTo>
                        <a:pt x="193889" y="133002"/>
                        <a:pt x="157794" y="180527"/>
                        <a:pt x="106058" y="187144"/>
                      </a:cubicBezTo>
                      <a:cubicBezTo>
                        <a:pt x="54924" y="193762"/>
                        <a:pt x="7399" y="157667"/>
                        <a:pt x="782" y="105931"/>
                      </a:cubicBezTo>
                      <a:cubicBezTo>
                        <a:pt x="-5835" y="54797"/>
                        <a:pt x="30259" y="7272"/>
                        <a:pt x="81995" y="655"/>
                      </a:cubicBezTo>
                      <a:cubicBezTo>
                        <a:pt x="133731" y="-5361"/>
                        <a:pt x="180654" y="30734"/>
                        <a:pt x="187271" y="81868"/>
                      </a:cubicBezTo>
                      <a:close/>
                    </a:path>
                  </a:pathLst>
                </a:custGeom>
                <a:solidFill>
                  <a:srgbClr val="F5A6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2" name="Google Shape;235;p9">
                  <a:extLst>
                    <a:ext uri="{FF2B5EF4-FFF2-40B4-BE49-F238E27FC236}">
                      <a16:creationId xmlns:a16="http://schemas.microsoft.com/office/drawing/2014/main" id="{77C46D8A-D080-0C83-ED67-7C386EA33C34}"/>
                    </a:ext>
                  </a:extLst>
                </p:cNvPr>
                <p:cNvSpPr/>
                <p:nvPr/>
              </p:nvSpPr>
              <p:spPr>
                <a:xfrm rot="-570569">
                  <a:off x="5766280" y="653389"/>
                  <a:ext cx="187455" cy="187455"/>
                </a:xfrm>
                <a:custGeom>
                  <a:avLst/>
                  <a:gdLst/>
                  <a:ahLst/>
                  <a:cxnLst/>
                  <a:rect l="l" t="t" r="r" b="b"/>
                  <a:pathLst>
                    <a:path w="187694" h="187694" extrusionOk="0">
                      <a:moveTo>
                        <a:pt x="187694" y="93847"/>
                      </a:moveTo>
                      <a:cubicBezTo>
                        <a:pt x="187694" y="145677"/>
                        <a:pt x="145677" y="187694"/>
                        <a:pt x="93847" y="187694"/>
                      </a:cubicBezTo>
                      <a:cubicBezTo>
                        <a:pt x="42017" y="187694"/>
                        <a:pt x="0" y="145677"/>
                        <a:pt x="0" y="93847"/>
                      </a:cubicBezTo>
                      <a:cubicBezTo>
                        <a:pt x="0" y="42017"/>
                        <a:pt x="42017" y="0"/>
                        <a:pt x="93847" y="0"/>
                      </a:cubicBezTo>
                      <a:cubicBezTo>
                        <a:pt x="145678" y="0"/>
                        <a:pt x="187694" y="42017"/>
                        <a:pt x="187694" y="93847"/>
                      </a:cubicBezTo>
                      <a:close/>
                    </a:path>
                  </a:pathLst>
                </a:custGeom>
                <a:solidFill>
                  <a:srgbClr val="F5A6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spTree>
    <p:extLst>
      <p:ext uri="{BB962C8B-B14F-4D97-AF65-F5344CB8AC3E}">
        <p14:creationId xmlns:p14="http://schemas.microsoft.com/office/powerpoint/2010/main" val="356358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AFFD743C-CF91-2632-4286-70D51BA3CCC0}"/>
              </a:ext>
            </a:extLst>
          </p:cNvPr>
          <p:cNvSpPr>
            <a:spLocks noGrp="1" noRot="1" noMove="1" noResize="1" noEditPoints="1" noAdjustHandles="1" noChangeArrowheads="1" noChangeShapeType="1"/>
          </p:cNvSpPr>
          <p:nvPr/>
        </p:nvSpPr>
        <p:spPr>
          <a:xfrm>
            <a:off x="315685" y="228600"/>
            <a:ext cx="11560629" cy="6400800"/>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3" name="مستطيل 2">
            <a:extLst>
              <a:ext uri="{FF2B5EF4-FFF2-40B4-BE49-F238E27FC236}">
                <a16:creationId xmlns:a16="http://schemas.microsoft.com/office/drawing/2014/main" id="{39ABCAE3-5E17-D360-F2E6-03F19145A48F}"/>
              </a:ext>
            </a:extLst>
          </p:cNvPr>
          <p:cNvSpPr/>
          <p:nvPr/>
        </p:nvSpPr>
        <p:spPr>
          <a:xfrm>
            <a:off x="3275045" y="233265"/>
            <a:ext cx="5850293" cy="614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تكون معظم تركيب الأغشية الخلوية</a:t>
            </a:r>
          </a:p>
        </p:txBody>
      </p:sp>
      <p:sp>
        <p:nvSpPr>
          <p:cNvPr id="4" name="Google Shape;16;p3">
            <a:extLst>
              <a:ext uri="{FF2B5EF4-FFF2-40B4-BE49-F238E27FC236}">
                <a16:creationId xmlns:a16="http://schemas.microsoft.com/office/drawing/2014/main" id="{8B3D97F8-98BE-9694-21B5-02BCB1B9AB73}"/>
              </a:ext>
            </a:extLst>
          </p:cNvPr>
          <p:cNvSpPr/>
          <p:nvPr/>
        </p:nvSpPr>
        <p:spPr>
          <a:xfrm>
            <a:off x="11066106" y="111190"/>
            <a:ext cx="1009262" cy="421433"/>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تحصيلي</a:t>
            </a:r>
            <a:endParaRPr sz="1800" b="0" i="0" u="none" strike="noStrike" cap="none" dirty="0">
              <a:latin typeface="Arial" panose="020B0604020202020204" pitchFamily="34" charset="0"/>
              <a:ea typeface="Calibri"/>
              <a:cs typeface="Arial" panose="020B0604020202020204" pitchFamily="34" charset="0"/>
              <a:sym typeface="Calibri"/>
            </a:endParaRPr>
          </a:p>
        </p:txBody>
      </p:sp>
      <p:graphicFrame>
        <p:nvGraphicFramePr>
          <p:cNvPr id="7" name="جدول 7">
            <a:extLst>
              <a:ext uri="{FF2B5EF4-FFF2-40B4-BE49-F238E27FC236}">
                <a16:creationId xmlns:a16="http://schemas.microsoft.com/office/drawing/2014/main" id="{BC687EC2-7CC6-D3F6-6213-DBE0E2AE3074}"/>
              </a:ext>
            </a:extLst>
          </p:cNvPr>
          <p:cNvGraphicFramePr>
            <a:graphicFrameLocks noGrp="1"/>
          </p:cNvGraphicFramePr>
          <p:nvPr>
            <p:extLst>
              <p:ext uri="{D42A27DB-BD31-4B8C-83A1-F6EECF244321}">
                <p14:modId xmlns:p14="http://schemas.microsoft.com/office/powerpoint/2010/main" val="816501121"/>
              </p:ext>
            </p:extLst>
          </p:nvPr>
        </p:nvGraphicFramePr>
        <p:xfrm>
          <a:off x="1832024" y="942932"/>
          <a:ext cx="8244000" cy="1036320"/>
        </p:xfrm>
        <a:graphic>
          <a:graphicData uri="http://schemas.openxmlformats.org/drawingml/2006/table">
            <a:tbl>
              <a:tblPr rtl="1" firstRow="1" bandRow="1">
                <a:tableStyleId>{5C22544A-7EE6-4342-B048-85BDC9FD1C3A}</a:tableStyleId>
              </a:tblPr>
              <a:tblGrid>
                <a:gridCol w="4122000">
                  <a:extLst>
                    <a:ext uri="{9D8B030D-6E8A-4147-A177-3AD203B41FA5}">
                      <a16:colId xmlns:a16="http://schemas.microsoft.com/office/drawing/2014/main" val="989671203"/>
                    </a:ext>
                  </a:extLst>
                </a:gridCol>
                <a:gridCol w="4122000">
                  <a:extLst>
                    <a:ext uri="{9D8B030D-6E8A-4147-A177-3AD203B41FA5}">
                      <a16:colId xmlns:a16="http://schemas.microsoft.com/office/drawing/2014/main" val="2067705180"/>
                    </a:ext>
                  </a:extLst>
                </a:gridCol>
              </a:tblGrid>
              <a:tr h="486000">
                <a:tc>
                  <a:txBody>
                    <a:bodyPr/>
                    <a:lstStyle/>
                    <a:p>
                      <a:pPr algn="r" rtl="1"/>
                      <a:r>
                        <a:rPr lang="ar-SA" sz="2800" b="1" dirty="0">
                          <a:solidFill>
                            <a:schemeClr val="bg1"/>
                          </a:solidFill>
                        </a:rPr>
                        <a:t>أ) الليبيدات</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ج) الأحماض النووية</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955449108"/>
                  </a:ext>
                </a:extLst>
              </a:tr>
              <a:tr h="486000">
                <a:tc>
                  <a:txBody>
                    <a:bodyPr/>
                    <a:lstStyle/>
                    <a:p>
                      <a:pPr algn="r" rtl="1"/>
                      <a:r>
                        <a:rPr lang="ar-SA" sz="2800" b="1" dirty="0">
                          <a:solidFill>
                            <a:schemeClr val="bg1"/>
                          </a:solidFill>
                        </a:rPr>
                        <a:t>ب) البروتينات</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د) السكريات الأحادية</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654846638"/>
                  </a:ext>
                </a:extLst>
              </a:tr>
            </a:tbl>
          </a:graphicData>
        </a:graphic>
      </p:graphicFrame>
      <p:sp>
        <p:nvSpPr>
          <p:cNvPr id="8" name="مستطيل 7">
            <a:extLst>
              <a:ext uri="{FF2B5EF4-FFF2-40B4-BE49-F238E27FC236}">
                <a16:creationId xmlns:a16="http://schemas.microsoft.com/office/drawing/2014/main" id="{C4DF5531-9264-17EA-F743-5EE682A006F4}"/>
              </a:ext>
            </a:extLst>
          </p:cNvPr>
          <p:cNvSpPr/>
          <p:nvPr/>
        </p:nvSpPr>
        <p:spPr>
          <a:xfrm>
            <a:off x="3028877" y="2142034"/>
            <a:ext cx="5850293" cy="614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جميع الروابط بين ذرات الكربون أحادية في </a:t>
            </a:r>
          </a:p>
        </p:txBody>
      </p:sp>
      <p:graphicFrame>
        <p:nvGraphicFramePr>
          <p:cNvPr id="9" name="جدول 7">
            <a:extLst>
              <a:ext uri="{FF2B5EF4-FFF2-40B4-BE49-F238E27FC236}">
                <a16:creationId xmlns:a16="http://schemas.microsoft.com/office/drawing/2014/main" id="{D854E360-1D1F-2B99-3C6B-E19ACF259B0E}"/>
              </a:ext>
            </a:extLst>
          </p:cNvPr>
          <p:cNvGraphicFramePr>
            <a:graphicFrameLocks noGrp="1"/>
          </p:cNvGraphicFramePr>
          <p:nvPr>
            <p:extLst>
              <p:ext uri="{D42A27DB-BD31-4B8C-83A1-F6EECF244321}">
                <p14:modId xmlns:p14="http://schemas.microsoft.com/office/powerpoint/2010/main" val="1055372363"/>
              </p:ext>
            </p:extLst>
          </p:nvPr>
        </p:nvGraphicFramePr>
        <p:xfrm>
          <a:off x="1781483" y="2822712"/>
          <a:ext cx="8244000" cy="1036320"/>
        </p:xfrm>
        <a:graphic>
          <a:graphicData uri="http://schemas.openxmlformats.org/drawingml/2006/table">
            <a:tbl>
              <a:tblPr rtl="1" firstRow="1" bandRow="1">
                <a:tableStyleId>{5C22544A-7EE6-4342-B048-85BDC9FD1C3A}</a:tableStyleId>
              </a:tblPr>
              <a:tblGrid>
                <a:gridCol w="4122000">
                  <a:extLst>
                    <a:ext uri="{9D8B030D-6E8A-4147-A177-3AD203B41FA5}">
                      <a16:colId xmlns:a16="http://schemas.microsoft.com/office/drawing/2014/main" val="989671203"/>
                    </a:ext>
                  </a:extLst>
                </a:gridCol>
                <a:gridCol w="4122000">
                  <a:extLst>
                    <a:ext uri="{9D8B030D-6E8A-4147-A177-3AD203B41FA5}">
                      <a16:colId xmlns:a16="http://schemas.microsoft.com/office/drawing/2014/main" val="2067705180"/>
                    </a:ext>
                  </a:extLst>
                </a:gridCol>
              </a:tblGrid>
              <a:tr h="466145">
                <a:tc>
                  <a:txBody>
                    <a:bodyPr/>
                    <a:lstStyle/>
                    <a:p>
                      <a:pPr algn="r" rtl="1"/>
                      <a:r>
                        <a:rPr lang="ar-SA" sz="2800" b="1" dirty="0">
                          <a:solidFill>
                            <a:schemeClr val="bg1"/>
                          </a:solidFill>
                        </a:rPr>
                        <a:t>أ) الدهون </a:t>
                      </a:r>
                      <a:r>
                        <a:rPr lang="ar-SA" sz="2800" b="1" dirty="0" err="1">
                          <a:solidFill>
                            <a:schemeClr val="bg1"/>
                          </a:solidFill>
                        </a:rPr>
                        <a:t>المفسفرة</a:t>
                      </a:r>
                      <a:endParaRPr lang="ar-SA" sz="2800" b="1" dirty="0">
                        <a:solidFill>
                          <a:schemeClr val="bg1"/>
                        </a:solidFill>
                      </a:endParaRP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ج) الأحماض الدهنية المشبعة</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955449108"/>
                  </a:ext>
                </a:extLst>
              </a:tr>
              <a:tr h="486000">
                <a:tc>
                  <a:txBody>
                    <a:bodyPr/>
                    <a:lstStyle/>
                    <a:p>
                      <a:pPr algn="r" rtl="1"/>
                      <a:r>
                        <a:rPr lang="ar-SA" sz="2800" b="1" dirty="0">
                          <a:solidFill>
                            <a:schemeClr val="bg1"/>
                          </a:solidFill>
                        </a:rPr>
                        <a:t>ب) الشموع</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د) الأحماض الدهنية غير المشبعة</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654846638"/>
                  </a:ext>
                </a:extLst>
              </a:tr>
            </a:tbl>
          </a:graphicData>
        </a:graphic>
      </p:graphicFrame>
      <p:sp>
        <p:nvSpPr>
          <p:cNvPr id="10" name="مستطيل 9">
            <a:extLst>
              <a:ext uri="{FF2B5EF4-FFF2-40B4-BE49-F238E27FC236}">
                <a16:creationId xmlns:a16="http://schemas.microsoft.com/office/drawing/2014/main" id="{B008D5E9-2180-981E-C7D4-6E4CAF6B48DF}"/>
              </a:ext>
            </a:extLst>
          </p:cNvPr>
          <p:cNvSpPr/>
          <p:nvPr/>
        </p:nvSpPr>
        <p:spPr>
          <a:xfrm>
            <a:off x="1832025" y="4036639"/>
            <a:ext cx="8243999" cy="614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الأحماض الدهنية غير المشبعة تحتوي روابط .... بين ذرات الكربون</a:t>
            </a:r>
          </a:p>
        </p:txBody>
      </p:sp>
      <p:graphicFrame>
        <p:nvGraphicFramePr>
          <p:cNvPr id="11" name="جدول 7">
            <a:extLst>
              <a:ext uri="{FF2B5EF4-FFF2-40B4-BE49-F238E27FC236}">
                <a16:creationId xmlns:a16="http://schemas.microsoft.com/office/drawing/2014/main" id="{F4BC3582-C649-62D1-2597-B0B1BFB683B9}"/>
              </a:ext>
            </a:extLst>
          </p:cNvPr>
          <p:cNvGraphicFramePr>
            <a:graphicFrameLocks noGrp="1"/>
          </p:cNvGraphicFramePr>
          <p:nvPr>
            <p:extLst>
              <p:ext uri="{D42A27DB-BD31-4B8C-83A1-F6EECF244321}">
                <p14:modId xmlns:p14="http://schemas.microsoft.com/office/powerpoint/2010/main" val="1948870917"/>
              </p:ext>
            </p:extLst>
          </p:nvPr>
        </p:nvGraphicFramePr>
        <p:xfrm>
          <a:off x="1781483" y="4696690"/>
          <a:ext cx="8244000" cy="1036320"/>
        </p:xfrm>
        <a:graphic>
          <a:graphicData uri="http://schemas.openxmlformats.org/drawingml/2006/table">
            <a:tbl>
              <a:tblPr rtl="1" firstRow="1" bandRow="1">
                <a:tableStyleId>{5C22544A-7EE6-4342-B048-85BDC9FD1C3A}</a:tableStyleId>
              </a:tblPr>
              <a:tblGrid>
                <a:gridCol w="4122000">
                  <a:extLst>
                    <a:ext uri="{9D8B030D-6E8A-4147-A177-3AD203B41FA5}">
                      <a16:colId xmlns:a16="http://schemas.microsoft.com/office/drawing/2014/main" val="989671203"/>
                    </a:ext>
                  </a:extLst>
                </a:gridCol>
                <a:gridCol w="4122000">
                  <a:extLst>
                    <a:ext uri="{9D8B030D-6E8A-4147-A177-3AD203B41FA5}">
                      <a16:colId xmlns:a16="http://schemas.microsoft.com/office/drawing/2014/main" val="2067705180"/>
                    </a:ext>
                  </a:extLst>
                </a:gridCol>
              </a:tblGrid>
              <a:tr h="486000">
                <a:tc>
                  <a:txBody>
                    <a:bodyPr/>
                    <a:lstStyle/>
                    <a:p>
                      <a:pPr algn="r" rtl="1"/>
                      <a:r>
                        <a:rPr lang="ar-SA" sz="2800" b="1" dirty="0">
                          <a:solidFill>
                            <a:schemeClr val="bg1"/>
                          </a:solidFill>
                        </a:rPr>
                        <a:t>أ) أحادية</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ج) ثلاثية</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955449108"/>
                  </a:ext>
                </a:extLst>
              </a:tr>
              <a:tr h="486000">
                <a:tc>
                  <a:txBody>
                    <a:bodyPr/>
                    <a:lstStyle/>
                    <a:p>
                      <a:pPr algn="r" rtl="1"/>
                      <a:r>
                        <a:rPr lang="ar-SA" sz="2800" b="1" dirty="0">
                          <a:solidFill>
                            <a:schemeClr val="bg1"/>
                          </a:solidFill>
                        </a:rPr>
                        <a:t>ب) ثنائية</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د) رباعية</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654846638"/>
                  </a:ext>
                </a:extLst>
              </a:tr>
            </a:tbl>
          </a:graphicData>
        </a:graphic>
      </p:graphicFrame>
      <p:sp>
        <p:nvSpPr>
          <p:cNvPr id="12" name="مستطيل 11">
            <a:extLst>
              <a:ext uri="{FF2B5EF4-FFF2-40B4-BE49-F238E27FC236}">
                <a16:creationId xmlns:a16="http://schemas.microsoft.com/office/drawing/2014/main" id="{9AD03F2B-B328-3AE4-D67C-76EA89E2EA26}"/>
              </a:ext>
            </a:extLst>
          </p:cNvPr>
          <p:cNvSpPr/>
          <p:nvPr/>
        </p:nvSpPr>
        <p:spPr>
          <a:xfrm>
            <a:off x="8042988" y="1544415"/>
            <a:ext cx="1982495"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A577DF78-BE32-4B70-E506-AAB53F7CED8C}"/>
              </a:ext>
            </a:extLst>
          </p:cNvPr>
          <p:cNvSpPr/>
          <p:nvPr/>
        </p:nvSpPr>
        <p:spPr>
          <a:xfrm>
            <a:off x="3275046" y="1006753"/>
            <a:ext cx="2545442"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4" name="مستطيل 13">
            <a:extLst>
              <a:ext uri="{FF2B5EF4-FFF2-40B4-BE49-F238E27FC236}">
                <a16:creationId xmlns:a16="http://schemas.microsoft.com/office/drawing/2014/main" id="{8A97118B-2C76-331D-500D-EF0A6CB08007}"/>
              </a:ext>
            </a:extLst>
          </p:cNvPr>
          <p:cNvSpPr/>
          <p:nvPr/>
        </p:nvSpPr>
        <p:spPr>
          <a:xfrm>
            <a:off x="3358041" y="1525593"/>
            <a:ext cx="2545442"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مستطيل 14">
            <a:extLst>
              <a:ext uri="{FF2B5EF4-FFF2-40B4-BE49-F238E27FC236}">
                <a16:creationId xmlns:a16="http://schemas.microsoft.com/office/drawing/2014/main" id="{CE38B145-6FF5-FEAC-C58C-19B2E714B56A}"/>
              </a:ext>
            </a:extLst>
          </p:cNvPr>
          <p:cNvSpPr/>
          <p:nvPr/>
        </p:nvSpPr>
        <p:spPr>
          <a:xfrm>
            <a:off x="7333862" y="2873984"/>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49208D1A-093A-ABAC-D21B-CA538507FA70}"/>
              </a:ext>
            </a:extLst>
          </p:cNvPr>
          <p:cNvSpPr/>
          <p:nvPr/>
        </p:nvSpPr>
        <p:spPr>
          <a:xfrm>
            <a:off x="7333862" y="3441917"/>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A36D5725-984D-18D4-E5DF-57F0BD5C2915}"/>
              </a:ext>
            </a:extLst>
          </p:cNvPr>
          <p:cNvSpPr/>
          <p:nvPr/>
        </p:nvSpPr>
        <p:spPr>
          <a:xfrm>
            <a:off x="1978090" y="3418393"/>
            <a:ext cx="3842398"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a:extLst>
              <a:ext uri="{FF2B5EF4-FFF2-40B4-BE49-F238E27FC236}">
                <a16:creationId xmlns:a16="http://schemas.microsoft.com/office/drawing/2014/main" id="{26D4B079-C2C7-80FC-6026-3E720CC4F7A8}"/>
              </a:ext>
            </a:extLst>
          </p:cNvPr>
          <p:cNvSpPr/>
          <p:nvPr/>
        </p:nvSpPr>
        <p:spPr>
          <a:xfrm>
            <a:off x="7333862" y="4762974"/>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ستطيل 18">
            <a:extLst>
              <a:ext uri="{FF2B5EF4-FFF2-40B4-BE49-F238E27FC236}">
                <a16:creationId xmlns:a16="http://schemas.microsoft.com/office/drawing/2014/main" id="{246CD65C-E06B-5C20-1598-32D8C1448B74}"/>
              </a:ext>
            </a:extLst>
          </p:cNvPr>
          <p:cNvSpPr/>
          <p:nvPr/>
        </p:nvSpPr>
        <p:spPr>
          <a:xfrm>
            <a:off x="3194698" y="4762973"/>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مستطيل 19">
            <a:extLst>
              <a:ext uri="{FF2B5EF4-FFF2-40B4-BE49-F238E27FC236}">
                <a16:creationId xmlns:a16="http://schemas.microsoft.com/office/drawing/2014/main" id="{0CA8CBBC-22FE-2A9F-E686-E447ABDD0F4F}"/>
              </a:ext>
            </a:extLst>
          </p:cNvPr>
          <p:cNvSpPr/>
          <p:nvPr/>
        </p:nvSpPr>
        <p:spPr>
          <a:xfrm>
            <a:off x="3194698" y="5262290"/>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388806072"/>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AFFD743C-CF91-2632-4286-70D51BA3CCC0}"/>
              </a:ext>
            </a:extLst>
          </p:cNvPr>
          <p:cNvSpPr>
            <a:spLocks noGrp="1" noRot="1" noMove="1" noResize="1" noEditPoints="1" noAdjustHandles="1" noChangeArrowheads="1" noChangeShapeType="1"/>
          </p:cNvSpPr>
          <p:nvPr/>
        </p:nvSpPr>
        <p:spPr>
          <a:xfrm>
            <a:off x="315685" y="228600"/>
            <a:ext cx="11560629" cy="6400800"/>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3" name="مستطيل 2">
            <a:extLst>
              <a:ext uri="{FF2B5EF4-FFF2-40B4-BE49-F238E27FC236}">
                <a16:creationId xmlns:a16="http://schemas.microsoft.com/office/drawing/2014/main" id="{39ABCAE3-5E17-D360-F2E6-03F19145A48F}"/>
              </a:ext>
            </a:extLst>
          </p:cNvPr>
          <p:cNvSpPr/>
          <p:nvPr/>
        </p:nvSpPr>
        <p:spPr>
          <a:xfrm>
            <a:off x="677562" y="260770"/>
            <a:ext cx="10451842" cy="614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تفاعل </a:t>
            </a:r>
            <a:r>
              <a:rPr lang="ar-SA" sz="2800" b="1" dirty="0" err="1">
                <a:solidFill>
                  <a:srgbClr val="FF0000"/>
                </a:solidFill>
              </a:rPr>
              <a:t>الجليسريد</a:t>
            </a:r>
            <a:r>
              <a:rPr lang="ar-SA" sz="2800" b="1" dirty="0">
                <a:solidFill>
                  <a:srgbClr val="FF0000"/>
                </a:solidFill>
              </a:rPr>
              <a:t> الثلاثي مع محلول لقاعدة قوية لتكوين أملاح </a:t>
            </a:r>
            <a:r>
              <a:rPr lang="ar-SA" sz="2800" b="1" dirty="0" err="1">
                <a:solidFill>
                  <a:srgbClr val="FF0000"/>
                </a:solidFill>
              </a:rPr>
              <a:t>الكربوكسيلات</a:t>
            </a:r>
            <a:r>
              <a:rPr lang="ar-SA" sz="2800" b="1" dirty="0">
                <a:solidFill>
                  <a:srgbClr val="FF0000"/>
                </a:solidFill>
              </a:rPr>
              <a:t> </a:t>
            </a:r>
            <a:r>
              <a:rPr lang="ar-SA" sz="2800" b="1" dirty="0" err="1">
                <a:solidFill>
                  <a:srgbClr val="FF0000"/>
                </a:solidFill>
              </a:rPr>
              <a:t>والجليسرول</a:t>
            </a:r>
            <a:endParaRPr lang="ar-SA" sz="2800" b="1" dirty="0">
              <a:solidFill>
                <a:srgbClr val="FF0000"/>
              </a:solidFill>
            </a:endParaRPr>
          </a:p>
        </p:txBody>
      </p:sp>
      <p:sp>
        <p:nvSpPr>
          <p:cNvPr id="4" name="Google Shape;16;p3">
            <a:extLst>
              <a:ext uri="{FF2B5EF4-FFF2-40B4-BE49-F238E27FC236}">
                <a16:creationId xmlns:a16="http://schemas.microsoft.com/office/drawing/2014/main" id="{8B3D97F8-98BE-9694-21B5-02BCB1B9AB73}"/>
              </a:ext>
            </a:extLst>
          </p:cNvPr>
          <p:cNvSpPr/>
          <p:nvPr/>
        </p:nvSpPr>
        <p:spPr>
          <a:xfrm>
            <a:off x="11066106" y="111190"/>
            <a:ext cx="1009262" cy="421433"/>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تحصيلي</a:t>
            </a:r>
            <a:endParaRPr sz="1800" b="0" i="0" u="none" strike="noStrike" cap="none" dirty="0">
              <a:latin typeface="Arial" panose="020B0604020202020204" pitchFamily="34" charset="0"/>
              <a:ea typeface="Calibri"/>
              <a:cs typeface="Arial" panose="020B0604020202020204" pitchFamily="34" charset="0"/>
              <a:sym typeface="Calibri"/>
            </a:endParaRPr>
          </a:p>
        </p:txBody>
      </p:sp>
      <p:graphicFrame>
        <p:nvGraphicFramePr>
          <p:cNvPr id="7" name="جدول 7">
            <a:extLst>
              <a:ext uri="{FF2B5EF4-FFF2-40B4-BE49-F238E27FC236}">
                <a16:creationId xmlns:a16="http://schemas.microsoft.com/office/drawing/2014/main" id="{BC687EC2-7CC6-D3F6-6213-DBE0E2AE3074}"/>
              </a:ext>
            </a:extLst>
          </p:cNvPr>
          <p:cNvGraphicFramePr>
            <a:graphicFrameLocks noGrp="1"/>
          </p:cNvGraphicFramePr>
          <p:nvPr>
            <p:extLst>
              <p:ext uri="{D42A27DB-BD31-4B8C-83A1-F6EECF244321}">
                <p14:modId xmlns:p14="http://schemas.microsoft.com/office/powerpoint/2010/main" val="1762262188"/>
              </p:ext>
            </p:extLst>
          </p:nvPr>
        </p:nvGraphicFramePr>
        <p:xfrm>
          <a:off x="1832024" y="942932"/>
          <a:ext cx="8244000" cy="1036320"/>
        </p:xfrm>
        <a:graphic>
          <a:graphicData uri="http://schemas.openxmlformats.org/drawingml/2006/table">
            <a:tbl>
              <a:tblPr rtl="1" firstRow="1" bandRow="1">
                <a:tableStyleId>{5C22544A-7EE6-4342-B048-85BDC9FD1C3A}</a:tableStyleId>
              </a:tblPr>
              <a:tblGrid>
                <a:gridCol w="4122000">
                  <a:extLst>
                    <a:ext uri="{9D8B030D-6E8A-4147-A177-3AD203B41FA5}">
                      <a16:colId xmlns:a16="http://schemas.microsoft.com/office/drawing/2014/main" val="989671203"/>
                    </a:ext>
                  </a:extLst>
                </a:gridCol>
                <a:gridCol w="4122000">
                  <a:extLst>
                    <a:ext uri="{9D8B030D-6E8A-4147-A177-3AD203B41FA5}">
                      <a16:colId xmlns:a16="http://schemas.microsoft.com/office/drawing/2014/main" val="2067705180"/>
                    </a:ext>
                  </a:extLst>
                </a:gridCol>
              </a:tblGrid>
              <a:tr h="486000">
                <a:tc>
                  <a:txBody>
                    <a:bodyPr/>
                    <a:lstStyle/>
                    <a:p>
                      <a:pPr algn="r" rtl="1"/>
                      <a:r>
                        <a:rPr lang="ar-SA" sz="2800" b="1" dirty="0">
                          <a:solidFill>
                            <a:schemeClr val="bg1"/>
                          </a:solidFill>
                        </a:rPr>
                        <a:t>أ) التكثف</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ج) أكسدة </a:t>
                      </a:r>
                      <a:r>
                        <a:rPr lang="ar-SA" sz="2800" b="1" dirty="0" err="1">
                          <a:solidFill>
                            <a:schemeClr val="bg1"/>
                          </a:solidFill>
                        </a:rPr>
                        <a:t>الجليسريد</a:t>
                      </a:r>
                      <a:r>
                        <a:rPr lang="ar-SA" sz="2800" b="1" dirty="0">
                          <a:solidFill>
                            <a:schemeClr val="bg1"/>
                          </a:solidFill>
                        </a:rPr>
                        <a:t> الثلاثي</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955449108"/>
                  </a:ext>
                </a:extLst>
              </a:tr>
              <a:tr h="486000">
                <a:tc>
                  <a:txBody>
                    <a:bodyPr/>
                    <a:lstStyle/>
                    <a:p>
                      <a:pPr algn="r" rtl="1"/>
                      <a:r>
                        <a:rPr lang="ar-SA" sz="2800" b="1" dirty="0">
                          <a:solidFill>
                            <a:schemeClr val="bg1"/>
                          </a:solidFill>
                        </a:rPr>
                        <a:t>ب) </a:t>
                      </a:r>
                      <a:r>
                        <a:rPr lang="ar-SA" sz="2800" b="1" dirty="0" err="1">
                          <a:solidFill>
                            <a:schemeClr val="bg1"/>
                          </a:solidFill>
                        </a:rPr>
                        <a:t>التصبن</a:t>
                      </a:r>
                      <a:endParaRPr lang="ar-SA" sz="2800" b="1" dirty="0">
                        <a:solidFill>
                          <a:schemeClr val="bg1"/>
                        </a:solidFill>
                      </a:endParaRP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د) الحذف</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654846638"/>
                  </a:ext>
                </a:extLst>
              </a:tr>
            </a:tbl>
          </a:graphicData>
        </a:graphic>
      </p:graphicFrame>
      <p:sp>
        <p:nvSpPr>
          <p:cNvPr id="8" name="مستطيل 7">
            <a:extLst>
              <a:ext uri="{FF2B5EF4-FFF2-40B4-BE49-F238E27FC236}">
                <a16:creationId xmlns:a16="http://schemas.microsoft.com/office/drawing/2014/main" id="{C4DF5531-9264-17EA-F743-5EE682A006F4}"/>
              </a:ext>
            </a:extLst>
          </p:cNvPr>
          <p:cNvSpPr/>
          <p:nvPr/>
        </p:nvSpPr>
        <p:spPr>
          <a:xfrm>
            <a:off x="3028877" y="2142034"/>
            <a:ext cx="5850293" cy="614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في تفاعل </a:t>
            </a:r>
            <a:r>
              <a:rPr lang="ar-SA" sz="2800" b="1" dirty="0" err="1">
                <a:solidFill>
                  <a:srgbClr val="FF0000"/>
                </a:solidFill>
              </a:rPr>
              <a:t>التصبن</a:t>
            </a:r>
            <a:r>
              <a:rPr lang="ar-SA" sz="2800" b="1" dirty="0">
                <a:solidFill>
                  <a:srgbClr val="FF0000"/>
                </a:solidFill>
              </a:rPr>
              <a:t>، يحدث تميه لـ ...</a:t>
            </a:r>
          </a:p>
        </p:txBody>
      </p:sp>
      <p:graphicFrame>
        <p:nvGraphicFramePr>
          <p:cNvPr id="9" name="جدول 7">
            <a:extLst>
              <a:ext uri="{FF2B5EF4-FFF2-40B4-BE49-F238E27FC236}">
                <a16:creationId xmlns:a16="http://schemas.microsoft.com/office/drawing/2014/main" id="{D854E360-1D1F-2B99-3C6B-E19ACF259B0E}"/>
              </a:ext>
            </a:extLst>
          </p:cNvPr>
          <p:cNvGraphicFramePr>
            <a:graphicFrameLocks noGrp="1"/>
          </p:cNvGraphicFramePr>
          <p:nvPr>
            <p:extLst>
              <p:ext uri="{D42A27DB-BD31-4B8C-83A1-F6EECF244321}">
                <p14:modId xmlns:p14="http://schemas.microsoft.com/office/powerpoint/2010/main" val="3707109264"/>
              </p:ext>
            </p:extLst>
          </p:nvPr>
        </p:nvGraphicFramePr>
        <p:xfrm>
          <a:off x="1781483" y="2822712"/>
          <a:ext cx="8244000" cy="1036320"/>
        </p:xfrm>
        <a:graphic>
          <a:graphicData uri="http://schemas.openxmlformats.org/drawingml/2006/table">
            <a:tbl>
              <a:tblPr rtl="1" firstRow="1" bandRow="1">
                <a:tableStyleId>{5C22544A-7EE6-4342-B048-85BDC9FD1C3A}</a:tableStyleId>
              </a:tblPr>
              <a:tblGrid>
                <a:gridCol w="4122000">
                  <a:extLst>
                    <a:ext uri="{9D8B030D-6E8A-4147-A177-3AD203B41FA5}">
                      <a16:colId xmlns:a16="http://schemas.microsoft.com/office/drawing/2014/main" val="989671203"/>
                    </a:ext>
                  </a:extLst>
                </a:gridCol>
                <a:gridCol w="4122000">
                  <a:extLst>
                    <a:ext uri="{9D8B030D-6E8A-4147-A177-3AD203B41FA5}">
                      <a16:colId xmlns:a16="http://schemas.microsoft.com/office/drawing/2014/main" val="2067705180"/>
                    </a:ext>
                  </a:extLst>
                </a:gridCol>
              </a:tblGrid>
              <a:tr h="466145">
                <a:tc>
                  <a:txBody>
                    <a:bodyPr/>
                    <a:lstStyle/>
                    <a:p>
                      <a:pPr algn="r" rtl="1"/>
                      <a:r>
                        <a:rPr lang="ar-SA" sz="2800" b="1" dirty="0">
                          <a:solidFill>
                            <a:schemeClr val="bg1"/>
                          </a:solidFill>
                        </a:rPr>
                        <a:t>أ) البروتين</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ج) </a:t>
                      </a:r>
                      <a:r>
                        <a:rPr lang="ar-SA" sz="2800" b="1" dirty="0" err="1">
                          <a:solidFill>
                            <a:schemeClr val="bg1"/>
                          </a:solidFill>
                        </a:rPr>
                        <a:t>الجليسريد</a:t>
                      </a:r>
                      <a:r>
                        <a:rPr lang="ar-SA" sz="2800" b="1" dirty="0">
                          <a:solidFill>
                            <a:schemeClr val="bg1"/>
                          </a:solidFill>
                        </a:rPr>
                        <a:t> الثلاثي</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955449108"/>
                  </a:ext>
                </a:extLst>
              </a:tr>
              <a:tr h="486000">
                <a:tc>
                  <a:txBody>
                    <a:bodyPr/>
                    <a:lstStyle/>
                    <a:p>
                      <a:pPr algn="r" rtl="1"/>
                      <a:r>
                        <a:rPr lang="ar-SA" sz="2800" b="1" dirty="0">
                          <a:solidFill>
                            <a:schemeClr val="bg1"/>
                          </a:solidFill>
                        </a:rPr>
                        <a:t>ب) الستيرويد</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د) الليبيد الفوسفوري</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654846638"/>
                  </a:ext>
                </a:extLst>
              </a:tr>
            </a:tbl>
          </a:graphicData>
        </a:graphic>
      </p:graphicFrame>
      <p:sp>
        <p:nvSpPr>
          <p:cNvPr id="10" name="مستطيل 9">
            <a:extLst>
              <a:ext uri="{FF2B5EF4-FFF2-40B4-BE49-F238E27FC236}">
                <a16:creationId xmlns:a16="http://schemas.microsoft.com/office/drawing/2014/main" id="{B008D5E9-2180-981E-C7D4-6E4CAF6B48DF}"/>
              </a:ext>
            </a:extLst>
          </p:cNvPr>
          <p:cNvSpPr/>
          <p:nvPr/>
        </p:nvSpPr>
        <p:spPr>
          <a:xfrm>
            <a:off x="1832025" y="4036639"/>
            <a:ext cx="8243999" cy="614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أملاح الصوديوم للأحماض الدهنية </a:t>
            </a:r>
          </a:p>
        </p:txBody>
      </p:sp>
      <p:graphicFrame>
        <p:nvGraphicFramePr>
          <p:cNvPr id="11" name="جدول 7">
            <a:extLst>
              <a:ext uri="{FF2B5EF4-FFF2-40B4-BE49-F238E27FC236}">
                <a16:creationId xmlns:a16="http://schemas.microsoft.com/office/drawing/2014/main" id="{F4BC3582-C649-62D1-2597-B0B1BFB683B9}"/>
              </a:ext>
            </a:extLst>
          </p:cNvPr>
          <p:cNvGraphicFramePr>
            <a:graphicFrameLocks noGrp="1"/>
          </p:cNvGraphicFramePr>
          <p:nvPr>
            <p:extLst>
              <p:ext uri="{D42A27DB-BD31-4B8C-83A1-F6EECF244321}">
                <p14:modId xmlns:p14="http://schemas.microsoft.com/office/powerpoint/2010/main" val="2916295391"/>
              </p:ext>
            </p:extLst>
          </p:nvPr>
        </p:nvGraphicFramePr>
        <p:xfrm>
          <a:off x="1781483" y="4696690"/>
          <a:ext cx="8244000" cy="1036320"/>
        </p:xfrm>
        <a:graphic>
          <a:graphicData uri="http://schemas.openxmlformats.org/drawingml/2006/table">
            <a:tbl>
              <a:tblPr rtl="1" firstRow="1" bandRow="1">
                <a:tableStyleId>{5C22544A-7EE6-4342-B048-85BDC9FD1C3A}</a:tableStyleId>
              </a:tblPr>
              <a:tblGrid>
                <a:gridCol w="4122000">
                  <a:extLst>
                    <a:ext uri="{9D8B030D-6E8A-4147-A177-3AD203B41FA5}">
                      <a16:colId xmlns:a16="http://schemas.microsoft.com/office/drawing/2014/main" val="989671203"/>
                    </a:ext>
                  </a:extLst>
                </a:gridCol>
                <a:gridCol w="4122000">
                  <a:extLst>
                    <a:ext uri="{9D8B030D-6E8A-4147-A177-3AD203B41FA5}">
                      <a16:colId xmlns:a16="http://schemas.microsoft.com/office/drawing/2014/main" val="2067705180"/>
                    </a:ext>
                  </a:extLst>
                </a:gridCol>
              </a:tblGrid>
              <a:tr h="486000">
                <a:tc>
                  <a:txBody>
                    <a:bodyPr/>
                    <a:lstStyle/>
                    <a:p>
                      <a:pPr algn="r" rtl="1"/>
                      <a:r>
                        <a:rPr lang="ar-SA" sz="2800" b="1" dirty="0">
                          <a:solidFill>
                            <a:schemeClr val="bg1"/>
                          </a:solidFill>
                        </a:rPr>
                        <a:t>أ) الليبيدات</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ج) الصابون</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955449108"/>
                  </a:ext>
                </a:extLst>
              </a:tr>
              <a:tr h="486000">
                <a:tc>
                  <a:txBody>
                    <a:bodyPr/>
                    <a:lstStyle/>
                    <a:p>
                      <a:pPr algn="r" rtl="1"/>
                      <a:r>
                        <a:rPr lang="ar-SA" sz="2800" b="1" dirty="0">
                          <a:solidFill>
                            <a:schemeClr val="bg1"/>
                          </a:solidFill>
                        </a:rPr>
                        <a:t>ب) </a:t>
                      </a:r>
                      <a:r>
                        <a:rPr lang="ar-SA" sz="2800" b="1" dirty="0" err="1">
                          <a:solidFill>
                            <a:schemeClr val="bg1"/>
                          </a:solidFill>
                        </a:rPr>
                        <a:t>الستيرويدات</a:t>
                      </a:r>
                      <a:endParaRPr lang="ar-SA" sz="2800" b="1" dirty="0">
                        <a:solidFill>
                          <a:schemeClr val="bg1"/>
                        </a:solidFill>
                      </a:endParaRP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د) </a:t>
                      </a:r>
                      <a:r>
                        <a:rPr lang="ar-SA" sz="2800" b="1" dirty="0" err="1">
                          <a:solidFill>
                            <a:schemeClr val="bg1"/>
                          </a:solidFill>
                        </a:rPr>
                        <a:t>الجليسريدات</a:t>
                      </a:r>
                      <a:endParaRPr lang="ar-SA" sz="2800" b="1" dirty="0">
                        <a:solidFill>
                          <a:schemeClr val="bg1"/>
                        </a:solidFill>
                      </a:endParaRP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654846638"/>
                  </a:ext>
                </a:extLst>
              </a:tr>
            </a:tbl>
          </a:graphicData>
        </a:graphic>
      </p:graphicFrame>
      <p:sp>
        <p:nvSpPr>
          <p:cNvPr id="12" name="مستطيل 11">
            <a:extLst>
              <a:ext uri="{FF2B5EF4-FFF2-40B4-BE49-F238E27FC236}">
                <a16:creationId xmlns:a16="http://schemas.microsoft.com/office/drawing/2014/main" id="{9AD03F2B-B328-3AE4-D67C-76EA89E2EA26}"/>
              </a:ext>
            </a:extLst>
          </p:cNvPr>
          <p:cNvSpPr/>
          <p:nvPr/>
        </p:nvSpPr>
        <p:spPr>
          <a:xfrm>
            <a:off x="8024012" y="1038092"/>
            <a:ext cx="1982495"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A577DF78-BE32-4B70-E506-AAB53F7CED8C}"/>
              </a:ext>
            </a:extLst>
          </p:cNvPr>
          <p:cNvSpPr/>
          <p:nvPr/>
        </p:nvSpPr>
        <p:spPr>
          <a:xfrm>
            <a:off x="2381250" y="996384"/>
            <a:ext cx="3488058"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4" name="مستطيل 13">
            <a:extLst>
              <a:ext uri="{FF2B5EF4-FFF2-40B4-BE49-F238E27FC236}">
                <a16:creationId xmlns:a16="http://schemas.microsoft.com/office/drawing/2014/main" id="{8A97118B-2C76-331D-500D-EF0A6CB08007}"/>
              </a:ext>
            </a:extLst>
          </p:cNvPr>
          <p:cNvSpPr/>
          <p:nvPr/>
        </p:nvSpPr>
        <p:spPr>
          <a:xfrm>
            <a:off x="3323866" y="1544415"/>
            <a:ext cx="2545442"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مستطيل 14">
            <a:extLst>
              <a:ext uri="{FF2B5EF4-FFF2-40B4-BE49-F238E27FC236}">
                <a16:creationId xmlns:a16="http://schemas.microsoft.com/office/drawing/2014/main" id="{CE38B145-6FF5-FEAC-C58C-19B2E714B56A}"/>
              </a:ext>
            </a:extLst>
          </p:cNvPr>
          <p:cNvSpPr/>
          <p:nvPr/>
        </p:nvSpPr>
        <p:spPr>
          <a:xfrm>
            <a:off x="7333862" y="2882338"/>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49208D1A-093A-ABAC-D21B-CA538507FA70}"/>
              </a:ext>
            </a:extLst>
          </p:cNvPr>
          <p:cNvSpPr/>
          <p:nvPr/>
        </p:nvSpPr>
        <p:spPr>
          <a:xfrm>
            <a:off x="7380717" y="3449380"/>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A36D5725-984D-18D4-E5DF-57F0BD5C2915}"/>
              </a:ext>
            </a:extLst>
          </p:cNvPr>
          <p:cNvSpPr/>
          <p:nvPr/>
        </p:nvSpPr>
        <p:spPr>
          <a:xfrm>
            <a:off x="1978090" y="3441023"/>
            <a:ext cx="3842398"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a:extLst>
              <a:ext uri="{FF2B5EF4-FFF2-40B4-BE49-F238E27FC236}">
                <a16:creationId xmlns:a16="http://schemas.microsoft.com/office/drawing/2014/main" id="{26D4B079-C2C7-80FC-6026-3E720CC4F7A8}"/>
              </a:ext>
            </a:extLst>
          </p:cNvPr>
          <p:cNvSpPr/>
          <p:nvPr/>
        </p:nvSpPr>
        <p:spPr>
          <a:xfrm>
            <a:off x="7333862" y="4759319"/>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ستطيل 18">
            <a:extLst>
              <a:ext uri="{FF2B5EF4-FFF2-40B4-BE49-F238E27FC236}">
                <a16:creationId xmlns:a16="http://schemas.microsoft.com/office/drawing/2014/main" id="{246CD65C-E06B-5C20-1598-32D8C1448B74}"/>
              </a:ext>
            </a:extLst>
          </p:cNvPr>
          <p:cNvSpPr/>
          <p:nvPr/>
        </p:nvSpPr>
        <p:spPr>
          <a:xfrm>
            <a:off x="7333862" y="5321632"/>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مستطيل 19">
            <a:extLst>
              <a:ext uri="{FF2B5EF4-FFF2-40B4-BE49-F238E27FC236}">
                <a16:creationId xmlns:a16="http://schemas.microsoft.com/office/drawing/2014/main" id="{0CA8CBBC-22FE-2A9F-E686-E447ABDD0F4F}"/>
              </a:ext>
            </a:extLst>
          </p:cNvPr>
          <p:cNvSpPr/>
          <p:nvPr/>
        </p:nvSpPr>
        <p:spPr>
          <a:xfrm>
            <a:off x="3190081" y="5255461"/>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35036330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25125BE3-03AC-9814-B41A-FC0C86B9D7C4}"/>
              </a:ext>
            </a:extLst>
          </p:cNvPr>
          <p:cNvGrpSpPr/>
          <p:nvPr/>
        </p:nvGrpSpPr>
        <p:grpSpPr>
          <a:xfrm>
            <a:off x="5564759" y="456111"/>
            <a:ext cx="3073169" cy="2932497"/>
            <a:chOff x="8729540" y="638982"/>
            <a:chExt cx="3073169" cy="2932497"/>
          </a:xfrm>
        </p:grpSpPr>
        <p:sp>
          <p:nvSpPr>
            <p:cNvPr id="3" name="Google Shape;16;p3">
              <a:extLst>
                <a:ext uri="{FF2B5EF4-FFF2-40B4-BE49-F238E27FC236}">
                  <a16:creationId xmlns:a16="http://schemas.microsoft.com/office/drawing/2014/main" id="{2010D375-DD81-5C33-93FE-AD32B5570C2C}"/>
                </a:ext>
              </a:extLst>
            </p:cNvPr>
            <p:cNvSpPr/>
            <p:nvPr/>
          </p:nvSpPr>
          <p:spPr>
            <a:xfrm>
              <a:off x="8729540" y="638982"/>
              <a:ext cx="3073169" cy="2932497"/>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4" name="Google Shape;97;p3">
              <a:hlinkClick r:id="" action="ppaction://noaction"/>
              <a:extLst>
                <a:ext uri="{FF2B5EF4-FFF2-40B4-BE49-F238E27FC236}">
                  <a16:creationId xmlns:a16="http://schemas.microsoft.com/office/drawing/2014/main" id="{04325254-327B-7246-D183-9F3E08FD2E89}"/>
                </a:ext>
              </a:extLst>
            </p:cNvPr>
            <p:cNvSpPr/>
            <p:nvPr/>
          </p:nvSpPr>
          <p:spPr>
            <a:xfrm>
              <a:off x="8905811" y="811866"/>
              <a:ext cx="2720626" cy="2586727"/>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grpSp>
        <p:nvGrpSpPr>
          <p:cNvPr id="5" name="مجموعة 4">
            <a:extLst>
              <a:ext uri="{FF2B5EF4-FFF2-40B4-BE49-F238E27FC236}">
                <a16:creationId xmlns:a16="http://schemas.microsoft.com/office/drawing/2014/main" id="{F0F7052D-DCB2-D242-DB11-EC80BA64EF70}"/>
              </a:ext>
            </a:extLst>
          </p:cNvPr>
          <p:cNvGrpSpPr/>
          <p:nvPr/>
        </p:nvGrpSpPr>
        <p:grpSpPr>
          <a:xfrm>
            <a:off x="2079836" y="2543022"/>
            <a:ext cx="3073169" cy="2932497"/>
            <a:chOff x="2195566" y="648908"/>
            <a:chExt cx="3073169" cy="2932497"/>
          </a:xfrm>
        </p:grpSpPr>
        <p:sp>
          <p:nvSpPr>
            <p:cNvPr id="6" name="Google Shape;16;p3">
              <a:extLst>
                <a:ext uri="{FF2B5EF4-FFF2-40B4-BE49-F238E27FC236}">
                  <a16:creationId xmlns:a16="http://schemas.microsoft.com/office/drawing/2014/main" id="{094A99A0-3EA7-9D6C-9993-A7E4EEFBCB54}"/>
                </a:ext>
              </a:extLst>
            </p:cNvPr>
            <p:cNvSpPr/>
            <p:nvPr/>
          </p:nvSpPr>
          <p:spPr>
            <a:xfrm>
              <a:off x="2195566" y="648908"/>
              <a:ext cx="3073169" cy="2932497"/>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7" name="Google Shape;97;p3">
              <a:hlinkClick r:id="" action="ppaction://noaction"/>
              <a:extLst>
                <a:ext uri="{FF2B5EF4-FFF2-40B4-BE49-F238E27FC236}">
                  <a16:creationId xmlns:a16="http://schemas.microsoft.com/office/drawing/2014/main" id="{297BDFAB-EA11-46C2-F9EC-7B2D6231F897}"/>
                </a:ext>
              </a:extLst>
            </p:cNvPr>
            <p:cNvSpPr/>
            <p:nvPr/>
          </p:nvSpPr>
          <p:spPr>
            <a:xfrm>
              <a:off x="2371837" y="821792"/>
              <a:ext cx="2720626" cy="2586727"/>
            </a:xfrm>
            <a:prstGeom prst="rect">
              <a:avLst/>
            </a:prstGeom>
            <a:solidFill>
              <a:schemeClr val="accent3">
                <a:lumMod val="50000"/>
              </a:schemeClr>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sp>
        <p:nvSpPr>
          <p:cNvPr id="8" name="مستطيل 7">
            <a:extLst>
              <a:ext uri="{FF2B5EF4-FFF2-40B4-BE49-F238E27FC236}">
                <a16:creationId xmlns:a16="http://schemas.microsoft.com/office/drawing/2014/main" id="{BA4DC066-D83A-81BA-94C4-C1C7A8C2334C}"/>
              </a:ext>
            </a:extLst>
          </p:cNvPr>
          <p:cNvSpPr/>
          <p:nvPr/>
        </p:nvSpPr>
        <p:spPr>
          <a:xfrm>
            <a:off x="5999585" y="853128"/>
            <a:ext cx="2205546" cy="2061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ماذا أعرف؟</a:t>
            </a:r>
          </a:p>
        </p:txBody>
      </p:sp>
      <p:sp>
        <p:nvSpPr>
          <p:cNvPr id="9" name="مستطيل 8">
            <a:extLst>
              <a:ext uri="{FF2B5EF4-FFF2-40B4-BE49-F238E27FC236}">
                <a16:creationId xmlns:a16="http://schemas.microsoft.com/office/drawing/2014/main" id="{16D66832-9A9D-EE9C-3384-25E92EC585AD}"/>
              </a:ext>
            </a:extLst>
          </p:cNvPr>
          <p:cNvSpPr/>
          <p:nvPr/>
        </p:nvSpPr>
        <p:spPr>
          <a:xfrm>
            <a:off x="2502870" y="2948727"/>
            <a:ext cx="2205546" cy="2061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ماذا أريد أن أعرف؟ تصفح الدرس</a:t>
            </a:r>
          </a:p>
        </p:txBody>
      </p:sp>
      <p:grpSp>
        <p:nvGrpSpPr>
          <p:cNvPr id="13" name="مجموعة 12">
            <a:extLst>
              <a:ext uri="{FF2B5EF4-FFF2-40B4-BE49-F238E27FC236}">
                <a16:creationId xmlns:a16="http://schemas.microsoft.com/office/drawing/2014/main" id="{D968856B-B5E3-B9FF-3EBF-F738C5CF5485}"/>
              </a:ext>
            </a:extLst>
          </p:cNvPr>
          <p:cNvGrpSpPr/>
          <p:nvPr/>
        </p:nvGrpSpPr>
        <p:grpSpPr>
          <a:xfrm>
            <a:off x="7716147" y="2888682"/>
            <a:ext cx="1843560" cy="1705204"/>
            <a:chOff x="7716147" y="2888682"/>
            <a:chExt cx="1843560" cy="1705204"/>
          </a:xfrm>
        </p:grpSpPr>
        <p:sp>
          <p:nvSpPr>
            <p:cNvPr id="11" name="Google Shape;130;p6">
              <a:extLst>
                <a:ext uri="{FF2B5EF4-FFF2-40B4-BE49-F238E27FC236}">
                  <a16:creationId xmlns:a16="http://schemas.microsoft.com/office/drawing/2014/main" id="{07390DA8-9B71-EECA-8B52-96C52DD0558A}"/>
                </a:ext>
              </a:extLst>
            </p:cNvPr>
            <p:cNvSpPr/>
            <p:nvPr/>
          </p:nvSpPr>
          <p:spPr>
            <a:xfrm rot="17601692">
              <a:off x="7785725" y="2819807"/>
              <a:ext cx="1705108" cy="1842857"/>
            </a:xfrm>
            <a:custGeom>
              <a:avLst/>
              <a:gdLst/>
              <a:ahLst/>
              <a:cxnLst/>
              <a:rect l="l" t="t" r="r" b="b"/>
              <a:pathLst>
                <a:path w="1162493" h="1382233" extrusionOk="0">
                  <a:moveTo>
                    <a:pt x="311888" y="170121"/>
                  </a:moveTo>
                  <a:lnTo>
                    <a:pt x="1105786" y="0"/>
                  </a:lnTo>
                  <a:lnTo>
                    <a:pt x="1162493" y="843516"/>
                  </a:lnTo>
                  <a:lnTo>
                    <a:pt x="907312" y="574158"/>
                  </a:lnTo>
                  <a:lnTo>
                    <a:pt x="588335" y="1382233"/>
                  </a:lnTo>
                  <a:lnTo>
                    <a:pt x="340242" y="1049079"/>
                  </a:lnTo>
                  <a:lnTo>
                    <a:pt x="0" y="992372"/>
                  </a:lnTo>
                  <a:lnTo>
                    <a:pt x="623777" y="347330"/>
                  </a:lnTo>
                  <a:lnTo>
                    <a:pt x="311888" y="170121"/>
                  </a:lnTo>
                  <a:close/>
                </a:path>
              </a:pathLst>
            </a:custGeom>
            <a:solidFill>
              <a:srgbClr val="FFFFFF"/>
            </a:solidFill>
            <a:ln w="228600" cap="rnd" cmpd="sng">
              <a:solidFill>
                <a:srgbClr val="FFFFFF"/>
              </a:solidFill>
              <a:prstDash val="solid"/>
              <a:round/>
              <a:headEnd type="none" w="sm" len="sm"/>
              <a:tailEnd type="none" w="sm" len="sm"/>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2" name="Google Shape;131;p6">
              <a:extLst>
                <a:ext uri="{FF2B5EF4-FFF2-40B4-BE49-F238E27FC236}">
                  <a16:creationId xmlns:a16="http://schemas.microsoft.com/office/drawing/2014/main" id="{6069F10F-8BD0-AACD-A400-5AC9BDB6C387}"/>
                </a:ext>
              </a:extLst>
            </p:cNvPr>
            <p:cNvSpPr/>
            <p:nvPr/>
          </p:nvSpPr>
          <p:spPr>
            <a:xfrm rot="17601692">
              <a:off x="7785022" y="2819903"/>
              <a:ext cx="1705108" cy="1842857"/>
            </a:xfrm>
            <a:custGeom>
              <a:avLst/>
              <a:gdLst/>
              <a:ahLst/>
              <a:cxnLst/>
              <a:rect l="l" t="t" r="r" b="b"/>
              <a:pathLst>
                <a:path w="1162493" h="1382233" extrusionOk="0">
                  <a:moveTo>
                    <a:pt x="311888" y="170121"/>
                  </a:moveTo>
                  <a:lnTo>
                    <a:pt x="1105786" y="0"/>
                  </a:lnTo>
                  <a:lnTo>
                    <a:pt x="1162493" y="843516"/>
                  </a:lnTo>
                  <a:lnTo>
                    <a:pt x="907312" y="574158"/>
                  </a:lnTo>
                  <a:lnTo>
                    <a:pt x="588335" y="1382233"/>
                  </a:lnTo>
                  <a:lnTo>
                    <a:pt x="340242" y="1049079"/>
                  </a:lnTo>
                  <a:lnTo>
                    <a:pt x="0" y="992372"/>
                  </a:lnTo>
                  <a:lnTo>
                    <a:pt x="623777" y="347330"/>
                  </a:lnTo>
                  <a:lnTo>
                    <a:pt x="311888" y="170121"/>
                  </a:lnTo>
                  <a:close/>
                </a:path>
              </a:pathLst>
            </a:custGeom>
            <a:solidFill>
              <a:schemeClr val="accent1">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8" name="مجموعة 17">
            <a:extLst>
              <a:ext uri="{FF2B5EF4-FFF2-40B4-BE49-F238E27FC236}">
                <a16:creationId xmlns:a16="http://schemas.microsoft.com/office/drawing/2014/main" id="{6F990D19-B9E7-6D3D-6FD6-8CCF92DBB5EE}"/>
              </a:ext>
            </a:extLst>
          </p:cNvPr>
          <p:cNvGrpSpPr/>
          <p:nvPr/>
        </p:nvGrpSpPr>
        <p:grpSpPr>
          <a:xfrm>
            <a:off x="853718" y="924843"/>
            <a:ext cx="1843566" cy="1705138"/>
            <a:chOff x="853718" y="924843"/>
            <a:chExt cx="1843566" cy="1705138"/>
          </a:xfrm>
        </p:grpSpPr>
        <p:sp>
          <p:nvSpPr>
            <p:cNvPr id="16" name="Google Shape;130;p6">
              <a:extLst>
                <a:ext uri="{FF2B5EF4-FFF2-40B4-BE49-F238E27FC236}">
                  <a16:creationId xmlns:a16="http://schemas.microsoft.com/office/drawing/2014/main" id="{687E9F4A-1BF5-1978-92F6-51DE3F8F19E7}"/>
                </a:ext>
              </a:extLst>
            </p:cNvPr>
            <p:cNvSpPr/>
            <p:nvPr/>
          </p:nvSpPr>
          <p:spPr>
            <a:xfrm rot="7413018">
              <a:off x="922593" y="855968"/>
              <a:ext cx="1705108" cy="1842857"/>
            </a:xfrm>
            <a:custGeom>
              <a:avLst/>
              <a:gdLst/>
              <a:ahLst/>
              <a:cxnLst/>
              <a:rect l="l" t="t" r="r" b="b"/>
              <a:pathLst>
                <a:path w="1162493" h="1382233" extrusionOk="0">
                  <a:moveTo>
                    <a:pt x="311888" y="170121"/>
                  </a:moveTo>
                  <a:lnTo>
                    <a:pt x="1105786" y="0"/>
                  </a:lnTo>
                  <a:lnTo>
                    <a:pt x="1162493" y="843516"/>
                  </a:lnTo>
                  <a:lnTo>
                    <a:pt x="907312" y="574158"/>
                  </a:lnTo>
                  <a:lnTo>
                    <a:pt x="588335" y="1382233"/>
                  </a:lnTo>
                  <a:lnTo>
                    <a:pt x="340242" y="1049079"/>
                  </a:lnTo>
                  <a:lnTo>
                    <a:pt x="0" y="992372"/>
                  </a:lnTo>
                  <a:lnTo>
                    <a:pt x="623777" y="347330"/>
                  </a:lnTo>
                  <a:lnTo>
                    <a:pt x="311888" y="170121"/>
                  </a:lnTo>
                  <a:close/>
                </a:path>
              </a:pathLst>
            </a:custGeom>
            <a:solidFill>
              <a:srgbClr val="FFFFFF"/>
            </a:solidFill>
            <a:ln w="228600" cap="rnd" cmpd="sng">
              <a:solidFill>
                <a:srgbClr val="FFFFFF"/>
              </a:solidFill>
              <a:prstDash val="solid"/>
              <a:round/>
              <a:headEnd type="none" w="sm" len="sm"/>
              <a:tailEnd type="none" w="sm" len="sm"/>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 name="Google Shape;131;p6">
              <a:extLst>
                <a:ext uri="{FF2B5EF4-FFF2-40B4-BE49-F238E27FC236}">
                  <a16:creationId xmlns:a16="http://schemas.microsoft.com/office/drawing/2014/main" id="{6BC479A2-05FC-AC47-0E27-EEAE77690CDE}"/>
                </a:ext>
              </a:extLst>
            </p:cNvPr>
            <p:cNvSpPr/>
            <p:nvPr/>
          </p:nvSpPr>
          <p:spPr>
            <a:xfrm rot="7413018">
              <a:off x="923302" y="855998"/>
              <a:ext cx="1705108" cy="1842857"/>
            </a:xfrm>
            <a:custGeom>
              <a:avLst/>
              <a:gdLst/>
              <a:ahLst/>
              <a:cxnLst/>
              <a:rect l="l" t="t" r="r" b="b"/>
              <a:pathLst>
                <a:path w="1162493" h="1382233" extrusionOk="0">
                  <a:moveTo>
                    <a:pt x="311888" y="170121"/>
                  </a:moveTo>
                  <a:lnTo>
                    <a:pt x="1105786" y="0"/>
                  </a:lnTo>
                  <a:lnTo>
                    <a:pt x="1162493" y="843516"/>
                  </a:lnTo>
                  <a:lnTo>
                    <a:pt x="907312" y="574158"/>
                  </a:lnTo>
                  <a:lnTo>
                    <a:pt x="588335" y="1382233"/>
                  </a:lnTo>
                  <a:lnTo>
                    <a:pt x="340242" y="1049079"/>
                  </a:lnTo>
                  <a:lnTo>
                    <a:pt x="0" y="992372"/>
                  </a:lnTo>
                  <a:lnTo>
                    <a:pt x="623777" y="347330"/>
                  </a:lnTo>
                  <a:lnTo>
                    <a:pt x="311888" y="170121"/>
                  </a:lnTo>
                  <a:close/>
                </a:path>
              </a:pathLst>
            </a:custGeom>
            <a:solidFill>
              <a:schemeClr val="accent3">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15901889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AFFD743C-CF91-2632-4286-70D51BA3CCC0}"/>
              </a:ext>
            </a:extLst>
          </p:cNvPr>
          <p:cNvSpPr>
            <a:spLocks noGrp="1" noRot="1" noMove="1" noResize="1" noEditPoints="1" noAdjustHandles="1" noChangeArrowheads="1" noChangeShapeType="1"/>
          </p:cNvSpPr>
          <p:nvPr/>
        </p:nvSpPr>
        <p:spPr>
          <a:xfrm>
            <a:off x="315685" y="228600"/>
            <a:ext cx="11560629" cy="6400800"/>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3" name="مستطيل 2">
            <a:extLst>
              <a:ext uri="{FF2B5EF4-FFF2-40B4-BE49-F238E27FC236}">
                <a16:creationId xmlns:a16="http://schemas.microsoft.com/office/drawing/2014/main" id="{39ABCAE3-5E17-D360-F2E6-03F19145A48F}"/>
              </a:ext>
            </a:extLst>
          </p:cNvPr>
          <p:cNvSpPr/>
          <p:nvPr/>
        </p:nvSpPr>
        <p:spPr>
          <a:xfrm>
            <a:off x="677562" y="260770"/>
            <a:ext cx="10451842" cy="614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err="1">
                <a:solidFill>
                  <a:srgbClr val="FF0000"/>
                </a:solidFill>
              </a:rPr>
              <a:t>جليسريدات</a:t>
            </a:r>
            <a:r>
              <a:rPr lang="ar-SA" sz="2800" b="1" dirty="0">
                <a:solidFill>
                  <a:srgbClr val="FF0000"/>
                </a:solidFill>
              </a:rPr>
              <a:t> ثلاثية استبدل فيها أحد الأحماض الدهنية بمجموعة فوسفات قطبية</a:t>
            </a:r>
          </a:p>
        </p:txBody>
      </p:sp>
      <p:sp>
        <p:nvSpPr>
          <p:cNvPr id="4" name="Google Shape;16;p3">
            <a:extLst>
              <a:ext uri="{FF2B5EF4-FFF2-40B4-BE49-F238E27FC236}">
                <a16:creationId xmlns:a16="http://schemas.microsoft.com/office/drawing/2014/main" id="{8B3D97F8-98BE-9694-21B5-02BCB1B9AB73}"/>
              </a:ext>
            </a:extLst>
          </p:cNvPr>
          <p:cNvSpPr/>
          <p:nvPr/>
        </p:nvSpPr>
        <p:spPr>
          <a:xfrm>
            <a:off x="11066106" y="111190"/>
            <a:ext cx="1009262" cy="421433"/>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تحصيلي</a:t>
            </a:r>
            <a:endParaRPr sz="1800" b="0" i="0" u="none" strike="noStrike" cap="none" dirty="0">
              <a:latin typeface="Arial" panose="020B0604020202020204" pitchFamily="34" charset="0"/>
              <a:ea typeface="Calibri"/>
              <a:cs typeface="Arial" panose="020B0604020202020204" pitchFamily="34" charset="0"/>
              <a:sym typeface="Calibri"/>
            </a:endParaRPr>
          </a:p>
        </p:txBody>
      </p:sp>
      <p:graphicFrame>
        <p:nvGraphicFramePr>
          <p:cNvPr id="7" name="جدول 7">
            <a:extLst>
              <a:ext uri="{FF2B5EF4-FFF2-40B4-BE49-F238E27FC236}">
                <a16:creationId xmlns:a16="http://schemas.microsoft.com/office/drawing/2014/main" id="{BC687EC2-7CC6-D3F6-6213-DBE0E2AE3074}"/>
              </a:ext>
            </a:extLst>
          </p:cNvPr>
          <p:cNvGraphicFramePr>
            <a:graphicFrameLocks noGrp="1"/>
          </p:cNvGraphicFramePr>
          <p:nvPr>
            <p:extLst>
              <p:ext uri="{D42A27DB-BD31-4B8C-83A1-F6EECF244321}">
                <p14:modId xmlns:p14="http://schemas.microsoft.com/office/powerpoint/2010/main" val="2324431347"/>
              </p:ext>
            </p:extLst>
          </p:nvPr>
        </p:nvGraphicFramePr>
        <p:xfrm>
          <a:off x="1832024" y="942932"/>
          <a:ext cx="8244000" cy="1036320"/>
        </p:xfrm>
        <a:graphic>
          <a:graphicData uri="http://schemas.openxmlformats.org/drawingml/2006/table">
            <a:tbl>
              <a:tblPr rtl="1" firstRow="1" bandRow="1">
                <a:tableStyleId>{5C22544A-7EE6-4342-B048-85BDC9FD1C3A}</a:tableStyleId>
              </a:tblPr>
              <a:tblGrid>
                <a:gridCol w="4122000">
                  <a:extLst>
                    <a:ext uri="{9D8B030D-6E8A-4147-A177-3AD203B41FA5}">
                      <a16:colId xmlns:a16="http://schemas.microsoft.com/office/drawing/2014/main" val="989671203"/>
                    </a:ext>
                  </a:extLst>
                </a:gridCol>
                <a:gridCol w="4122000">
                  <a:extLst>
                    <a:ext uri="{9D8B030D-6E8A-4147-A177-3AD203B41FA5}">
                      <a16:colId xmlns:a16="http://schemas.microsoft.com/office/drawing/2014/main" val="2067705180"/>
                    </a:ext>
                  </a:extLst>
                </a:gridCol>
              </a:tblGrid>
              <a:tr h="486000">
                <a:tc>
                  <a:txBody>
                    <a:bodyPr/>
                    <a:lstStyle/>
                    <a:p>
                      <a:pPr algn="r" rtl="1"/>
                      <a:r>
                        <a:rPr lang="ar-SA" sz="2800" b="1" dirty="0">
                          <a:solidFill>
                            <a:schemeClr val="bg1"/>
                          </a:solidFill>
                        </a:rPr>
                        <a:t>أ) الإسترات</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ج) </a:t>
                      </a:r>
                      <a:r>
                        <a:rPr lang="ar-SA" sz="2800" b="1" dirty="0" err="1">
                          <a:solidFill>
                            <a:schemeClr val="bg1"/>
                          </a:solidFill>
                        </a:rPr>
                        <a:t>الستيرويدات</a:t>
                      </a:r>
                      <a:endParaRPr lang="ar-SA" sz="2800" b="1" dirty="0">
                        <a:solidFill>
                          <a:schemeClr val="bg1"/>
                        </a:solidFill>
                      </a:endParaRP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955449108"/>
                  </a:ext>
                </a:extLst>
              </a:tr>
              <a:tr h="486000">
                <a:tc>
                  <a:txBody>
                    <a:bodyPr/>
                    <a:lstStyle/>
                    <a:p>
                      <a:pPr algn="r" rtl="1"/>
                      <a:r>
                        <a:rPr lang="ar-SA" sz="2800" b="1" dirty="0">
                          <a:solidFill>
                            <a:schemeClr val="bg1"/>
                          </a:solidFill>
                        </a:rPr>
                        <a:t>ب) البروتينات</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د) الليبيدات الفوسفورية</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654846638"/>
                  </a:ext>
                </a:extLst>
              </a:tr>
            </a:tbl>
          </a:graphicData>
        </a:graphic>
      </p:graphicFrame>
      <p:sp>
        <p:nvSpPr>
          <p:cNvPr id="8" name="مستطيل 7">
            <a:extLst>
              <a:ext uri="{FF2B5EF4-FFF2-40B4-BE49-F238E27FC236}">
                <a16:creationId xmlns:a16="http://schemas.microsoft.com/office/drawing/2014/main" id="{C4DF5531-9264-17EA-F743-5EE682A006F4}"/>
              </a:ext>
            </a:extLst>
          </p:cNvPr>
          <p:cNvSpPr/>
          <p:nvPr/>
        </p:nvSpPr>
        <p:spPr>
          <a:xfrm>
            <a:off x="1975497" y="2087047"/>
            <a:ext cx="8100527" cy="614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ليبيدات تتكون من اتحاد حمض دهني مع كحول ذي سلسلة طويلة </a:t>
            </a:r>
          </a:p>
        </p:txBody>
      </p:sp>
      <p:graphicFrame>
        <p:nvGraphicFramePr>
          <p:cNvPr id="9" name="جدول 7">
            <a:extLst>
              <a:ext uri="{FF2B5EF4-FFF2-40B4-BE49-F238E27FC236}">
                <a16:creationId xmlns:a16="http://schemas.microsoft.com/office/drawing/2014/main" id="{D854E360-1D1F-2B99-3C6B-E19ACF259B0E}"/>
              </a:ext>
            </a:extLst>
          </p:cNvPr>
          <p:cNvGraphicFramePr>
            <a:graphicFrameLocks noGrp="1"/>
          </p:cNvGraphicFramePr>
          <p:nvPr>
            <p:extLst>
              <p:ext uri="{D42A27DB-BD31-4B8C-83A1-F6EECF244321}">
                <p14:modId xmlns:p14="http://schemas.microsoft.com/office/powerpoint/2010/main" val="3099388279"/>
              </p:ext>
            </p:extLst>
          </p:nvPr>
        </p:nvGraphicFramePr>
        <p:xfrm>
          <a:off x="1781483" y="2822712"/>
          <a:ext cx="8244000" cy="1036320"/>
        </p:xfrm>
        <a:graphic>
          <a:graphicData uri="http://schemas.openxmlformats.org/drawingml/2006/table">
            <a:tbl>
              <a:tblPr rtl="1" firstRow="1" bandRow="1">
                <a:tableStyleId>{5C22544A-7EE6-4342-B048-85BDC9FD1C3A}</a:tableStyleId>
              </a:tblPr>
              <a:tblGrid>
                <a:gridCol w="4122000">
                  <a:extLst>
                    <a:ext uri="{9D8B030D-6E8A-4147-A177-3AD203B41FA5}">
                      <a16:colId xmlns:a16="http://schemas.microsoft.com/office/drawing/2014/main" val="989671203"/>
                    </a:ext>
                  </a:extLst>
                </a:gridCol>
                <a:gridCol w="4122000">
                  <a:extLst>
                    <a:ext uri="{9D8B030D-6E8A-4147-A177-3AD203B41FA5}">
                      <a16:colId xmlns:a16="http://schemas.microsoft.com/office/drawing/2014/main" val="2067705180"/>
                    </a:ext>
                  </a:extLst>
                </a:gridCol>
              </a:tblGrid>
              <a:tr h="466145">
                <a:tc>
                  <a:txBody>
                    <a:bodyPr/>
                    <a:lstStyle/>
                    <a:p>
                      <a:pPr algn="r" rtl="1"/>
                      <a:r>
                        <a:rPr lang="ar-SA" sz="2800" b="1" dirty="0">
                          <a:solidFill>
                            <a:schemeClr val="bg1"/>
                          </a:solidFill>
                        </a:rPr>
                        <a:t>أ) البروتينات</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ج) الشموع</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955449108"/>
                  </a:ext>
                </a:extLst>
              </a:tr>
              <a:tr h="486000">
                <a:tc>
                  <a:txBody>
                    <a:bodyPr/>
                    <a:lstStyle/>
                    <a:p>
                      <a:pPr algn="r" rtl="1"/>
                      <a:r>
                        <a:rPr lang="ar-SA" sz="2800" b="1" dirty="0">
                          <a:solidFill>
                            <a:schemeClr val="bg1"/>
                          </a:solidFill>
                        </a:rPr>
                        <a:t>ب) </a:t>
                      </a:r>
                      <a:r>
                        <a:rPr lang="ar-SA" sz="2800" b="1" dirty="0" err="1">
                          <a:solidFill>
                            <a:schemeClr val="bg1"/>
                          </a:solidFill>
                        </a:rPr>
                        <a:t>الجليسريدات</a:t>
                      </a:r>
                      <a:endParaRPr lang="ar-SA" sz="2800" b="1" dirty="0">
                        <a:solidFill>
                          <a:schemeClr val="bg1"/>
                        </a:solidFill>
                      </a:endParaRP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د) </a:t>
                      </a:r>
                      <a:r>
                        <a:rPr lang="ar-SA" sz="2800" b="1" dirty="0" err="1">
                          <a:solidFill>
                            <a:schemeClr val="bg1"/>
                          </a:solidFill>
                        </a:rPr>
                        <a:t>الستيرويدات</a:t>
                      </a:r>
                      <a:endParaRPr lang="ar-SA" sz="2800" b="1" dirty="0">
                        <a:solidFill>
                          <a:schemeClr val="bg1"/>
                        </a:solidFill>
                      </a:endParaRP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654846638"/>
                  </a:ext>
                </a:extLst>
              </a:tr>
            </a:tbl>
          </a:graphicData>
        </a:graphic>
      </p:graphicFrame>
      <p:sp>
        <p:nvSpPr>
          <p:cNvPr id="10" name="مستطيل 9">
            <a:extLst>
              <a:ext uri="{FF2B5EF4-FFF2-40B4-BE49-F238E27FC236}">
                <a16:creationId xmlns:a16="http://schemas.microsoft.com/office/drawing/2014/main" id="{B008D5E9-2180-981E-C7D4-6E4CAF6B48DF}"/>
              </a:ext>
            </a:extLst>
          </p:cNvPr>
          <p:cNvSpPr/>
          <p:nvPr/>
        </p:nvSpPr>
        <p:spPr>
          <a:xfrm>
            <a:off x="1832025" y="4036639"/>
            <a:ext cx="8243999" cy="614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تعد الشموع من </a:t>
            </a:r>
          </a:p>
        </p:txBody>
      </p:sp>
      <p:graphicFrame>
        <p:nvGraphicFramePr>
          <p:cNvPr id="11" name="جدول 7">
            <a:extLst>
              <a:ext uri="{FF2B5EF4-FFF2-40B4-BE49-F238E27FC236}">
                <a16:creationId xmlns:a16="http://schemas.microsoft.com/office/drawing/2014/main" id="{F4BC3582-C649-62D1-2597-B0B1BFB683B9}"/>
              </a:ext>
            </a:extLst>
          </p:cNvPr>
          <p:cNvGraphicFramePr>
            <a:graphicFrameLocks noGrp="1"/>
          </p:cNvGraphicFramePr>
          <p:nvPr>
            <p:extLst>
              <p:ext uri="{D42A27DB-BD31-4B8C-83A1-F6EECF244321}">
                <p14:modId xmlns:p14="http://schemas.microsoft.com/office/powerpoint/2010/main" val="4285407111"/>
              </p:ext>
            </p:extLst>
          </p:nvPr>
        </p:nvGraphicFramePr>
        <p:xfrm>
          <a:off x="1781483" y="4696690"/>
          <a:ext cx="8244000" cy="1036320"/>
        </p:xfrm>
        <a:graphic>
          <a:graphicData uri="http://schemas.openxmlformats.org/drawingml/2006/table">
            <a:tbl>
              <a:tblPr rtl="1" firstRow="1" bandRow="1">
                <a:tableStyleId>{5C22544A-7EE6-4342-B048-85BDC9FD1C3A}</a:tableStyleId>
              </a:tblPr>
              <a:tblGrid>
                <a:gridCol w="4122000">
                  <a:extLst>
                    <a:ext uri="{9D8B030D-6E8A-4147-A177-3AD203B41FA5}">
                      <a16:colId xmlns:a16="http://schemas.microsoft.com/office/drawing/2014/main" val="989671203"/>
                    </a:ext>
                  </a:extLst>
                </a:gridCol>
                <a:gridCol w="4122000">
                  <a:extLst>
                    <a:ext uri="{9D8B030D-6E8A-4147-A177-3AD203B41FA5}">
                      <a16:colId xmlns:a16="http://schemas.microsoft.com/office/drawing/2014/main" val="2067705180"/>
                    </a:ext>
                  </a:extLst>
                </a:gridCol>
              </a:tblGrid>
              <a:tr h="486000">
                <a:tc>
                  <a:txBody>
                    <a:bodyPr/>
                    <a:lstStyle/>
                    <a:p>
                      <a:pPr algn="r" rtl="1"/>
                      <a:r>
                        <a:rPr lang="ar-SA" sz="2800" b="1" dirty="0">
                          <a:solidFill>
                            <a:schemeClr val="bg1"/>
                          </a:solidFill>
                        </a:rPr>
                        <a:t>أ) الإسترات</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ج) البوليمرات</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955449108"/>
                  </a:ext>
                </a:extLst>
              </a:tr>
              <a:tr h="486000">
                <a:tc>
                  <a:txBody>
                    <a:bodyPr/>
                    <a:lstStyle/>
                    <a:p>
                      <a:pPr algn="r" rtl="1"/>
                      <a:r>
                        <a:rPr lang="ar-SA" sz="2800" b="1" dirty="0">
                          <a:solidFill>
                            <a:schemeClr val="bg1"/>
                          </a:solidFill>
                        </a:rPr>
                        <a:t>ب) الليبيدات</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د) الألدهيدات</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654846638"/>
                  </a:ext>
                </a:extLst>
              </a:tr>
            </a:tbl>
          </a:graphicData>
        </a:graphic>
      </p:graphicFrame>
      <p:sp>
        <p:nvSpPr>
          <p:cNvPr id="12" name="مستطيل 11">
            <a:extLst>
              <a:ext uri="{FF2B5EF4-FFF2-40B4-BE49-F238E27FC236}">
                <a16:creationId xmlns:a16="http://schemas.microsoft.com/office/drawing/2014/main" id="{9AD03F2B-B328-3AE4-D67C-76EA89E2EA26}"/>
              </a:ext>
            </a:extLst>
          </p:cNvPr>
          <p:cNvSpPr/>
          <p:nvPr/>
        </p:nvSpPr>
        <p:spPr>
          <a:xfrm>
            <a:off x="7996020" y="992720"/>
            <a:ext cx="1982495"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A577DF78-BE32-4B70-E506-AAB53F7CED8C}"/>
              </a:ext>
            </a:extLst>
          </p:cNvPr>
          <p:cNvSpPr/>
          <p:nvPr/>
        </p:nvSpPr>
        <p:spPr>
          <a:xfrm>
            <a:off x="6537425" y="1574992"/>
            <a:ext cx="3488058"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4" name="مستطيل 13">
            <a:extLst>
              <a:ext uri="{FF2B5EF4-FFF2-40B4-BE49-F238E27FC236}">
                <a16:creationId xmlns:a16="http://schemas.microsoft.com/office/drawing/2014/main" id="{8A97118B-2C76-331D-500D-EF0A6CB08007}"/>
              </a:ext>
            </a:extLst>
          </p:cNvPr>
          <p:cNvSpPr/>
          <p:nvPr/>
        </p:nvSpPr>
        <p:spPr>
          <a:xfrm>
            <a:off x="3270429" y="1029678"/>
            <a:ext cx="2545442"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مستطيل 14">
            <a:extLst>
              <a:ext uri="{FF2B5EF4-FFF2-40B4-BE49-F238E27FC236}">
                <a16:creationId xmlns:a16="http://schemas.microsoft.com/office/drawing/2014/main" id="{CE38B145-6FF5-FEAC-C58C-19B2E714B56A}"/>
              </a:ext>
            </a:extLst>
          </p:cNvPr>
          <p:cNvSpPr/>
          <p:nvPr/>
        </p:nvSpPr>
        <p:spPr>
          <a:xfrm>
            <a:off x="7352725" y="2914282"/>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49208D1A-093A-ABAC-D21B-CA538507FA70}"/>
              </a:ext>
            </a:extLst>
          </p:cNvPr>
          <p:cNvSpPr/>
          <p:nvPr/>
        </p:nvSpPr>
        <p:spPr>
          <a:xfrm>
            <a:off x="7297519" y="3437373"/>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A36D5725-984D-18D4-E5DF-57F0BD5C2915}"/>
              </a:ext>
            </a:extLst>
          </p:cNvPr>
          <p:cNvSpPr/>
          <p:nvPr/>
        </p:nvSpPr>
        <p:spPr>
          <a:xfrm>
            <a:off x="1975497" y="3418492"/>
            <a:ext cx="3842398"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a:extLst>
              <a:ext uri="{FF2B5EF4-FFF2-40B4-BE49-F238E27FC236}">
                <a16:creationId xmlns:a16="http://schemas.microsoft.com/office/drawing/2014/main" id="{26D4B079-C2C7-80FC-6026-3E720CC4F7A8}"/>
              </a:ext>
            </a:extLst>
          </p:cNvPr>
          <p:cNvSpPr/>
          <p:nvPr/>
        </p:nvSpPr>
        <p:spPr>
          <a:xfrm>
            <a:off x="7297519" y="4768589"/>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ستطيل 18">
            <a:extLst>
              <a:ext uri="{FF2B5EF4-FFF2-40B4-BE49-F238E27FC236}">
                <a16:creationId xmlns:a16="http://schemas.microsoft.com/office/drawing/2014/main" id="{246CD65C-E06B-5C20-1598-32D8C1448B74}"/>
              </a:ext>
            </a:extLst>
          </p:cNvPr>
          <p:cNvSpPr/>
          <p:nvPr/>
        </p:nvSpPr>
        <p:spPr>
          <a:xfrm>
            <a:off x="3233037" y="4744472"/>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مستطيل 19">
            <a:extLst>
              <a:ext uri="{FF2B5EF4-FFF2-40B4-BE49-F238E27FC236}">
                <a16:creationId xmlns:a16="http://schemas.microsoft.com/office/drawing/2014/main" id="{0CA8CBBC-22FE-2A9F-E686-E447ABDD0F4F}"/>
              </a:ext>
            </a:extLst>
          </p:cNvPr>
          <p:cNvSpPr/>
          <p:nvPr/>
        </p:nvSpPr>
        <p:spPr>
          <a:xfrm>
            <a:off x="3190081" y="5297883"/>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405010422"/>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p3">
            <a:extLst>
              <a:ext uri="{FF2B5EF4-FFF2-40B4-BE49-F238E27FC236}">
                <a16:creationId xmlns:a16="http://schemas.microsoft.com/office/drawing/2014/main" id="{AFFD743C-CF91-2632-4286-70D51BA3CCC0}"/>
              </a:ext>
            </a:extLst>
          </p:cNvPr>
          <p:cNvSpPr>
            <a:spLocks noGrp="1" noRot="1" noMove="1" noResize="1" noEditPoints="1" noAdjustHandles="1" noChangeArrowheads="1" noChangeShapeType="1"/>
          </p:cNvSpPr>
          <p:nvPr/>
        </p:nvSpPr>
        <p:spPr>
          <a:xfrm>
            <a:off x="315685" y="228600"/>
            <a:ext cx="11560629" cy="6400800"/>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3" name="مستطيل 2">
            <a:extLst>
              <a:ext uri="{FF2B5EF4-FFF2-40B4-BE49-F238E27FC236}">
                <a16:creationId xmlns:a16="http://schemas.microsoft.com/office/drawing/2014/main" id="{39ABCAE3-5E17-D360-F2E6-03F19145A48F}"/>
              </a:ext>
            </a:extLst>
          </p:cNvPr>
          <p:cNvSpPr/>
          <p:nvPr/>
        </p:nvSpPr>
        <p:spPr>
          <a:xfrm>
            <a:off x="677562" y="260770"/>
            <a:ext cx="10451842" cy="614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ليبيدات تحوي تراكيبها حلقات متعددة</a:t>
            </a:r>
          </a:p>
        </p:txBody>
      </p:sp>
      <p:sp>
        <p:nvSpPr>
          <p:cNvPr id="4" name="Google Shape;16;p3">
            <a:extLst>
              <a:ext uri="{FF2B5EF4-FFF2-40B4-BE49-F238E27FC236}">
                <a16:creationId xmlns:a16="http://schemas.microsoft.com/office/drawing/2014/main" id="{8B3D97F8-98BE-9694-21B5-02BCB1B9AB73}"/>
              </a:ext>
            </a:extLst>
          </p:cNvPr>
          <p:cNvSpPr/>
          <p:nvPr/>
        </p:nvSpPr>
        <p:spPr>
          <a:xfrm>
            <a:off x="11066106" y="111190"/>
            <a:ext cx="1009262" cy="421433"/>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تحصيلي</a:t>
            </a:r>
            <a:endParaRPr sz="1800" b="0" i="0" u="none" strike="noStrike" cap="none" dirty="0">
              <a:latin typeface="Arial" panose="020B0604020202020204" pitchFamily="34" charset="0"/>
              <a:ea typeface="Calibri"/>
              <a:cs typeface="Arial" panose="020B0604020202020204" pitchFamily="34" charset="0"/>
              <a:sym typeface="Calibri"/>
            </a:endParaRPr>
          </a:p>
        </p:txBody>
      </p:sp>
      <p:graphicFrame>
        <p:nvGraphicFramePr>
          <p:cNvPr id="7" name="جدول 7">
            <a:extLst>
              <a:ext uri="{FF2B5EF4-FFF2-40B4-BE49-F238E27FC236}">
                <a16:creationId xmlns:a16="http://schemas.microsoft.com/office/drawing/2014/main" id="{BC687EC2-7CC6-D3F6-6213-DBE0E2AE3074}"/>
              </a:ext>
            </a:extLst>
          </p:cNvPr>
          <p:cNvGraphicFramePr>
            <a:graphicFrameLocks noGrp="1"/>
          </p:cNvGraphicFramePr>
          <p:nvPr>
            <p:extLst>
              <p:ext uri="{D42A27DB-BD31-4B8C-83A1-F6EECF244321}">
                <p14:modId xmlns:p14="http://schemas.microsoft.com/office/powerpoint/2010/main" val="3451722401"/>
              </p:ext>
            </p:extLst>
          </p:nvPr>
        </p:nvGraphicFramePr>
        <p:xfrm>
          <a:off x="1832024" y="942932"/>
          <a:ext cx="8244000" cy="1036320"/>
        </p:xfrm>
        <a:graphic>
          <a:graphicData uri="http://schemas.openxmlformats.org/drawingml/2006/table">
            <a:tbl>
              <a:tblPr rtl="1" firstRow="1" bandRow="1">
                <a:tableStyleId>{5C22544A-7EE6-4342-B048-85BDC9FD1C3A}</a:tableStyleId>
              </a:tblPr>
              <a:tblGrid>
                <a:gridCol w="4122000">
                  <a:extLst>
                    <a:ext uri="{9D8B030D-6E8A-4147-A177-3AD203B41FA5}">
                      <a16:colId xmlns:a16="http://schemas.microsoft.com/office/drawing/2014/main" val="989671203"/>
                    </a:ext>
                  </a:extLst>
                </a:gridCol>
                <a:gridCol w="4122000">
                  <a:extLst>
                    <a:ext uri="{9D8B030D-6E8A-4147-A177-3AD203B41FA5}">
                      <a16:colId xmlns:a16="http://schemas.microsoft.com/office/drawing/2014/main" val="2067705180"/>
                    </a:ext>
                  </a:extLst>
                </a:gridCol>
              </a:tblGrid>
              <a:tr h="486000">
                <a:tc>
                  <a:txBody>
                    <a:bodyPr/>
                    <a:lstStyle/>
                    <a:p>
                      <a:pPr algn="r" rtl="1"/>
                      <a:r>
                        <a:rPr lang="ar-SA" sz="2800" b="1" dirty="0">
                          <a:solidFill>
                            <a:schemeClr val="bg1"/>
                          </a:solidFill>
                        </a:rPr>
                        <a:t>أ) الببتيدات</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ج) البروتينات</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955449108"/>
                  </a:ext>
                </a:extLst>
              </a:tr>
              <a:tr h="486000">
                <a:tc>
                  <a:txBody>
                    <a:bodyPr/>
                    <a:lstStyle/>
                    <a:p>
                      <a:pPr algn="r" rtl="1"/>
                      <a:r>
                        <a:rPr lang="ar-SA" sz="2800" b="1" dirty="0">
                          <a:solidFill>
                            <a:schemeClr val="bg1"/>
                          </a:solidFill>
                        </a:rPr>
                        <a:t>ب) الأحماض الدهنية</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د) </a:t>
                      </a:r>
                      <a:r>
                        <a:rPr lang="ar-SA" sz="2800" b="1" dirty="0" err="1">
                          <a:solidFill>
                            <a:schemeClr val="bg1"/>
                          </a:solidFill>
                        </a:rPr>
                        <a:t>الستيرويدات</a:t>
                      </a:r>
                      <a:endParaRPr lang="ar-SA" sz="2800" b="1" dirty="0">
                        <a:solidFill>
                          <a:schemeClr val="bg1"/>
                        </a:solidFill>
                      </a:endParaRP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654846638"/>
                  </a:ext>
                </a:extLst>
              </a:tr>
            </a:tbl>
          </a:graphicData>
        </a:graphic>
      </p:graphicFrame>
      <p:sp>
        <p:nvSpPr>
          <p:cNvPr id="8" name="مستطيل 7">
            <a:extLst>
              <a:ext uri="{FF2B5EF4-FFF2-40B4-BE49-F238E27FC236}">
                <a16:creationId xmlns:a16="http://schemas.microsoft.com/office/drawing/2014/main" id="{C4DF5531-9264-17EA-F743-5EE682A006F4}"/>
              </a:ext>
            </a:extLst>
          </p:cNvPr>
          <p:cNvSpPr/>
          <p:nvPr/>
        </p:nvSpPr>
        <p:spPr>
          <a:xfrm>
            <a:off x="1975497" y="2087047"/>
            <a:ext cx="8100527" cy="614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err="1">
                <a:solidFill>
                  <a:srgbClr val="FF0000"/>
                </a:solidFill>
              </a:rPr>
              <a:t>الكرلسترول</a:t>
            </a:r>
            <a:r>
              <a:rPr lang="ar-SA" sz="2800" b="1" dirty="0">
                <a:solidFill>
                  <a:srgbClr val="FF0000"/>
                </a:solidFill>
              </a:rPr>
              <a:t> من أمثلة </a:t>
            </a:r>
          </a:p>
        </p:txBody>
      </p:sp>
      <p:graphicFrame>
        <p:nvGraphicFramePr>
          <p:cNvPr id="9" name="جدول 7">
            <a:extLst>
              <a:ext uri="{FF2B5EF4-FFF2-40B4-BE49-F238E27FC236}">
                <a16:creationId xmlns:a16="http://schemas.microsoft.com/office/drawing/2014/main" id="{D854E360-1D1F-2B99-3C6B-E19ACF259B0E}"/>
              </a:ext>
            </a:extLst>
          </p:cNvPr>
          <p:cNvGraphicFramePr>
            <a:graphicFrameLocks noGrp="1"/>
          </p:cNvGraphicFramePr>
          <p:nvPr>
            <p:extLst>
              <p:ext uri="{D42A27DB-BD31-4B8C-83A1-F6EECF244321}">
                <p14:modId xmlns:p14="http://schemas.microsoft.com/office/powerpoint/2010/main" val="1469246891"/>
              </p:ext>
            </p:extLst>
          </p:nvPr>
        </p:nvGraphicFramePr>
        <p:xfrm>
          <a:off x="1781483" y="2822712"/>
          <a:ext cx="8244000" cy="1036320"/>
        </p:xfrm>
        <a:graphic>
          <a:graphicData uri="http://schemas.openxmlformats.org/drawingml/2006/table">
            <a:tbl>
              <a:tblPr rtl="1" firstRow="1" bandRow="1">
                <a:tableStyleId>{5C22544A-7EE6-4342-B048-85BDC9FD1C3A}</a:tableStyleId>
              </a:tblPr>
              <a:tblGrid>
                <a:gridCol w="4122000">
                  <a:extLst>
                    <a:ext uri="{9D8B030D-6E8A-4147-A177-3AD203B41FA5}">
                      <a16:colId xmlns:a16="http://schemas.microsoft.com/office/drawing/2014/main" val="989671203"/>
                    </a:ext>
                  </a:extLst>
                </a:gridCol>
                <a:gridCol w="4122000">
                  <a:extLst>
                    <a:ext uri="{9D8B030D-6E8A-4147-A177-3AD203B41FA5}">
                      <a16:colId xmlns:a16="http://schemas.microsoft.com/office/drawing/2014/main" val="2067705180"/>
                    </a:ext>
                  </a:extLst>
                </a:gridCol>
              </a:tblGrid>
              <a:tr h="466145">
                <a:tc>
                  <a:txBody>
                    <a:bodyPr/>
                    <a:lstStyle/>
                    <a:p>
                      <a:pPr algn="r" rtl="1"/>
                      <a:r>
                        <a:rPr lang="ar-SA" sz="2800" b="1" dirty="0">
                          <a:solidFill>
                            <a:schemeClr val="bg1"/>
                          </a:solidFill>
                        </a:rPr>
                        <a:t>أ) الدهون </a:t>
                      </a:r>
                      <a:r>
                        <a:rPr lang="ar-SA" sz="2800" b="1" dirty="0" err="1">
                          <a:solidFill>
                            <a:schemeClr val="bg1"/>
                          </a:solidFill>
                        </a:rPr>
                        <a:t>المفسفرة</a:t>
                      </a:r>
                      <a:endParaRPr lang="ar-SA" sz="2800" b="1" dirty="0">
                        <a:solidFill>
                          <a:schemeClr val="bg1"/>
                        </a:solidFill>
                      </a:endParaRP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ج) </a:t>
                      </a:r>
                      <a:r>
                        <a:rPr lang="ar-SA" sz="2800" b="1" dirty="0" err="1">
                          <a:solidFill>
                            <a:schemeClr val="bg1"/>
                          </a:solidFill>
                        </a:rPr>
                        <a:t>الستيرويدات</a:t>
                      </a:r>
                      <a:endParaRPr lang="ar-SA" sz="2800" b="1" dirty="0">
                        <a:solidFill>
                          <a:schemeClr val="bg1"/>
                        </a:solidFill>
                      </a:endParaRP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955449108"/>
                  </a:ext>
                </a:extLst>
              </a:tr>
              <a:tr h="486000">
                <a:tc>
                  <a:txBody>
                    <a:bodyPr/>
                    <a:lstStyle/>
                    <a:p>
                      <a:pPr algn="r" rtl="1"/>
                      <a:r>
                        <a:rPr lang="ar-SA" sz="2800" b="1" dirty="0">
                          <a:solidFill>
                            <a:schemeClr val="bg1"/>
                          </a:solidFill>
                        </a:rPr>
                        <a:t>ب) الدهون غير المشبعة</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د) الأحماض الأمينية</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654846638"/>
                  </a:ext>
                </a:extLst>
              </a:tr>
            </a:tbl>
          </a:graphicData>
        </a:graphic>
      </p:graphicFrame>
      <p:sp>
        <p:nvSpPr>
          <p:cNvPr id="10" name="مستطيل 9">
            <a:extLst>
              <a:ext uri="{FF2B5EF4-FFF2-40B4-BE49-F238E27FC236}">
                <a16:creationId xmlns:a16="http://schemas.microsoft.com/office/drawing/2014/main" id="{B008D5E9-2180-981E-C7D4-6E4CAF6B48DF}"/>
              </a:ext>
            </a:extLst>
          </p:cNvPr>
          <p:cNvSpPr/>
          <p:nvPr/>
        </p:nvSpPr>
        <p:spPr>
          <a:xfrm>
            <a:off x="1832025" y="4036639"/>
            <a:ext cx="8243999" cy="614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rPr>
              <a:t>ستيرويد يعمل مكوناً بنائياً مهماً للأغشية الخلوية</a:t>
            </a:r>
          </a:p>
        </p:txBody>
      </p:sp>
      <p:graphicFrame>
        <p:nvGraphicFramePr>
          <p:cNvPr id="11" name="جدول 7">
            <a:extLst>
              <a:ext uri="{FF2B5EF4-FFF2-40B4-BE49-F238E27FC236}">
                <a16:creationId xmlns:a16="http://schemas.microsoft.com/office/drawing/2014/main" id="{F4BC3582-C649-62D1-2597-B0B1BFB683B9}"/>
              </a:ext>
            </a:extLst>
          </p:cNvPr>
          <p:cNvGraphicFramePr>
            <a:graphicFrameLocks noGrp="1"/>
          </p:cNvGraphicFramePr>
          <p:nvPr>
            <p:extLst>
              <p:ext uri="{D42A27DB-BD31-4B8C-83A1-F6EECF244321}">
                <p14:modId xmlns:p14="http://schemas.microsoft.com/office/powerpoint/2010/main" val="957459935"/>
              </p:ext>
            </p:extLst>
          </p:nvPr>
        </p:nvGraphicFramePr>
        <p:xfrm>
          <a:off x="1781483" y="4696690"/>
          <a:ext cx="8244000" cy="1036320"/>
        </p:xfrm>
        <a:graphic>
          <a:graphicData uri="http://schemas.openxmlformats.org/drawingml/2006/table">
            <a:tbl>
              <a:tblPr rtl="1" firstRow="1" bandRow="1">
                <a:tableStyleId>{5C22544A-7EE6-4342-B048-85BDC9FD1C3A}</a:tableStyleId>
              </a:tblPr>
              <a:tblGrid>
                <a:gridCol w="4122000">
                  <a:extLst>
                    <a:ext uri="{9D8B030D-6E8A-4147-A177-3AD203B41FA5}">
                      <a16:colId xmlns:a16="http://schemas.microsoft.com/office/drawing/2014/main" val="989671203"/>
                    </a:ext>
                  </a:extLst>
                </a:gridCol>
                <a:gridCol w="4122000">
                  <a:extLst>
                    <a:ext uri="{9D8B030D-6E8A-4147-A177-3AD203B41FA5}">
                      <a16:colId xmlns:a16="http://schemas.microsoft.com/office/drawing/2014/main" val="2067705180"/>
                    </a:ext>
                  </a:extLst>
                </a:gridCol>
              </a:tblGrid>
              <a:tr h="486000">
                <a:tc>
                  <a:txBody>
                    <a:bodyPr/>
                    <a:lstStyle/>
                    <a:p>
                      <a:pPr algn="r" rtl="1"/>
                      <a:r>
                        <a:rPr lang="ar-SA" sz="2800" b="1" dirty="0">
                          <a:solidFill>
                            <a:schemeClr val="bg1"/>
                          </a:solidFill>
                        </a:rPr>
                        <a:t>أ) الجلايكوجين</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ج) النشا</a:t>
                      </a: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955449108"/>
                  </a:ext>
                </a:extLst>
              </a:tr>
              <a:tr h="486000">
                <a:tc>
                  <a:txBody>
                    <a:bodyPr/>
                    <a:lstStyle/>
                    <a:p>
                      <a:pPr algn="r" rtl="1"/>
                      <a:r>
                        <a:rPr lang="ar-SA" sz="2800" b="1" dirty="0">
                          <a:solidFill>
                            <a:schemeClr val="bg1"/>
                          </a:solidFill>
                        </a:rPr>
                        <a:t>ب) </a:t>
                      </a:r>
                      <a:r>
                        <a:rPr lang="ar-SA" sz="2800" b="1" dirty="0" err="1">
                          <a:solidFill>
                            <a:schemeClr val="bg1"/>
                          </a:solidFill>
                        </a:rPr>
                        <a:t>الكرلسترول</a:t>
                      </a:r>
                      <a:endParaRPr lang="ar-SA" sz="2800" b="1" dirty="0">
                        <a:solidFill>
                          <a:schemeClr val="bg1"/>
                        </a:solidFill>
                      </a:endParaRP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r" rtl="1"/>
                      <a:r>
                        <a:rPr lang="ar-SA" sz="2800" b="1" dirty="0">
                          <a:solidFill>
                            <a:schemeClr val="bg1"/>
                          </a:solidFill>
                        </a:rPr>
                        <a:t>د) </a:t>
                      </a:r>
                      <a:r>
                        <a:rPr lang="ar-SA" sz="2800" b="1" dirty="0" err="1">
                          <a:solidFill>
                            <a:schemeClr val="bg1"/>
                          </a:solidFill>
                        </a:rPr>
                        <a:t>الكيراتين</a:t>
                      </a:r>
                      <a:endParaRPr lang="ar-SA" sz="2800" b="1" dirty="0">
                        <a:solidFill>
                          <a:schemeClr val="bg1"/>
                        </a:solidFill>
                      </a:endParaRPr>
                    </a:p>
                  </a:txBody>
                  <a:tcPr anchor="ct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654846638"/>
                  </a:ext>
                </a:extLst>
              </a:tr>
            </a:tbl>
          </a:graphicData>
        </a:graphic>
      </p:graphicFrame>
      <p:sp>
        <p:nvSpPr>
          <p:cNvPr id="12" name="مستطيل 11">
            <a:extLst>
              <a:ext uri="{FF2B5EF4-FFF2-40B4-BE49-F238E27FC236}">
                <a16:creationId xmlns:a16="http://schemas.microsoft.com/office/drawing/2014/main" id="{9AD03F2B-B328-3AE4-D67C-76EA89E2EA26}"/>
              </a:ext>
            </a:extLst>
          </p:cNvPr>
          <p:cNvSpPr/>
          <p:nvPr/>
        </p:nvSpPr>
        <p:spPr>
          <a:xfrm>
            <a:off x="7996020" y="1014610"/>
            <a:ext cx="1982495"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A577DF78-BE32-4B70-E506-AAB53F7CED8C}"/>
              </a:ext>
            </a:extLst>
          </p:cNvPr>
          <p:cNvSpPr/>
          <p:nvPr/>
        </p:nvSpPr>
        <p:spPr>
          <a:xfrm>
            <a:off x="6537425" y="1512419"/>
            <a:ext cx="3488058"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4" name="مستطيل 13">
            <a:extLst>
              <a:ext uri="{FF2B5EF4-FFF2-40B4-BE49-F238E27FC236}">
                <a16:creationId xmlns:a16="http://schemas.microsoft.com/office/drawing/2014/main" id="{8A97118B-2C76-331D-500D-EF0A6CB08007}"/>
              </a:ext>
            </a:extLst>
          </p:cNvPr>
          <p:cNvSpPr/>
          <p:nvPr/>
        </p:nvSpPr>
        <p:spPr>
          <a:xfrm>
            <a:off x="3313385" y="1037614"/>
            <a:ext cx="2545442"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مستطيل 14">
            <a:extLst>
              <a:ext uri="{FF2B5EF4-FFF2-40B4-BE49-F238E27FC236}">
                <a16:creationId xmlns:a16="http://schemas.microsoft.com/office/drawing/2014/main" id="{CE38B145-6FF5-FEAC-C58C-19B2E714B56A}"/>
              </a:ext>
            </a:extLst>
          </p:cNvPr>
          <p:cNvSpPr/>
          <p:nvPr/>
        </p:nvSpPr>
        <p:spPr>
          <a:xfrm>
            <a:off x="7285856" y="2879194"/>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49208D1A-093A-ABAC-D21B-CA538507FA70}"/>
              </a:ext>
            </a:extLst>
          </p:cNvPr>
          <p:cNvSpPr/>
          <p:nvPr/>
        </p:nvSpPr>
        <p:spPr>
          <a:xfrm>
            <a:off x="6753225" y="3408135"/>
            <a:ext cx="3170084"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A36D5725-984D-18D4-E5DF-57F0BD5C2915}"/>
              </a:ext>
            </a:extLst>
          </p:cNvPr>
          <p:cNvSpPr/>
          <p:nvPr/>
        </p:nvSpPr>
        <p:spPr>
          <a:xfrm>
            <a:off x="1973473" y="3408134"/>
            <a:ext cx="3842398"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a:extLst>
              <a:ext uri="{FF2B5EF4-FFF2-40B4-BE49-F238E27FC236}">
                <a16:creationId xmlns:a16="http://schemas.microsoft.com/office/drawing/2014/main" id="{26D4B079-C2C7-80FC-6026-3E720CC4F7A8}"/>
              </a:ext>
            </a:extLst>
          </p:cNvPr>
          <p:cNvSpPr/>
          <p:nvPr/>
        </p:nvSpPr>
        <p:spPr>
          <a:xfrm>
            <a:off x="7290335" y="4717466"/>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ستطيل 18">
            <a:extLst>
              <a:ext uri="{FF2B5EF4-FFF2-40B4-BE49-F238E27FC236}">
                <a16:creationId xmlns:a16="http://schemas.microsoft.com/office/drawing/2014/main" id="{246CD65C-E06B-5C20-1598-32D8C1448B74}"/>
              </a:ext>
            </a:extLst>
          </p:cNvPr>
          <p:cNvSpPr/>
          <p:nvPr/>
        </p:nvSpPr>
        <p:spPr>
          <a:xfrm>
            <a:off x="3182221" y="4808218"/>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مستطيل 19">
            <a:extLst>
              <a:ext uri="{FF2B5EF4-FFF2-40B4-BE49-F238E27FC236}">
                <a16:creationId xmlns:a16="http://schemas.microsoft.com/office/drawing/2014/main" id="{0CA8CBBC-22FE-2A9F-E686-E447ABDD0F4F}"/>
              </a:ext>
            </a:extLst>
          </p:cNvPr>
          <p:cNvSpPr/>
          <p:nvPr/>
        </p:nvSpPr>
        <p:spPr>
          <a:xfrm>
            <a:off x="3228063" y="5270614"/>
            <a:ext cx="2625790" cy="381907"/>
          </a:xfrm>
          <a:prstGeom prst="rect">
            <a:avLst/>
          </a:prstGeom>
          <a:solidFill>
            <a:srgbClr val="9AC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54591174"/>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a:extLst>
              <a:ext uri="{FF2B5EF4-FFF2-40B4-BE49-F238E27FC236}">
                <a16:creationId xmlns:a16="http://schemas.microsoft.com/office/drawing/2014/main" id="{A7DDE17A-BF88-65A4-7EF7-8FA87EF43976}"/>
              </a:ext>
            </a:extLst>
          </p:cNvPr>
          <p:cNvGrpSpPr/>
          <p:nvPr/>
        </p:nvGrpSpPr>
        <p:grpSpPr>
          <a:xfrm>
            <a:off x="5581650" y="866775"/>
            <a:ext cx="5437414" cy="5124450"/>
            <a:chOff x="5581650" y="866775"/>
            <a:chExt cx="5437414" cy="5124450"/>
          </a:xfrm>
        </p:grpSpPr>
        <p:sp>
          <p:nvSpPr>
            <p:cNvPr id="2" name="Google Shape;16;p3">
              <a:extLst>
                <a:ext uri="{FF2B5EF4-FFF2-40B4-BE49-F238E27FC236}">
                  <a16:creationId xmlns:a16="http://schemas.microsoft.com/office/drawing/2014/main" id="{4F312422-8BC0-6CF5-5B6F-B3BE96C28ECC}"/>
                </a:ext>
              </a:extLst>
            </p:cNvPr>
            <p:cNvSpPr/>
            <p:nvPr/>
          </p:nvSpPr>
          <p:spPr>
            <a:xfrm>
              <a:off x="5581650" y="866775"/>
              <a:ext cx="5437414" cy="5124450"/>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3" name="Google Shape;16;p3">
              <a:extLst>
                <a:ext uri="{FF2B5EF4-FFF2-40B4-BE49-F238E27FC236}">
                  <a16:creationId xmlns:a16="http://schemas.microsoft.com/office/drawing/2014/main" id="{F5EF1953-2E60-77FF-AB71-DD4E7ECE5FD9}"/>
                </a:ext>
              </a:extLst>
            </p:cNvPr>
            <p:cNvSpPr/>
            <p:nvPr/>
          </p:nvSpPr>
          <p:spPr>
            <a:xfrm>
              <a:off x="5805390" y="1060337"/>
              <a:ext cx="4989933" cy="4737326"/>
            </a:xfrm>
            <a:prstGeom prst="rect">
              <a:avLst/>
            </a:prstGeom>
            <a:solidFill>
              <a:srgbClr val="C7558E"/>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4" name="Google Shape;16;p3">
              <a:extLst>
                <a:ext uri="{FF2B5EF4-FFF2-40B4-BE49-F238E27FC236}">
                  <a16:creationId xmlns:a16="http://schemas.microsoft.com/office/drawing/2014/main" id="{253FCBE7-D37E-0CC8-AE52-D2187449D5C6}"/>
                </a:ext>
              </a:extLst>
            </p:cNvPr>
            <p:cNvSpPr/>
            <p:nvPr/>
          </p:nvSpPr>
          <p:spPr>
            <a:xfrm>
              <a:off x="6028352" y="1296834"/>
              <a:ext cx="4544008" cy="4264332"/>
            </a:xfrm>
            <a:prstGeom prst="rect">
              <a:avLst/>
            </a:prstGeom>
            <a:solidFill>
              <a:schemeClr val="bg1"/>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grpSp>
      <p:sp>
        <p:nvSpPr>
          <p:cNvPr id="6" name="مستطيل 5">
            <a:extLst>
              <a:ext uri="{FF2B5EF4-FFF2-40B4-BE49-F238E27FC236}">
                <a16:creationId xmlns:a16="http://schemas.microsoft.com/office/drawing/2014/main" id="{A4F88C4E-2DD0-A6D4-9DB2-D36F2A81DEFC}"/>
              </a:ext>
            </a:extLst>
          </p:cNvPr>
          <p:cNvSpPr/>
          <p:nvPr/>
        </p:nvSpPr>
        <p:spPr>
          <a:xfrm>
            <a:off x="6167534" y="2320394"/>
            <a:ext cx="4124131" cy="2239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000" b="1" dirty="0">
                <a:solidFill>
                  <a:schemeClr val="tx1"/>
                </a:solidFill>
              </a:rPr>
              <a:t>إلى اللقاء في الحصة القادمة</a:t>
            </a:r>
          </a:p>
        </p:txBody>
      </p:sp>
      <p:grpSp>
        <p:nvGrpSpPr>
          <p:cNvPr id="7" name="Google Shape;132;p6">
            <a:extLst>
              <a:ext uri="{FF2B5EF4-FFF2-40B4-BE49-F238E27FC236}">
                <a16:creationId xmlns:a16="http://schemas.microsoft.com/office/drawing/2014/main" id="{450EC010-A48B-A0D1-76B2-F23E29389C68}"/>
              </a:ext>
            </a:extLst>
          </p:cNvPr>
          <p:cNvGrpSpPr/>
          <p:nvPr/>
        </p:nvGrpSpPr>
        <p:grpSpPr>
          <a:xfrm>
            <a:off x="2553867" y="3356694"/>
            <a:ext cx="2680606" cy="2686493"/>
            <a:chOff x="1244111" y="57897"/>
            <a:chExt cx="1321102" cy="1321102"/>
          </a:xfrm>
        </p:grpSpPr>
        <p:sp>
          <p:nvSpPr>
            <p:cNvPr id="8" name="Google Shape;133;p6">
              <a:extLst>
                <a:ext uri="{FF2B5EF4-FFF2-40B4-BE49-F238E27FC236}">
                  <a16:creationId xmlns:a16="http://schemas.microsoft.com/office/drawing/2014/main" id="{598A3739-F6EA-B037-658A-843A33149F81}"/>
                </a:ext>
              </a:extLst>
            </p:cNvPr>
            <p:cNvSpPr/>
            <p:nvPr/>
          </p:nvSpPr>
          <p:spPr>
            <a:xfrm>
              <a:off x="1353881" y="166572"/>
              <a:ext cx="1105800" cy="1105800"/>
            </a:xfrm>
            <a:prstGeom prst="ellipse">
              <a:avLst/>
            </a:prstGeom>
            <a:solidFill>
              <a:srgbClr val="FFFFFF"/>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 name="Google Shape;134;p6">
              <a:extLst>
                <a:ext uri="{FF2B5EF4-FFF2-40B4-BE49-F238E27FC236}">
                  <a16:creationId xmlns:a16="http://schemas.microsoft.com/office/drawing/2014/main" id="{F8A9B117-F9D8-6ED5-85A7-DB694F829FBD}"/>
                </a:ext>
              </a:extLst>
            </p:cNvPr>
            <p:cNvGrpSpPr/>
            <p:nvPr/>
          </p:nvGrpSpPr>
          <p:grpSpPr>
            <a:xfrm>
              <a:off x="1244111" y="57897"/>
              <a:ext cx="1321102" cy="1321102"/>
              <a:chOff x="1387100" y="17486"/>
              <a:chExt cx="1321102" cy="1321102"/>
            </a:xfrm>
          </p:grpSpPr>
          <p:grpSp>
            <p:nvGrpSpPr>
              <p:cNvPr id="10" name="Google Shape;135;p6">
                <a:extLst>
                  <a:ext uri="{FF2B5EF4-FFF2-40B4-BE49-F238E27FC236}">
                    <a16:creationId xmlns:a16="http://schemas.microsoft.com/office/drawing/2014/main" id="{D166F062-DDFD-F5F1-AA77-01783F4AE52A}"/>
                  </a:ext>
                </a:extLst>
              </p:cNvPr>
              <p:cNvGrpSpPr/>
              <p:nvPr/>
            </p:nvGrpSpPr>
            <p:grpSpPr>
              <a:xfrm>
                <a:off x="1387100" y="17486"/>
                <a:ext cx="1321102" cy="1321102"/>
                <a:chOff x="1387100" y="17486"/>
                <a:chExt cx="1321102" cy="1321102"/>
              </a:xfrm>
            </p:grpSpPr>
            <p:sp>
              <p:nvSpPr>
                <p:cNvPr id="16" name="Google Shape;136;p6">
                  <a:extLst>
                    <a:ext uri="{FF2B5EF4-FFF2-40B4-BE49-F238E27FC236}">
                      <a16:creationId xmlns:a16="http://schemas.microsoft.com/office/drawing/2014/main" id="{8B508046-8636-39E9-3F8D-8867E5610B58}"/>
                    </a:ext>
                  </a:extLst>
                </p:cNvPr>
                <p:cNvSpPr/>
                <p:nvPr/>
              </p:nvSpPr>
              <p:spPr>
                <a:xfrm rot="-2700000">
                  <a:off x="1580571" y="210957"/>
                  <a:ext cx="934160" cy="934160"/>
                </a:xfrm>
                <a:custGeom>
                  <a:avLst/>
                  <a:gdLst/>
                  <a:ahLst/>
                  <a:cxnLst/>
                  <a:rect l="l" t="t" r="r" b="b"/>
                  <a:pathLst>
                    <a:path w="933641" h="933641" extrusionOk="0">
                      <a:moveTo>
                        <a:pt x="933642" y="466821"/>
                      </a:moveTo>
                      <a:cubicBezTo>
                        <a:pt x="933642" y="724639"/>
                        <a:pt x="724639" y="933642"/>
                        <a:pt x="466821" y="933642"/>
                      </a:cubicBezTo>
                      <a:cubicBezTo>
                        <a:pt x="209003" y="933642"/>
                        <a:pt x="0" y="724639"/>
                        <a:pt x="0" y="466821"/>
                      </a:cubicBezTo>
                      <a:cubicBezTo>
                        <a:pt x="0" y="209003"/>
                        <a:pt x="209003" y="0"/>
                        <a:pt x="466821" y="0"/>
                      </a:cubicBezTo>
                      <a:cubicBezTo>
                        <a:pt x="724639" y="0"/>
                        <a:pt x="933642" y="209003"/>
                        <a:pt x="933642" y="466821"/>
                      </a:cubicBezTo>
                      <a:close/>
                    </a:path>
                  </a:pathLst>
                </a:custGeom>
                <a:solidFill>
                  <a:srgbClr val="FFD0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7" name="Google Shape;137;p6">
                  <a:extLst>
                    <a:ext uri="{FF2B5EF4-FFF2-40B4-BE49-F238E27FC236}">
                      <a16:creationId xmlns:a16="http://schemas.microsoft.com/office/drawing/2014/main" id="{B602FFA4-49C2-9ECB-5969-D69E5F8EB91A}"/>
                    </a:ext>
                  </a:extLst>
                </p:cNvPr>
                <p:cNvSpPr/>
                <p:nvPr/>
              </p:nvSpPr>
              <p:spPr>
                <a:xfrm>
                  <a:off x="1601002" y="359142"/>
                  <a:ext cx="913541" cy="785773"/>
                </a:xfrm>
                <a:custGeom>
                  <a:avLst/>
                  <a:gdLst/>
                  <a:ahLst/>
                  <a:cxnLst/>
                  <a:rect l="l" t="t" r="r" b="b"/>
                  <a:pathLst>
                    <a:path w="913541" h="785773" extrusionOk="0">
                      <a:moveTo>
                        <a:pt x="788068" y="0"/>
                      </a:moveTo>
                      <a:cubicBezTo>
                        <a:pt x="813335" y="82416"/>
                        <a:pt x="816343" y="172653"/>
                        <a:pt x="791678" y="262288"/>
                      </a:cubicBezTo>
                      <a:cubicBezTo>
                        <a:pt x="723098" y="510741"/>
                        <a:pt x="465622" y="656924"/>
                        <a:pt x="217170" y="588344"/>
                      </a:cubicBezTo>
                      <a:cubicBezTo>
                        <a:pt x="130543" y="564281"/>
                        <a:pt x="57150" y="517960"/>
                        <a:pt x="0" y="456598"/>
                      </a:cubicBezTo>
                      <a:cubicBezTo>
                        <a:pt x="45720" y="603384"/>
                        <a:pt x="162426" y="724903"/>
                        <a:pt x="321845" y="768818"/>
                      </a:cubicBezTo>
                      <a:cubicBezTo>
                        <a:pt x="570297" y="837398"/>
                        <a:pt x="827773" y="691816"/>
                        <a:pt x="896353" y="442762"/>
                      </a:cubicBezTo>
                      <a:cubicBezTo>
                        <a:pt x="941471" y="280336"/>
                        <a:pt x="895150" y="114300"/>
                        <a:pt x="788068" y="0"/>
                      </a:cubicBezTo>
                      <a:close/>
                    </a:path>
                  </a:pathLst>
                </a:custGeom>
                <a:solidFill>
                  <a:srgbClr val="FDC4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8" name="Google Shape;138;p6">
                  <a:extLst>
                    <a:ext uri="{FF2B5EF4-FFF2-40B4-BE49-F238E27FC236}">
                      <a16:creationId xmlns:a16="http://schemas.microsoft.com/office/drawing/2014/main" id="{8615B733-7BD9-B58D-4CC0-FEDF793EFFFF}"/>
                    </a:ext>
                  </a:extLst>
                </p:cNvPr>
                <p:cNvSpPr/>
                <p:nvPr/>
              </p:nvSpPr>
              <p:spPr>
                <a:xfrm>
                  <a:off x="1611704" y="244714"/>
                  <a:ext cx="853766" cy="596894"/>
                </a:xfrm>
                <a:custGeom>
                  <a:avLst/>
                  <a:gdLst/>
                  <a:ahLst/>
                  <a:cxnLst/>
                  <a:rect l="l" t="t" r="r" b="b"/>
                  <a:pathLst>
                    <a:path w="853766" h="596894" extrusionOk="0">
                      <a:moveTo>
                        <a:pt x="33814" y="373709"/>
                      </a:moveTo>
                      <a:cubicBezTo>
                        <a:pt x="97582" y="142703"/>
                        <a:pt x="336409" y="7347"/>
                        <a:pt x="567415" y="71115"/>
                      </a:cubicBezTo>
                      <a:cubicBezTo>
                        <a:pt x="702169" y="108413"/>
                        <a:pt x="804437" y="205267"/>
                        <a:pt x="853767" y="325583"/>
                      </a:cubicBezTo>
                      <a:cubicBezTo>
                        <a:pt x="816469" y="180602"/>
                        <a:pt x="703973" y="58482"/>
                        <a:pt x="549368" y="15769"/>
                      </a:cubicBezTo>
                      <a:cubicBezTo>
                        <a:pt x="318361" y="-47998"/>
                        <a:pt x="79534" y="87357"/>
                        <a:pt x="15767" y="318364"/>
                      </a:cubicBezTo>
                      <a:cubicBezTo>
                        <a:pt x="-10702" y="414015"/>
                        <a:pt x="-2882" y="511471"/>
                        <a:pt x="32010" y="596895"/>
                      </a:cubicBezTo>
                      <a:cubicBezTo>
                        <a:pt x="13361" y="525908"/>
                        <a:pt x="12759" y="449508"/>
                        <a:pt x="33814" y="373709"/>
                      </a:cubicBezTo>
                      <a:close/>
                    </a:path>
                  </a:pathLst>
                </a:custGeom>
                <a:solidFill>
                  <a:srgbClr val="FFD77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nvGrpSpPr>
              <p:cNvPr id="11" name="Google Shape;139;p6">
                <a:extLst>
                  <a:ext uri="{FF2B5EF4-FFF2-40B4-BE49-F238E27FC236}">
                    <a16:creationId xmlns:a16="http://schemas.microsoft.com/office/drawing/2014/main" id="{8260A17B-1E08-51A3-0B54-4A2094424783}"/>
                  </a:ext>
                </a:extLst>
              </p:cNvPr>
              <p:cNvGrpSpPr/>
              <p:nvPr/>
            </p:nvGrpSpPr>
            <p:grpSpPr>
              <a:xfrm>
                <a:off x="1875282" y="466741"/>
                <a:ext cx="404681" cy="204704"/>
                <a:chOff x="1875282" y="466741"/>
                <a:chExt cx="404681" cy="204704"/>
              </a:xfrm>
            </p:grpSpPr>
            <p:sp>
              <p:nvSpPr>
                <p:cNvPr id="14" name="Google Shape;140;p6">
                  <a:extLst>
                    <a:ext uri="{FF2B5EF4-FFF2-40B4-BE49-F238E27FC236}">
                      <a16:creationId xmlns:a16="http://schemas.microsoft.com/office/drawing/2014/main" id="{275B2BEF-485F-7E8B-ABFF-63F7DE2E22EF}"/>
                    </a:ext>
                  </a:extLst>
                </p:cNvPr>
                <p:cNvSpPr/>
                <p:nvPr/>
              </p:nvSpPr>
              <p:spPr>
                <a:xfrm>
                  <a:off x="1875282" y="466741"/>
                  <a:ext cx="73211" cy="113264"/>
                </a:xfrm>
                <a:custGeom>
                  <a:avLst/>
                  <a:gdLst/>
                  <a:ahLst/>
                  <a:cxnLst/>
                  <a:rect l="l" t="t" r="r" b="b"/>
                  <a:pathLst>
                    <a:path w="73211" h="113264" extrusionOk="0">
                      <a:moveTo>
                        <a:pt x="69823" y="65656"/>
                      </a:moveTo>
                      <a:cubicBezTo>
                        <a:pt x="61401" y="96336"/>
                        <a:pt x="39744" y="117392"/>
                        <a:pt x="21095" y="112579"/>
                      </a:cubicBezTo>
                      <a:cubicBezTo>
                        <a:pt x="3048" y="107766"/>
                        <a:pt x="-5374" y="78289"/>
                        <a:pt x="3649" y="47608"/>
                      </a:cubicBezTo>
                      <a:cubicBezTo>
                        <a:pt x="12071" y="16928"/>
                        <a:pt x="33728" y="-4127"/>
                        <a:pt x="52377" y="685"/>
                      </a:cubicBezTo>
                      <a:cubicBezTo>
                        <a:pt x="70424" y="5498"/>
                        <a:pt x="78245" y="34374"/>
                        <a:pt x="69823" y="65656"/>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5" name="Google Shape;141;p6">
                  <a:extLst>
                    <a:ext uri="{FF2B5EF4-FFF2-40B4-BE49-F238E27FC236}">
                      <a16:creationId xmlns:a16="http://schemas.microsoft.com/office/drawing/2014/main" id="{06E7F257-B48D-D80A-967F-B4198D7C26E9}"/>
                    </a:ext>
                  </a:extLst>
                </p:cNvPr>
                <p:cNvSpPr/>
                <p:nvPr/>
              </p:nvSpPr>
              <p:spPr>
                <a:xfrm>
                  <a:off x="2206752" y="558181"/>
                  <a:ext cx="73211" cy="113264"/>
                </a:xfrm>
                <a:custGeom>
                  <a:avLst/>
                  <a:gdLst/>
                  <a:ahLst/>
                  <a:cxnLst/>
                  <a:rect l="l" t="t" r="r" b="b"/>
                  <a:pathLst>
                    <a:path w="73211" h="113264" extrusionOk="0">
                      <a:moveTo>
                        <a:pt x="69823" y="65656"/>
                      </a:moveTo>
                      <a:cubicBezTo>
                        <a:pt x="61401" y="96336"/>
                        <a:pt x="39744" y="117392"/>
                        <a:pt x="21095" y="112579"/>
                      </a:cubicBezTo>
                      <a:cubicBezTo>
                        <a:pt x="3048" y="107766"/>
                        <a:pt x="-5374" y="78289"/>
                        <a:pt x="3649" y="47608"/>
                      </a:cubicBezTo>
                      <a:cubicBezTo>
                        <a:pt x="12071" y="16928"/>
                        <a:pt x="33728" y="-4127"/>
                        <a:pt x="52377" y="685"/>
                      </a:cubicBezTo>
                      <a:cubicBezTo>
                        <a:pt x="70424" y="5498"/>
                        <a:pt x="78245" y="34975"/>
                        <a:pt x="69823" y="65656"/>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sp>
            <p:nvSpPr>
              <p:cNvPr id="12" name="Google Shape;142;p6">
                <a:extLst>
                  <a:ext uri="{FF2B5EF4-FFF2-40B4-BE49-F238E27FC236}">
                    <a16:creationId xmlns:a16="http://schemas.microsoft.com/office/drawing/2014/main" id="{3018C9E3-DB48-4811-BF89-B15C92AE6DF3}"/>
                  </a:ext>
                </a:extLst>
              </p:cNvPr>
              <p:cNvSpPr/>
              <p:nvPr/>
            </p:nvSpPr>
            <p:spPr>
              <a:xfrm>
                <a:off x="1729509" y="637072"/>
                <a:ext cx="609028" cy="365251"/>
              </a:xfrm>
              <a:custGeom>
                <a:avLst/>
                <a:gdLst/>
                <a:ahLst/>
                <a:cxnLst/>
                <a:rect l="l" t="t" r="r" b="b"/>
                <a:pathLst>
                  <a:path w="609028" h="365251" extrusionOk="0">
                    <a:moveTo>
                      <a:pt x="3840" y="0"/>
                    </a:moveTo>
                    <a:cubicBezTo>
                      <a:pt x="-20824" y="156410"/>
                      <a:pt x="75428" y="310415"/>
                      <a:pt x="231839" y="353728"/>
                    </a:cubicBezTo>
                    <a:cubicBezTo>
                      <a:pt x="388249" y="397042"/>
                      <a:pt x="550074" y="314626"/>
                      <a:pt x="609029" y="167239"/>
                    </a:cubicBezTo>
                    <a:lnTo>
                      <a:pt x="3840" y="0"/>
                    </a:lnTo>
                    <a:close/>
                  </a:path>
                </a:pathLst>
              </a:custGeom>
              <a:solidFill>
                <a:srgbClr val="69534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3" name="Google Shape;143;p6">
                <a:extLst>
                  <a:ext uri="{FF2B5EF4-FFF2-40B4-BE49-F238E27FC236}">
                    <a16:creationId xmlns:a16="http://schemas.microsoft.com/office/drawing/2014/main" id="{98FE8086-104D-3F18-E806-B5DF65D1C7BA}"/>
                  </a:ext>
                </a:extLst>
              </p:cNvPr>
              <p:cNvSpPr/>
              <p:nvPr/>
            </p:nvSpPr>
            <p:spPr>
              <a:xfrm>
                <a:off x="1774858" y="844381"/>
                <a:ext cx="409073" cy="158011"/>
              </a:xfrm>
              <a:custGeom>
                <a:avLst/>
                <a:gdLst/>
                <a:ahLst/>
                <a:cxnLst/>
                <a:rect l="l" t="t" r="r" b="b"/>
                <a:pathLst>
                  <a:path w="409073" h="158011" extrusionOk="0">
                    <a:moveTo>
                      <a:pt x="0" y="5649"/>
                    </a:moveTo>
                    <a:cubicBezTo>
                      <a:pt x="40306" y="72425"/>
                      <a:pt x="105276" y="124160"/>
                      <a:pt x="185888" y="146419"/>
                    </a:cubicBezTo>
                    <a:cubicBezTo>
                      <a:pt x="263492" y="168076"/>
                      <a:pt x="341697" y="158450"/>
                      <a:pt x="409074" y="125364"/>
                    </a:cubicBezTo>
                    <a:lnTo>
                      <a:pt x="407871" y="118145"/>
                    </a:lnTo>
                    <a:cubicBezTo>
                      <a:pt x="232210" y="-37063"/>
                      <a:pt x="3610" y="5048"/>
                      <a:pt x="0" y="5649"/>
                    </a:cubicBezTo>
                    <a:close/>
                  </a:path>
                </a:pathLst>
              </a:custGeom>
              <a:solidFill>
                <a:srgbClr val="F066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nvGrpSpPr>
          <p:cNvPr id="19" name="Google Shape;246;p10">
            <a:extLst>
              <a:ext uri="{FF2B5EF4-FFF2-40B4-BE49-F238E27FC236}">
                <a16:creationId xmlns:a16="http://schemas.microsoft.com/office/drawing/2014/main" id="{B34FDD45-D74A-4251-5C4B-C3FF40D7BBBF}"/>
              </a:ext>
            </a:extLst>
          </p:cNvPr>
          <p:cNvGrpSpPr/>
          <p:nvPr/>
        </p:nvGrpSpPr>
        <p:grpSpPr>
          <a:xfrm rot="20391487">
            <a:off x="185015" y="870904"/>
            <a:ext cx="2652549" cy="2627184"/>
            <a:chOff x="1686376" y="4251030"/>
            <a:chExt cx="2192758" cy="2192758"/>
          </a:xfrm>
        </p:grpSpPr>
        <p:sp>
          <p:nvSpPr>
            <p:cNvPr id="20" name="Google Shape;247;p10">
              <a:extLst>
                <a:ext uri="{FF2B5EF4-FFF2-40B4-BE49-F238E27FC236}">
                  <a16:creationId xmlns:a16="http://schemas.microsoft.com/office/drawing/2014/main" id="{387D011E-C1A5-B3E2-5227-E2B7C15301D1}"/>
                </a:ext>
              </a:extLst>
            </p:cNvPr>
            <p:cNvSpPr/>
            <p:nvPr/>
          </p:nvSpPr>
          <p:spPr>
            <a:xfrm>
              <a:off x="1899684" y="4472763"/>
              <a:ext cx="1750800" cy="1750800"/>
            </a:xfrm>
            <a:prstGeom prst="ellipse">
              <a:avLst/>
            </a:prstGeom>
            <a:solidFill>
              <a:srgbClr val="FFFFFF"/>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21" name="Google Shape;248;p10">
              <a:extLst>
                <a:ext uri="{FF2B5EF4-FFF2-40B4-BE49-F238E27FC236}">
                  <a16:creationId xmlns:a16="http://schemas.microsoft.com/office/drawing/2014/main" id="{E76A0CEC-E75C-1C82-B297-6C877C8EECCA}"/>
                </a:ext>
              </a:extLst>
            </p:cNvPr>
            <p:cNvGrpSpPr/>
            <p:nvPr/>
          </p:nvGrpSpPr>
          <p:grpSpPr>
            <a:xfrm>
              <a:off x="1686376" y="4251030"/>
              <a:ext cx="2192758" cy="2192758"/>
              <a:chOff x="1829365" y="4210619"/>
              <a:chExt cx="2192758" cy="2192758"/>
            </a:xfrm>
          </p:grpSpPr>
          <p:grpSp>
            <p:nvGrpSpPr>
              <p:cNvPr id="22" name="Google Shape;249;p10">
                <a:extLst>
                  <a:ext uri="{FF2B5EF4-FFF2-40B4-BE49-F238E27FC236}">
                    <a16:creationId xmlns:a16="http://schemas.microsoft.com/office/drawing/2014/main" id="{304CA080-13C6-DA9E-354F-69C13C8CF61B}"/>
                  </a:ext>
                </a:extLst>
              </p:cNvPr>
              <p:cNvGrpSpPr/>
              <p:nvPr/>
            </p:nvGrpSpPr>
            <p:grpSpPr>
              <a:xfrm>
                <a:off x="1829365" y="4210619"/>
                <a:ext cx="2192758" cy="2192758"/>
                <a:chOff x="1829365" y="4210619"/>
                <a:chExt cx="2192758" cy="2192758"/>
              </a:xfrm>
            </p:grpSpPr>
            <p:sp>
              <p:nvSpPr>
                <p:cNvPr id="29" name="Google Shape;250;p10">
                  <a:extLst>
                    <a:ext uri="{FF2B5EF4-FFF2-40B4-BE49-F238E27FC236}">
                      <a16:creationId xmlns:a16="http://schemas.microsoft.com/office/drawing/2014/main" id="{E1C4BB9C-0BF9-31C6-FC85-0134384C0C4F}"/>
                    </a:ext>
                  </a:extLst>
                </p:cNvPr>
                <p:cNvSpPr/>
                <p:nvPr/>
              </p:nvSpPr>
              <p:spPr>
                <a:xfrm rot="-2700000">
                  <a:off x="2150486" y="4531741"/>
                  <a:ext cx="1550514" cy="1550514"/>
                </a:xfrm>
                <a:custGeom>
                  <a:avLst/>
                  <a:gdLst/>
                  <a:ahLst/>
                  <a:cxnLst/>
                  <a:rect l="l" t="t" r="r" b="b"/>
                  <a:pathLst>
                    <a:path w="1549652" h="1549652" extrusionOk="0">
                      <a:moveTo>
                        <a:pt x="1549653" y="774826"/>
                      </a:moveTo>
                      <a:cubicBezTo>
                        <a:pt x="1549653" y="1202751"/>
                        <a:pt x="1202751" y="1549653"/>
                        <a:pt x="774826" y="1549653"/>
                      </a:cubicBezTo>
                      <a:cubicBezTo>
                        <a:pt x="346902" y="1549653"/>
                        <a:pt x="0" y="1202751"/>
                        <a:pt x="0" y="774826"/>
                      </a:cubicBezTo>
                      <a:cubicBezTo>
                        <a:pt x="0" y="346902"/>
                        <a:pt x="346902" y="0"/>
                        <a:pt x="774826" y="0"/>
                      </a:cubicBezTo>
                      <a:cubicBezTo>
                        <a:pt x="1202751" y="0"/>
                        <a:pt x="1549653" y="346902"/>
                        <a:pt x="1549653" y="774826"/>
                      </a:cubicBezTo>
                      <a:close/>
                    </a:path>
                  </a:pathLst>
                </a:custGeom>
                <a:solidFill>
                  <a:srgbClr val="FFD0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30" name="Google Shape;251;p10">
                  <a:extLst>
                    <a:ext uri="{FF2B5EF4-FFF2-40B4-BE49-F238E27FC236}">
                      <a16:creationId xmlns:a16="http://schemas.microsoft.com/office/drawing/2014/main" id="{04AAB942-954D-ED73-7C17-771DC953339A}"/>
                    </a:ext>
                  </a:extLst>
                </p:cNvPr>
                <p:cNvSpPr/>
                <p:nvPr/>
              </p:nvSpPr>
              <p:spPr>
                <a:xfrm>
                  <a:off x="2236871" y="4685096"/>
                  <a:ext cx="1463256" cy="1395939"/>
                </a:xfrm>
                <a:custGeom>
                  <a:avLst/>
                  <a:gdLst/>
                  <a:ahLst/>
                  <a:cxnLst/>
                  <a:rect l="l" t="t" r="r" b="b"/>
                  <a:pathLst>
                    <a:path w="1463256" h="1395939" extrusionOk="0">
                      <a:moveTo>
                        <a:pt x="1152024" y="0"/>
                      </a:moveTo>
                      <a:cubicBezTo>
                        <a:pt x="1218197" y="126933"/>
                        <a:pt x="1249480" y="273718"/>
                        <a:pt x="1235643" y="427121"/>
                      </a:cubicBezTo>
                      <a:cubicBezTo>
                        <a:pt x="1196541" y="853641"/>
                        <a:pt x="819952" y="1167665"/>
                        <a:pt x="393433" y="1128562"/>
                      </a:cubicBezTo>
                      <a:cubicBezTo>
                        <a:pt x="245444" y="1115328"/>
                        <a:pt x="110690" y="1060584"/>
                        <a:pt x="0" y="977566"/>
                      </a:cubicBezTo>
                      <a:cubicBezTo>
                        <a:pt x="117910" y="1204361"/>
                        <a:pt x="344705" y="1367991"/>
                        <a:pt x="617822" y="1392655"/>
                      </a:cubicBezTo>
                      <a:cubicBezTo>
                        <a:pt x="1044341" y="1431758"/>
                        <a:pt x="1420930" y="1117132"/>
                        <a:pt x="1460032" y="691214"/>
                      </a:cubicBezTo>
                      <a:cubicBezTo>
                        <a:pt x="1485298" y="412683"/>
                        <a:pt x="1360170" y="155809"/>
                        <a:pt x="1152024" y="0"/>
                      </a:cubicBezTo>
                      <a:close/>
                    </a:path>
                  </a:pathLst>
                </a:custGeom>
                <a:solidFill>
                  <a:srgbClr val="FDC4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31" name="Google Shape;252;p10">
                  <a:extLst>
                    <a:ext uri="{FF2B5EF4-FFF2-40B4-BE49-F238E27FC236}">
                      <a16:creationId xmlns:a16="http://schemas.microsoft.com/office/drawing/2014/main" id="{855828B1-E065-7ED7-B611-9B0037FFDEB1}"/>
                    </a:ext>
                  </a:extLst>
                </p:cNvPr>
                <p:cNvSpPr/>
                <p:nvPr/>
              </p:nvSpPr>
              <p:spPr>
                <a:xfrm>
                  <a:off x="2201348" y="4588231"/>
                  <a:ext cx="1374036" cy="1105111"/>
                </a:xfrm>
                <a:custGeom>
                  <a:avLst/>
                  <a:gdLst/>
                  <a:ahLst/>
                  <a:cxnLst/>
                  <a:rect l="l" t="t" r="r" b="b"/>
                  <a:pathLst>
                    <a:path w="1374036" h="1105111" extrusionOk="0">
                      <a:moveTo>
                        <a:pt x="49359" y="739351"/>
                      </a:moveTo>
                      <a:cubicBezTo>
                        <a:pt x="85454" y="343512"/>
                        <a:pt x="435573" y="51746"/>
                        <a:pt x="831412" y="87841"/>
                      </a:cubicBezTo>
                      <a:cubicBezTo>
                        <a:pt x="1063020" y="108896"/>
                        <a:pt x="1258533" y="237033"/>
                        <a:pt x="1374036" y="419311"/>
                      </a:cubicBezTo>
                      <a:cubicBezTo>
                        <a:pt x="1269963" y="193118"/>
                        <a:pt x="1050988" y="27683"/>
                        <a:pt x="785090" y="3019"/>
                      </a:cubicBezTo>
                      <a:cubicBezTo>
                        <a:pt x="389251" y="-33076"/>
                        <a:pt x="39132" y="258690"/>
                        <a:pt x="3038" y="654529"/>
                      </a:cubicBezTo>
                      <a:cubicBezTo>
                        <a:pt x="-12002" y="818760"/>
                        <a:pt x="29507" y="975772"/>
                        <a:pt x="111923" y="1105111"/>
                      </a:cubicBezTo>
                      <a:cubicBezTo>
                        <a:pt x="60789" y="994421"/>
                        <a:pt x="37328" y="869292"/>
                        <a:pt x="49359" y="739351"/>
                      </a:cubicBezTo>
                      <a:close/>
                    </a:path>
                  </a:pathLst>
                </a:custGeom>
                <a:solidFill>
                  <a:srgbClr val="FFD77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nvGrpSpPr>
              <p:cNvPr id="23" name="Google Shape;253;p10">
                <a:extLst>
                  <a:ext uri="{FF2B5EF4-FFF2-40B4-BE49-F238E27FC236}">
                    <a16:creationId xmlns:a16="http://schemas.microsoft.com/office/drawing/2014/main" id="{A76E8DA5-6EC9-A375-BD7F-4075E5FE00C2}"/>
                  </a:ext>
                </a:extLst>
              </p:cNvPr>
              <p:cNvGrpSpPr/>
              <p:nvPr/>
            </p:nvGrpSpPr>
            <p:grpSpPr>
              <a:xfrm>
                <a:off x="2582778" y="5435265"/>
                <a:ext cx="656322" cy="323878"/>
                <a:chOff x="2582778" y="5435265"/>
                <a:chExt cx="656322" cy="323878"/>
              </a:xfrm>
            </p:grpSpPr>
            <p:sp>
              <p:nvSpPr>
                <p:cNvPr id="27" name="Google Shape;254;p10">
                  <a:extLst>
                    <a:ext uri="{FF2B5EF4-FFF2-40B4-BE49-F238E27FC236}">
                      <a16:creationId xmlns:a16="http://schemas.microsoft.com/office/drawing/2014/main" id="{CBF8B9F2-3517-588B-8B1B-E1CE0D9D0AE4}"/>
                    </a:ext>
                  </a:extLst>
                </p:cNvPr>
                <p:cNvSpPr/>
                <p:nvPr/>
              </p:nvSpPr>
              <p:spPr>
                <a:xfrm>
                  <a:off x="2582778" y="5435265"/>
                  <a:ext cx="656322" cy="323863"/>
                </a:xfrm>
                <a:custGeom>
                  <a:avLst/>
                  <a:gdLst/>
                  <a:ahLst/>
                  <a:cxnLst/>
                  <a:rect l="l" t="t" r="r" b="b"/>
                  <a:pathLst>
                    <a:path w="656322" h="323863" extrusionOk="0">
                      <a:moveTo>
                        <a:pt x="0" y="0"/>
                      </a:moveTo>
                      <a:cubicBezTo>
                        <a:pt x="3610" y="166637"/>
                        <a:pt x="131746" y="307407"/>
                        <a:pt x="301391" y="322446"/>
                      </a:cubicBezTo>
                      <a:cubicBezTo>
                        <a:pt x="471036" y="338087"/>
                        <a:pt x="622634" y="222584"/>
                        <a:pt x="656323" y="59556"/>
                      </a:cubicBezTo>
                      <a:lnTo>
                        <a:pt x="0" y="0"/>
                      </a:lnTo>
                      <a:close/>
                    </a:path>
                  </a:pathLst>
                </a:custGeom>
                <a:solidFill>
                  <a:srgbClr val="69534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28" name="Google Shape;255;p10">
                  <a:extLst>
                    <a:ext uri="{FF2B5EF4-FFF2-40B4-BE49-F238E27FC236}">
                      <a16:creationId xmlns:a16="http://schemas.microsoft.com/office/drawing/2014/main" id="{F2F44A4A-D1B1-F0E9-CF79-73EE6F95B405}"/>
                    </a:ext>
                  </a:extLst>
                </p:cNvPr>
                <p:cNvSpPr/>
                <p:nvPr/>
              </p:nvSpPr>
              <p:spPr>
                <a:xfrm>
                  <a:off x="2665796" y="5617538"/>
                  <a:ext cx="444566" cy="141605"/>
                </a:xfrm>
                <a:custGeom>
                  <a:avLst/>
                  <a:gdLst/>
                  <a:ahLst/>
                  <a:cxnLst/>
                  <a:rect l="l" t="t" r="r" b="b"/>
                  <a:pathLst>
                    <a:path w="444566" h="141605" extrusionOk="0">
                      <a:moveTo>
                        <a:pt x="0" y="29484"/>
                      </a:moveTo>
                      <a:cubicBezTo>
                        <a:pt x="54142" y="90845"/>
                        <a:pt x="130543" y="132353"/>
                        <a:pt x="218373" y="140174"/>
                      </a:cubicBezTo>
                      <a:cubicBezTo>
                        <a:pt x="302594" y="147995"/>
                        <a:pt x="382003" y="123330"/>
                        <a:pt x="444567" y="77008"/>
                      </a:cubicBezTo>
                      <a:lnTo>
                        <a:pt x="442161" y="69789"/>
                      </a:lnTo>
                      <a:cubicBezTo>
                        <a:pt x="231608" y="-57745"/>
                        <a:pt x="3008" y="28280"/>
                        <a:pt x="0" y="29484"/>
                      </a:cubicBezTo>
                      <a:close/>
                    </a:path>
                  </a:pathLst>
                </a:custGeom>
                <a:solidFill>
                  <a:srgbClr val="F066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nvGrpSpPr>
              <p:cNvPr id="24" name="Google Shape;256;p10">
                <a:extLst>
                  <a:ext uri="{FF2B5EF4-FFF2-40B4-BE49-F238E27FC236}">
                    <a16:creationId xmlns:a16="http://schemas.microsoft.com/office/drawing/2014/main" id="{572A57E9-1544-ED80-8AFF-8A945B903432}"/>
                  </a:ext>
                </a:extLst>
              </p:cNvPr>
              <p:cNvGrpSpPr/>
              <p:nvPr/>
            </p:nvGrpSpPr>
            <p:grpSpPr>
              <a:xfrm>
                <a:off x="2361225" y="4902284"/>
                <a:ext cx="1168469" cy="513129"/>
                <a:chOff x="2361225" y="4902284"/>
                <a:chExt cx="1168469" cy="513129"/>
              </a:xfrm>
            </p:grpSpPr>
            <p:sp>
              <p:nvSpPr>
                <p:cNvPr id="25" name="Google Shape;257;p10">
                  <a:extLst>
                    <a:ext uri="{FF2B5EF4-FFF2-40B4-BE49-F238E27FC236}">
                      <a16:creationId xmlns:a16="http://schemas.microsoft.com/office/drawing/2014/main" id="{0D266933-00BA-54E6-3E2F-5AF94B7A7976}"/>
                    </a:ext>
                  </a:extLst>
                </p:cNvPr>
                <p:cNvSpPr/>
                <p:nvPr/>
              </p:nvSpPr>
              <p:spPr>
                <a:xfrm>
                  <a:off x="2361225" y="4902284"/>
                  <a:ext cx="478458" cy="449963"/>
                </a:xfrm>
                <a:custGeom>
                  <a:avLst/>
                  <a:gdLst/>
                  <a:ahLst/>
                  <a:cxnLst/>
                  <a:rect l="l" t="t" r="r" b="b"/>
                  <a:pathLst>
                    <a:path w="478458" h="449963" extrusionOk="0">
                      <a:moveTo>
                        <a:pt x="477826" y="170229"/>
                      </a:moveTo>
                      <a:cubicBezTo>
                        <a:pt x="477826" y="169627"/>
                        <a:pt x="477826" y="169627"/>
                        <a:pt x="477826" y="169026"/>
                      </a:cubicBezTo>
                      <a:cubicBezTo>
                        <a:pt x="484443" y="98040"/>
                        <a:pt x="438723" y="27655"/>
                        <a:pt x="361120" y="20436"/>
                      </a:cubicBezTo>
                      <a:cubicBezTo>
                        <a:pt x="299758" y="15022"/>
                        <a:pt x="260054" y="55929"/>
                        <a:pt x="243812" y="96235"/>
                      </a:cubicBezTo>
                      <a:lnTo>
                        <a:pt x="243812" y="96235"/>
                      </a:lnTo>
                      <a:cubicBezTo>
                        <a:pt x="235389" y="53523"/>
                        <a:pt x="203506" y="5998"/>
                        <a:pt x="142145" y="584"/>
                      </a:cubicBezTo>
                      <a:cubicBezTo>
                        <a:pt x="64541" y="-6635"/>
                        <a:pt x="7391" y="54125"/>
                        <a:pt x="774" y="125111"/>
                      </a:cubicBezTo>
                      <a:cubicBezTo>
                        <a:pt x="774" y="125712"/>
                        <a:pt x="774" y="125712"/>
                        <a:pt x="774" y="126314"/>
                      </a:cubicBezTo>
                      <a:cubicBezTo>
                        <a:pt x="-1031" y="141955"/>
                        <a:pt x="-14867" y="299569"/>
                        <a:pt x="211928" y="449963"/>
                      </a:cubicBezTo>
                      <a:lnTo>
                        <a:pt x="211928" y="449963"/>
                      </a:lnTo>
                      <a:cubicBezTo>
                        <a:pt x="211928" y="449963"/>
                        <a:pt x="211928" y="449963"/>
                        <a:pt x="211928" y="449963"/>
                      </a:cubicBezTo>
                      <a:cubicBezTo>
                        <a:pt x="211928" y="449963"/>
                        <a:pt x="211928" y="449963"/>
                        <a:pt x="211928" y="449963"/>
                      </a:cubicBezTo>
                      <a:cubicBezTo>
                        <a:pt x="211928" y="449963"/>
                        <a:pt x="211928" y="449963"/>
                        <a:pt x="211928" y="449963"/>
                      </a:cubicBezTo>
                      <a:cubicBezTo>
                        <a:pt x="211928" y="449963"/>
                        <a:pt x="211928" y="449963"/>
                        <a:pt x="211928" y="449963"/>
                      </a:cubicBezTo>
                      <a:lnTo>
                        <a:pt x="211928" y="449963"/>
                      </a:lnTo>
                      <a:cubicBezTo>
                        <a:pt x="462185" y="344085"/>
                        <a:pt x="476623" y="185870"/>
                        <a:pt x="477826" y="170229"/>
                      </a:cubicBezTo>
                      <a:close/>
                    </a:path>
                  </a:pathLst>
                </a:custGeom>
                <a:solidFill>
                  <a:srgbClr val="F066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26" name="Google Shape;258;p10">
                  <a:extLst>
                    <a:ext uri="{FF2B5EF4-FFF2-40B4-BE49-F238E27FC236}">
                      <a16:creationId xmlns:a16="http://schemas.microsoft.com/office/drawing/2014/main" id="{174FBCBE-2FAD-CCE5-F68F-CD03D5864A00}"/>
                    </a:ext>
                  </a:extLst>
                </p:cNvPr>
                <p:cNvSpPr/>
                <p:nvPr/>
              </p:nvSpPr>
              <p:spPr>
                <a:xfrm>
                  <a:off x="3051236" y="4965450"/>
                  <a:ext cx="478458" cy="449963"/>
                </a:xfrm>
                <a:custGeom>
                  <a:avLst/>
                  <a:gdLst/>
                  <a:ahLst/>
                  <a:cxnLst/>
                  <a:rect l="l" t="t" r="r" b="b"/>
                  <a:pathLst>
                    <a:path w="478458" h="449963" extrusionOk="0">
                      <a:moveTo>
                        <a:pt x="477826" y="170229"/>
                      </a:moveTo>
                      <a:cubicBezTo>
                        <a:pt x="477826" y="169627"/>
                        <a:pt x="477826" y="169627"/>
                        <a:pt x="477826" y="169026"/>
                      </a:cubicBezTo>
                      <a:cubicBezTo>
                        <a:pt x="484443" y="98040"/>
                        <a:pt x="438723" y="27655"/>
                        <a:pt x="361119" y="20436"/>
                      </a:cubicBezTo>
                      <a:cubicBezTo>
                        <a:pt x="299758" y="15022"/>
                        <a:pt x="260054" y="55929"/>
                        <a:pt x="243812" y="96235"/>
                      </a:cubicBezTo>
                      <a:lnTo>
                        <a:pt x="243812" y="96235"/>
                      </a:lnTo>
                      <a:cubicBezTo>
                        <a:pt x="235389" y="53523"/>
                        <a:pt x="203506" y="5998"/>
                        <a:pt x="142145" y="584"/>
                      </a:cubicBezTo>
                      <a:cubicBezTo>
                        <a:pt x="64541" y="-6635"/>
                        <a:pt x="7391" y="54125"/>
                        <a:pt x="774" y="125111"/>
                      </a:cubicBezTo>
                      <a:cubicBezTo>
                        <a:pt x="774" y="125712"/>
                        <a:pt x="774" y="125712"/>
                        <a:pt x="774" y="126314"/>
                      </a:cubicBezTo>
                      <a:cubicBezTo>
                        <a:pt x="-1031" y="141955"/>
                        <a:pt x="-14867" y="299569"/>
                        <a:pt x="211928" y="449963"/>
                      </a:cubicBezTo>
                      <a:lnTo>
                        <a:pt x="211928" y="449963"/>
                      </a:lnTo>
                      <a:cubicBezTo>
                        <a:pt x="211928" y="449963"/>
                        <a:pt x="211928" y="449963"/>
                        <a:pt x="211928" y="449963"/>
                      </a:cubicBezTo>
                      <a:cubicBezTo>
                        <a:pt x="211928" y="449963"/>
                        <a:pt x="211928" y="449963"/>
                        <a:pt x="211928" y="449963"/>
                      </a:cubicBezTo>
                      <a:cubicBezTo>
                        <a:pt x="211928" y="449963"/>
                        <a:pt x="211928" y="449963"/>
                        <a:pt x="211928" y="449963"/>
                      </a:cubicBezTo>
                      <a:cubicBezTo>
                        <a:pt x="211928" y="449963"/>
                        <a:pt x="211928" y="449963"/>
                        <a:pt x="211928" y="449963"/>
                      </a:cubicBezTo>
                      <a:lnTo>
                        <a:pt x="211928" y="449963"/>
                      </a:lnTo>
                      <a:cubicBezTo>
                        <a:pt x="462185" y="343484"/>
                        <a:pt x="476623" y="185870"/>
                        <a:pt x="477826" y="170229"/>
                      </a:cubicBezTo>
                      <a:close/>
                    </a:path>
                  </a:pathLst>
                </a:custGeom>
                <a:solidFill>
                  <a:srgbClr val="F0666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grpSp>
        <p:nvGrpSpPr>
          <p:cNvPr id="32" name="Google Shape;221;p9">
            <a:extLst>
              <a:ext uri="{FF2B5EF4-FFF2-40B4-BE49-F238E27FC236}">
                <a16:creationId xmlns:a16="http://schemas.microsoft.com/office/drawing/2014/main" id="{CBE2313C-C9BA-5A74-9369-A848C76C9F63}"/>
              </a:ext>
            </a:extLst>
          </p:cNvPr>
          <p:cNvGrpSpPr/>
          <p:nvPr/>
        </p:nvGrpSpPr>
        <p:grpSpPr>
          <a:xfrm>
            <a:off x="2677995" y="1152656"/>
            <a:ext cx="2221726" cy="2179736"/>
            <a:chOff x="4555522" y="-423"/>
            <a:chExt cx="1520289" cy="1520289"/>
          </a:xfrm>
        </p:grpSpPr>
        <p:sp>
          <p:nvSpPr>
            <p:cNvPr id="33" name="Google Shape;222;p9">
              <a:extLst>
                <a:ext uri="{FF2B5EF4-FFF2-40B4-BE49-F238E27FC236}">
                  <a16:creationId xmlns:a16="http://schemas.microsoft.com/office/drawing/2014/main" id="{6AB5FD3E-E871-1157-7A42-CDEFF6EF99B7}"/>
                </a:ext>
              </a:extLst>
            </p:cNvPr>
            <p:cNvSpPr/>
            <p:nvPr/>
          </p:nvSpPr>
          <p:spPr>
            <a:xfrm>
              <a:off x="4696048" y="138225"/>
              <a:ext cx="1247700" cy="1247700"/>
            </a:xfrm>
            <a:prstGeom prst="ellipse">
              <a:avLst/>
            </a:prstGeom>
            <a:solidFill>
              <a:srgbClr val="FFFFFF"/>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34" name="Google Shape;223;p9">
              <a:extLst>
                <a:ext uri="{FF2B5EF4-FFF2-40B4-BE49-F238E27FC236}">
                  <a16:creationId xmlns:a16="http://schemas.microsoft.com/office/drawing/2014/main" id="{BCB22C94-6DC8-BD5A-579F-A8E1F1439CFC}"/>
                </a:ext>
              </a:extLst>
            </p:cNvPr>
            <p:cNvGrpSpPr/>
            <p:nvPr/>
          </p:nvGrpSpPr>
          <p:grpSpPr>
            <a:xfrm>
              <a:off x="4555522" y="-423"/>
              <a:ext cx="1520289" cy="1520289"/>
              <a:chOff x="4698511" y="-40834"/>
              <a:chExt cx="1520289" cy="1520289"/>
            </a:xfrm>
          </p:grpSpPr>
          <p:grpSp>
            <p:nvGrpSpPr>
              <p:cNvPr id="35" name="Google Shape;224;p9">
                <a:extLst>
                  <a:ext uri="{FF2B5EF4-FFF2-40B4-BE49-F238E27FC236}">
                    <a16:creationId xmlns:a16="http://schemas.microsoft.com/office/drawing/2014/main" id="{578D02CA-8AD1-E76A-AD85-011CD8684BB7}"/>
                  </a:ext>
                </a:extLst>
              </p:cNvPr>
              <p:cNvGrpSpPr/>
              <p:nvPr/>
            </p:nvGrpSpPr>
            <p:grpSpPr>
              <a:xfrm>
                <a:off x="4698511" y="-40834"/>
                <a:ext cx="1520289" cy="1520289"/>
                <a:chOff x="4698511" y="-40834"/>
                <a:chExt cx="1520289" cy="1520289"/>
              </a:xfrm>
            </p:grpSpPr>
            <p:grpSp>
              <p:nvGrpSpPr>
                <p:cNvPr id="39" name="Google Shape;225;p9">
                  <a:extLst>
                    <a:ext uri="{FF2B5EF4-FFF2-40B4-BE49-F238E27FC236}">
                      <a16:creationId xmlns:a16="http://schemas.microsoft.com/office/drawing/2014/main" id="{1523A894-9D96-7BE4-2D4A-C8D2025A805C}"/>
                    </a:ext>
                  </a:extLst>
                </p:cNvPr>
                <p:cNvGrpSpPr/>
                <p:nvPr/>
              </p:nvGrpSpPr>
              <p:grpSpPr>
                <a:xfrm>
                  <a:off x="4698511" y="-40834"/>
                  <a:ext cx="1520289" cy="1520289"/>
                  <a:chOff x="4698511" y="-40834"/>
                  <a:chExt cx="1520289" cy="1520289"/>
                </a:xfrm>
              </p:grpSpPr>
              <p:sp>
                <p:nvSpPr>
                  <p:cNvPr id="44" name="Google Shape;226;p9">
                    <a:extLst>
                      <a:ext uri="{FF2B5EF4-FFF2-40B4-BE49-F238E27FC236}">
                        <a16:creationId xmlns:a16="http://schemas.microsoft.com/office/drawing/2014/main" id="{2ABB2B7B-B7CA-32A7-4F82-B032C4FE7003}"/>
                      </a:ext>
                    </a:extLst>
                  </p:cNvPr>
                  <p:cNvSpPr/>
                  <p:nvPr/>
                </p:nvSpPr>
                <p:spPr>
                  <a:xfrm rot="-2700000">
                    <a:off x="4921152" y="181807"/>
                    <a:ext cx="1075006" cy="1075006"/>
                  </a:xfrm>
                  <a:custGeom>
                    <a:avLst/>
                    <a:gdLst/>
                    <a:ahLst/>
                    <a:cxnLst/>
                    <a:rect l="l" t="t" r="r" b="b"/>
                    <a:pathLst>
                      <a:path w="1074409" h="1074409" extrusionOk="0">
                        <a:moveTo>
                          <a:pt x="1074410" y="537205"/>
                        </a:moveTo>
                        <a:cubicBezTo>
                          <a:pt x="1074410" y="833895"/>
                          <a:pt x="833895" y="1074410"/>
                          <a:pt x="537205" y="1074410"/>
                        </a:cubicBezTo>
                        <a:cubicBezTo>
                          <a:pt x="240515" y="1074410"/>
                          <a:pt x="0" y="833895"/>
                          <a:pt x="0" y="537205"/>
                        </a:cubicBezTo>
                        <a:cubicBezTo>
                          <a:pt x="0" y="240515"/>
                          <a:pt x="240515" y="0"/>
                          <a:pt x="537205" y="0"/>
                        </a:cubicBezTo>
                        <a:cubicBezTo>
                          <a:pt x="833895" y="0"/>
                          <a:pt x="1074410" y="240515"/>
                          <a:pt x="1074410" y="537205"/>
                        </a:cubicBezTo>
                        <a:close/>
                      </a:path>
                    </a:pathLst>
                  </a:custGeom>
                  <a:solidFill>
                    <a:srgbClr val="FFD0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45" name="Google Shape;227;p9">
                    <a:extLst>
                      <a:ext uri="{FF2B5EF4-FFF2-40B4-BE49-F238E27FC236}">
                        <a16:creationId xmlns:a16="http://schemas.microsoft.com/office/drawing/2014/main" id="{D7020F0D-DF03-91C4-0875-E4148BF7A079}"/>
                      </a:ext>
                    </a:extLst>
                  </p:cNvPr>
                  <p:cNvSpPr/>
                  <p:nvPr/>
                </p:nvSpPr>
                <p:spPr>
                  <a:xfrm>
                    <a:off x="5046244" y="228600"/>
                    <a:ext cx="948943" cy="1027252"/>
                  </a:xfrm>
                  <a:custGeom>
                    <a:avLst/>
                    <a:gdLst/>
                    <a:ahLst/>
                    <a:cxnLst/>
                    <a:rect l="l" t="t" r="r" b="b"/>
                    <a:pathLst>
                      <a:path w="948943" h="1027252" extrusionOk="0">
                        <a:moveTo>
                          <a:pt x="631658" y="0"/>
                        </a:moveTo>
                        <a:cubicBezTo>
                          <a:pt x="695425" y="75799"/>
                          <a:pt x="738739" y="170247"/>
                          <a:pt x="752575" y="276125"/>
                        </a:cubicBezTo>
                        <a:cubicBezTo>
                          <a:pt x="790475" y="570297"/>
                          <a:pt x="582930" y="839804"/>
                          <a:pt x="288758" y="877704"/>
                        </a:cubicBezTo>
                        <a:cubicBezTo>
                          <a:pt x="186489" y="890938"/>
                          <a:pt x="87229" y="874696"/>
                          <a:pt x="0" y="834992"/>
                        </a:cubicBezTo>
                        <a:cubicBezTo>
                          <a:pt x="113699" y="970347"/>
                          <a:pt x="292367" y="1047349"/>
                          <a:pt x="480662" y="1022684"/>
                        </a:cubicBezTo>
                        <a:cubicBezTo>
                          <a:pt x="774834" y="984785"/>
                          <a:pt x="982378" y="715277"/>
                          <a:pt x="944479" y="421105"/>
                        </a:cubicBezTo>
                        <a:cubicBezTo>
                          <a:pt x="919814" y="229202"/>
                          <a:pt x="796491" y="73994"/>
                          <a:pt x="631658" y="0"/>
                        </a:cubicBezTo>
                        <a:close/>
                      </a:path>
                    </a:pathLst>
                  </a:custGeom>
                  <a:solidFill>
                    <a:srgbClr val="FDC4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46" name="Google Shape;228;p9">
                    <a:extLst>
                      <a:ext uri="{FF2B5EF4-FFF2-40B4-BE49-F238E27FC236}">
                        <a16:creationId xmlns:a16="http://schemas.microsoft.com/office/drawing/2014/main" id="{1EA32771-6D60-94F4-B203-A9A75A5E8A8E}"/>
                      </a:ext>
                    </a:extLst>
                  </p:cNvPr>
                  <p:cNvSpPr/>
                  <p:nvPr/>
                </p:nvSpPr>
                <p:spPr>
                  <a:xfrm>
                    <a:off x="4956615" y="221921"/>
                    <a:ext cx="895745" cy="851294"/>
                  </a:xfrm>
                  <a:custGeom>
                    <a:avLst/>
                    <a:gdLst/>
                    <a:ahLst/>
                    <a:cxnLst/>
                    <a:rect l="l" t="t" r="r" b="b"/>
                    <a:pathLst>
                      <a:path w="895745" h="851294" extrusionOk="0">
                        <a:moveTo>
                          <a:pt x="48121" y="613070"/>
                        </a:moveTo>
                        <a:cubicBezTo>
                          <a:pt x="12628" y="339953"/>
                          <a:pt x="205734" y="89696"/>
                          <a:pt x="478851" y="54203"/>
                        </a:cubicBezTo>
                        <a:cubicBezTo>
                          <a:pt x="638270" y="33749"/>
                          <a:pt x="790469" y="90899"/>
                          <a:pt x="895745" y="196777"/>
                        </a:cubicBezTo>
                        <a:cubicBezTo>
                          <a:pt x="791071" y="59617"/>
                          <a:pt x="618418" y="-19791"/>
                          <a:pt x="434936" y="4272"/>
                        </a:cubicBezTo>
                        <a:cubicBezTo>
                          <a:pt x="161819" y="39765"/>
                          <a:pt x="-31288" y="289420"/>
                          <a:pt x="4205" y="563139"/>
                        </a:cubicBezTo>
                        <a:cubicBezTo>
                          <a:pt x="18643" y="676837"/>
                          <a:pt x="70379" y="776098"/>
                          <a:pt x="145576" y="851295"/>
                        </a:cubicBezTo>
                        <a:cubicBezTo>
                          <a:pt x="94442" y="783918"/>
                          <a:pt x="60152" y="703307"/>
                          <a:pt x="48121" y="613070"/>
                        </a:cubicBezTo>
                        <a:close/>
                      </a:path>
                    </a:pathLst>
                  </a:custGeom>
                  <a:solidFill>
                    <a:srgbClr val="FFD77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sp>
              <p:nvSpPr>
                <p:cNvPr id="40" name="Google Shape;229;p9">
                  <a:extLst>
                    <a:ext uri="{FF2B5EF4-FFF2-40B4-BE49-F238E27FC236}">
                      <a16:creationId xmlns:a16="http://schemas.microsoft.com/office/drawing/2014/main" id="{A327E252-13FD-08B6-B75A-6E353F50EDA9}"/>
                    </a:ext>
                  </a:extLst>
                </p:cNvPr>
                <p:cNvSpPr/>
                <p:nvPr/>
              </p:nvSpPr>
              <p:spPr>
                <a:xfrm>
                  <a:off x="5221782" y="769845"/>
                  <a:ext cx="497793" cy="219567"/>
                </a:xfrm>
                <a:custGeom>
                  <a:avLst/>
                  <a:gdLst/>
                  <a:ahLst/>
                  <a:cxnLst/>
                  <a:rect l="l" t="t" r="r" b="b"/>
                  <a:pathLst>
                    <a:path w="497793" h="219567" extrusionOk="0">
                      <a:moveTo>
                        <a:pt x="28397" y="58529"/>
                      </a:moveTo>
                      <a:cubicBezTo>
                        <a:pt x="12756" y="47099"/>
                        <a:pt x="-7096" y="64545"/>
                        <a:pt x="2529" y="81389"/>
                      </a:cubicBezTo>
                      <a:cubicBezTo>
                        <a:pt x="54867" y="174634"/>
                        <a:pt x="159542" y="231784"/>
                        <a:pt x="272037" y="217346"/>
                      </a:cubicBezTo>
                      <a:cubicBezTo>
                        <a:pt x="382727" y="202908"/>
                        <a:pt x="468753" y="123500"/>
                        <a:pt x="497027" y="22434"/>
                      </a:cubicBezTo>
                      <a:cubicBezTo>
                        <a:pt x="502442" y="3785"/>
                        <a:pt x="477777" y="-8246"/>
                        <a:pt x="466347" y="6793"/>
                      </a:cubicBezTo>
                      <a:cubicBezTo>
                        <a:pt x="397767" y="92217"/>
                        <a:pt x="246169" y="221557"/>
                        <a:pt x="28397" y="58529"/>
                      </a:cubicBezTo>
                      <a:close/>
                    </a:path>
                  </a:pathLst>
                </a:custGeom>
                <a:solidFill>
                  <a:srgbClr val="5E49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nvGrpSpPr>
                <p:cNvPr id="41" name="Google Shape;230;p9">
                  <a:extLst>
                    <a:ext uri="{FF2B5EF4-FFF2-40B4-BE49-F238E27FC236}">
                      <a16:creationId xmlns:a16="http://schemas.microsoft.com/office/drawing/2014/main" id="{8302FE04-D11D-310C-A31D-5D92F2314046}"/>
                    </a:ext>
                  </a:extLst>
                </p:cNvPr>
                <p:cNvGrpSpPr/>
                <p:nvPr/>
              </p:nvGrpSpPr>
              <p:grpSpPr>
                <a:xfrm>
                  <a:off x="5126946" y="550765"/>
                  <a:ext cx="643487" cy="153128"/>
                  <a:chOff x="5126946" y="550765"/>
                  <a:chExt cx="643487" cy="153128"/>
                </a:xfrm>
              </p:grpSpPr>
              <p:sp>
                <p:nvSpPr>
                  <p:cNvPr id="42" name="Google Shape;231;p9">
                    <a:extLst>
                      <a:ext uri="{FF2B5EF4-FFF2-40B4-BE49-F238E27FC236}">
                        <a16:creationId xmlns:a16="http://schemas.microsoft.com/office/drawing/2014/main" id="{0CB14E85-05D0-2029-167B-7F30C5D67A3F}"/>
                      </a:ext>
                    </a:extLst>
                  </p:cNvPr>
                  <p:cNvSpPr/>
                  <p:nvPr/>
                </p:nvSpPr>
                <p:spPr>
                  <a:xfrm>
                    <a:off x="5126946" y="610321"/>
                    <a:ext cx="185686" cy="93572"/>
                  </a:xfrm>
                  <a:custGeom>
                    <a:avLst/>
                    <a:gdLst/>
                    <a:ahLst/>
                    <a:cxnLst/>
                    <a:rect l="l" t="t" r="r" b="b"/>
                    <a:pathLst>
                      <a:path w="185686" h="93572" extrusionOk="0">
                        <a:moveTo>
                          <a:pt x="183392" y="50813"/>
                        </a:moveTo>
                        <a:cubicBezTo>
                          <a:pt x="163539" y="15320"/>
                          <a:pt x="124437" y="-4532"/>
                          <a:pt x="83529" y="882"/>
                        </a:cubicBezTo>
                        <a:cubicBezTo>
                          <a:pt x="43825" y="6297"/>
                          <a:pt x="11340" y="34571"/>
                          <a:pt x="512" y="73072"/>
                        </a:cubicBezTo>
                        <a:cubicBezTo>
                          <a:pt x="-1293" y="80291"/>
                          <a:pt x="1715" y="88111"/>
                          <a:pt x="8934" y="91721"/>
                        </a:cubicBezTo>
                        <a:cubicBezTo>
                          <a:pt x="15551" y="95330"/>
                          <a:pt x="23973" y="93526"/>
                          <a:pt x="28786" y="87510"/>
                        </a:cubicBezTo>
                        <a:cubicBezTo>
                          <a:pt x="54654" y="55024"/>
                          <a:pt x="98569" y="26149"/>
                          <a:pt x="159930" y="71869"/>
                        </a:cubicBezTo>
                        <a:cubicBezTo>
                          <a:pt x="163539" y="74275"/>
                          <a:pt x="167750" y="75478"/>
                          <a:pt x="171360" y="74877"/>
                        </a:cubicBezTo>
                        <a:cubicBezTo>
                          <a:pt x="174368" y="74275"/>
                          <a:pt x="177376" y="73072"/>
                          <a:pt x="179782" y="71267"/>
                        </a:cubicBezTo>
                        <a:cubicBezTo>
                          <a:pt x="185798" y="65251"/>
                          <a:pt x="187602" y="57431"/>
                          <a:pt x="183392" y="50813"/>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43" name="Google Shape;232;p9">
                    <a:extLst>
                      <a:ext uri="{FF2B5EF4-FFF2-40B4-BE49-F238E27FC236}">
                        <a16:creationId xmlns:a16="http://schemas.microsoft.com/office/drawing/2014/main" id="{AD64EF99-9AC8-D1F9-D221-199088AC3020}"/>
                      </a:ext>
                    </a:extLst>
                  </p:cNvPr>
                  <p:cNvSpPr/>
                  <p:nvPr/>
                </p:nvSpPr>
                <p:spPr>
                  <a:xfrm>
                    <a:off x="5584747" y="550765"/>
                    <a:ext cx="185686" cy="93572"/>
                  </a:xfrm>
                  <a:custGeom>
                    <a:avLst/>
                    <a:gdLst/>
                    <a:ahLst/>
                    <a:cxnLst/>
                    <a:rect l="l" t="t" r="r" b="b"/>
                    <a:pathLst>
                      <a:path w="185686" h="93572" extrusionOk="0">
                        <a:moveTo>
                          <a:pt x="183392" y="50813"/>
                        </a:moveTo>
                        <a:cubicBezTo>
                          <a:pt x="163540" y="15320"/>
                          <a:pt x="124437" y="-4532"/>
                          <a:pt x="83530" y="882"/>
                        </a:cubicBezTo>
                        <a:cubicBezTo>
                          <a:pt x="43825" y="6297"/>
                          <a:pt x="11340" y="34571"/>
                          <a:pt x="512" y="73072"/>
                        </a:cubicBezTo>
                        <a:cubicBezTo>
                          <a:pt x="-1293" y="80291"/>
                          <a:pt x="1715" y="88111"/>
                          <a:pt x="8934" y="91721"/>
                        </a:cubicBezTo>
                        <a:cubicBezTo>
                          <a:pt x="15551" y="95330"/>
                          <a:pt x="23973" y="93526"/>
                          <a:pt x="28786" y="87510"/>
                        </a:cubicBezTo>
                        <a:cubicBezTo>
                          <a:pt x="54654" y="55024"/>
                          <a:pt x="98569" y="26149"/>
                          <a:pt x="159930" y="71869"/>
                        </a:cubicBezTo>
                        <a:cubicBezTo>
                          <a:pt x="163540" y="74275"/>
                          <a:pt x="167751" y="75478"/>
                          <a:pt x="171360" y="74877"/>
                        </a:cubicBezTo>
                        <a:cubicBezTo>
                          <a:pt x="174368" y="74275"/>
                          <a:pt x="177376" y="73072"/>
                          <a:pt x="179782" y="71267"/>
                        </a:cubicBezTo>
                        <a:cubicBezTo>
                          <a:pt x="185798" y="65853"/>
                          <a:pt x="187603" y="57431"/>
                          <a:pt x="183392" y="50813"/>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nvGrpSpPr>
              <p:cNvPr id="36" name="Google Shape;233;p9">
                <a:extLst>
                  <a:ext uri="{FF2B5EF4-FFF2-40B4-BE49-F238E27FC236}">
                    <a16:creationId xmlns:a16="http://schemas.microsoft.com/office/drawing/2014/main" id="{CCAF71A2-1135-F3CE-00F2-726979156A12}"/>
                  </a:ext>
                </a:extLst>
              </p:cNvPr>
              <p:cNvGrpSpPr/>
              <p:nvPr/>
            </p:nvGrpSpPr>
            <p:grpSpPr>
              <a:xfrm>
                <a:off x="4982296" y="639192"/>
                <a:ext cx="985635" cy="303060"/>
                <a:chOff x="4982296" y="639192"/>
                <a:chExt cx="985635" cy="303060"/>
              </a:xfrm>
            </p:grpSpPr>
            <p:sp>
              <p:nvSpPr>
                <p:cNvPr id="37" name="Google Shape;234;p9">
                  <a:extLst>
                    <a:ext uri="{FF2B5EF4-FFF2-40B4-BE49-F238E27FC236}">
                      <a16:creationId xmlns:a16="http://schemas.microsoft.com/office/drawing/2014/main" id="{52BAC8B7-B479-EE56-58D1-E1162C1086CD}"/>
                    </a:ext>
                  </a:extLst>
                </p:cNvPr>
                <p:cNvSpPr/>
                <p:nvPr/>
              </p:nvSpPr>
              <p:spPr>
                <a:xfrm>
                  <a:off x="4982296" y="754326"/>
                  <a:ext cx="188053" cy="187926"/>
                </a:xfrm>
                <a:custGeom>
                  <a:avLst/>
                  <a:gdLst/>
                  <a:ahLst/>
                  <a:cxnLst/>
                  <a:rect l="l" t="t" r="r" b="b"/>
                  <a:pathLst>
                    <a:path w="188053" h="187926" extrusionOk="0">
                      <a:moveTo>
                        <a:pt x="187271" y="81868"/>
                      </a:moveTo>
                      <a:cubicBezTo>
                        <a:pt x="193889" y="133002"/>
                        <a:pt x="157794" y="180527"/>
                        <a:pt x="106058" y="187144"/>
                      </a:cubicBezTo>
                      <a:cubicBezTo>
                        <a:pt x="54924" y="193762"/>
                        <a:pt x="7399" y="157667"/>
                        <a:pt x="782" y="105931"/>
                      </a:cubicBezTo>
                      <a:cubicBezTo>
                        <a:pt x="-5835" y="54797"/>
                        <a:pt x="30259" y="7272"/>
                        <a:pt x="81995" y="655"/>
                      </a:cubicBezTo>
                      <a:cubicBezTo>
                        <a:pt x="133731" y="-5361"/>
                        <a:pt x="180654" y="30734"/>
                        <a:pt x="187271" y="81868"/>
                      </a:cubicBezTo>
                      <a:close/>
                    </a:path>
                  </a:pathLst>
                </a:custGeom>
                <a:solidFill>
                  <a:srgbClr val="F5A6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38" name="Google Shape;235;p9">
                  <a:extLst>
                    <a:ext uri="{FF2B5EF4-FFF2-40B4-BE49-F238E27FC236}">
                      <a16:creationId xmlns:a16="http://schemas.microsoft.com/office/drawing/2014/main" id="{BD197C8F-BF34-FBFC-8843-CC0C12D3B944}"/>
                    </a:ext>
                  </a:extLst>
                </p:cNvPr>
                <p:cNvSpPr/>
                <p:nvPr/>
              </p:nvSpPr>
              <p:spPr>
                <a:xfrm rot="-570569">
                  <a:off x="5766280" y="653389"/>
                  <a:ext cx="187455" cy="187455"/>
                </a:xfrm>
                <a:custGeom>
                  <a:avLst/>
                  <a:gdLst/>
                  <a:ahLst/>
                  <a:cxnLst/>
                  <a:rect l="l" t="t" r="r" b="b"/>
                  <a:pathLst>
                    <a:path w="187694" h="187694" extrusionOk="0">
                      <a:moveTo>
                        <a:pt x="187694" y="93847"/>
                      </a:moveTo>
                      <a:cubicBezTo>
                        <a:pt x="187694" y="145677"/>
                        <a:pt x="145677" y="187694"/>
                        <a:pt x="93847" y="187694"/>
                      </a:cubicBezTo>
                      <a:cubicBezTo>
                        <a:pt x="42017" y="187694"/>
                        <a:pt x="0" y="145677"/>
                        <a:pt x="0" y="93847"/>
                      </a:cubicBezTo>
                      <a:cubicBezTo>
                        <a:pt x="0" y="42017"/>
                        <a:pt x="42017" y="0"/>
                        <a:pt x="93847" y="0"/>
                      </a:cubicBezTo>
                      <a:cubicBezTo>
                        <a:pt x="145678" y="0"/>
                        <a:pt x="187694" y="42017"/>
                        <a:pt x="187694" y="93847"/>
                      </a:cubicBezTo>
                      <a:close/>
                    </a:path>
                  </a:pathLst>
                </a:custGeom>
                <a:solidFill>
                  <a:srgbClr val="F5A6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spTree>
    <p:extLst>
      <p:ext uri="{BB962C8B-B14F-4D97-AF65-F5344CB8AC3E}">
        <p14:creationId xmlns:p14="http://schemas.microsoft.com/office/powerpoint/2010/main" val="38205739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مجموعة 12">
            <a:extLst>
              <a:ext uri="{FF2B5EF4-FFF2-40B4-BE49-F238E27FC236}">
                <a16:creationId xmlns:a16="http://schemas.microsoft.com/office/drawing/2014/main" id="{E21D8862-CE78-E286-4CBF-FA232CF90E51}"/>
              </a:ext>
            </a:extLst>
          </p:cNvPr>
          <p:cNvGrpSpPr>
            <a:grpSpLocks noGrp="1" noUngrp="1" noRot="1" noMove="1" noResize="1"/>
          </p:cNvGrpSpPr>
          <p:nvPr/>
        </p:nvGrpSpPr>
        <p:grpSpPr>
          <a:xfrm>
            <a:off x="6298164" y="283225"/>
            <a:ext cx="5316230" cy="6266865"/>
            <a:chOff x="6298164" y="283225"/>
            <a:chExt cx="5316230" cy="6266865"/>
          </a:xfrm>
        </p:grpSpPr>
        <p:sp>
          <p:nvSpPr>
            <p:cNvPr id="3" name="Google Shape;16;p3">
              <a:extLst>
                <a:ext uri="{FF2B5EF4-FFF2-40B4-BE49-F238E27FC236}">
                  <a16:creationId xmlns:a16="http://schemas.microsoft.com/office/drawing/2014/main" id="{965C775A-0064-31E4-939E-6FA87447D780}"/>
                </a:ext>
              </a:extLst>
            </p:cNvPr>
            <p:cNvSpPr>
              <a:spLocks noGrp="1" noRot="1" noMove="1" noResize="1" noEditPoints="1" noAdjustHandles="1" noChangeArrowheads="1" noChangeShapeType="1"/>
            </p:cNvSpPr>
            <p:nvPr/>
          </p:nvSpPr>
          <p:spPr>
            <a:xfrm>
              <a:off x="6298164" y="283225"/>
              <a:ext cx="5316230" cy="6266865"/>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4" name="Google Shape;97;p3">
              <a:hlinkClick r:id="" action="ppaction://noaction"/>
              <a:extLst>
                <a:ext uri="{FF2B5EF4-FFF2-40B4-BE49-F238E27FC236}">
                  <a16:creationId xmlns:a16="http://schemas.microsoft.com/office/drawing/2014/main" id="{4CB2B57E-386C-F6E4-654A-1AD507640FC0}"/>
                </a:ext>
              </a:extLst>
            </p:cNvPr>
            <p:cNvSpPr>
              <a:spLocks noGrp="1" noRot="1" noMove="1" noResize="1" noEditPoints="1" noAdjustHandles="1" noChangeArrowheads="1" noChangeShapeType="1"/>
            </p:cNvSpPr>
            <p:nvPr/>
          </p:nvSpPr>
          <p:spPr>
            <a:xfrm>
              <a:off x="6428288" y="417134"/>
              <a:ext cx="5055982" cy="6023732"/>
            </a:xfrm>
            <a:prstGeom prst="rect">
              <a:avLst/>
            </a:prstGeom>
            <a:solidFill>
              <a:srgbClr val="660066"/>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pic>
        <p:nvPicPr>
          <p:cNvPr id="6" name="صورة 5" descr="صورة تحتوي على زجاجة, مشروب, طعام, يشرب&#10;&#10;تم إنشاء الوصف تلقائياً">
            <a:extLst>
              <a:ext uri="{FF2B5EF4-FFF2-40B4-BE49-F238E27FC236}">
                <a16:creationId xmlns:a16="http://schemas.microsoft.com/office/drawing/2014/main" id="{0FC0E099-5C53-BFAE-F4E3-01F6331CCFD9}"/>
              </a:ext>
            </a:extLst>
          </p:cNvPr>
          <p:cNvPicPr>
            <a:picLocks noChangeAspect="1"/>
          </p:cNvPicPr>
          <p:nvPr/>
        </p:nvPicPr>
        <p:blipFill rotWithShape="1">
          <a:blip r:embed="rId2">
            <a:extLst>
              <a:ext uri="{28A0092B-C50C-407E-A947-70E740481C1C}">
                <a14:useLocalDpi xmlns:a14="http://schemas.microsoft.com/office/drawing/2010/main" val="0"/>
              </a:ext>
            </a:extLst>
          </a:blip>
          <a:srcRect l="31147" r="30772"/>
          <a:stretch/>
        </p:blipFill>
        <p:spPr>
          <a:xfrm>
            <a:off x="931663" y="1839783"/>
            <a:ext cx="1016922" cy="3153747"/>
          </a:xfrm>
          <a:prstGeom prst="rect">
            <a:avLst/>
          </a:prstGeom>
        </p:spPr>
      </p:pic>
      <p:pic>
        <p:nvPicPr>
          <p:cNvPr id="8" name="صورة 7" descr="صورة تحتوي على عصير, طعام, يشرب, جرة الميسون (برطمان)&#10;&#10;تم إنشاء الوصف تلقائياً">
            <a:extLst>
              <a:ext uri="{FF2B5EF4-FFF2-40B4-BE49-F238E27FC236}">
                <a16:creationId xmlns:a16="http://schemas.microsoft.com/office/drawing/2014/main" id="{F09B308B-9B8C-7A83-48AD-16BFAB1D2BB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861" r="18598"/>
          <a:stretch/>
        </p:blipFill>
        <p:spPr>
          <a:xfrm>
            <a:off x="1184987" y="4048801"/>
            <a:ext cx="2360646" cy="1914144"/>
          </a:xfrm>
          <a:prstGeom prst="rect">
            <a:avLst/>
          </a:prstGeom>
        </p:spPr>
      </p:pic>
      <p:sp>
        <p:nvSpPr>
          <p:cNvPr id="10" name="Google Shape;130;p6">
            <a:extLst>
              <a:ext uri="{FF2B5EF4-FFF2-40B4-BE49-F238E27FC236}">
                <a16:creationId xmlns:a16="http://schemas.microsoft.com/office/drawing/2014/main" id="{B1E179DC-5787-8622-D012-F4425CEB048E}"/>
              </a:ext>
            </a:extLst>
          </p:cNvPr>
          <p:cNvSpPr/>
          <p:nvPr/>
        </p:nvSpPr>
        <p:spPr>
          <a:xfrm rot="5357392">
            <a:off x="-145125" y="-185966"/>
            <a:ext cx="1705108" cy="1842857"/>
          </a:xfrm>
          <a:custGeom>
            <a:avLst/>
            <a:gdLst/>
            <a:ahLst/>
            <a:cxnLst/>
            <a:rect l="l" t="t" r="r" b="b"/>
            <a:pathLst>
              <a:path w="1162493" h="1382233" extrusionOk="0">
                <a:moveTo>
                  <a:pt x="311888" y="170121"/>
                </a:moveTo>
                <a:lnTo>
                  <a:pt x="1105786" y="0"/>
                </a:lnTo>
                <a:lnTo>
                  <a:pt x="1162493" y="843516"/>
                </a:lnTo>
                <a:lnTo>
                  <a:pt x="907312" y="574158"/>
                </a:lnTo>
                <a:lnTo>
                  <a:pt x="588335" y="1382233"/>
                </a:lnTo>
                <a:lnTo>
                  <a:pt x="340242" y="1049079"/>
                </a:lnTo>
                <a:lnTo>
                  <a:pt x="0" y="992372"/>
                </a:lnTo>
                <a:lnTo>
                  <a:pt x="623777" y="347330"/>
                </a:lnTo>
                <a:lnTo>
                  <a:pt x="311888" y="170121"/>
                </a:lnTo>
                <a:close/>
              </a:path>
            </a:pathLst>
          </a:custGeom>
          <a:solidFill>
            <a:srgbClr val="FFFFFF"/>
          </a:solidFill>
          <a:ln w="228600" cap="rnd" cmpd="sng">
            <a:solidFill>
              <a:srgbClr val="FFFFFF"/>
            </a:solidFill>
            <a:prstDash val="solid"/>
            <a:round/>
            <a:headEnd type="none" w="sm" len="sm"/>
            <a:tailEnd type="none" w="sm" len="sm"/>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 name="Google Shape;131;p6">
            <a:extLst>
              <a:ext uri="{FF2B5EF4-FFF2-40B4-BE49-F238E27FC236}">
                <a16:creationId xmlns:a16="http://schemas.microsoft.com/office/drawing/2014/main" id="{519A959F-8CA7-2BBF-1ED8-250089F67AC8}"/>
              </a:ext>
            </a:extLst>
          </p:cNvPr>
          <p:cNvSpPr/>
          <p:nvPr/>
        </p:nvSpPr>
        <p:spPr>
          <a:xfrm rot="5357392">
            <a:off x="-144522" y="-186340"/>
            <a:ext cx="1705108" cy="1842857"/>
          </a:xfrm>
          <a:custGeom>
            <a:avLst/>
            <a:gdLst/>
            <a:ahLst/>
            <a:cxnLst/>
            <a:rect l="l" t="t" r="r" b="b"/>
            <a:pathLst>
              <a:path w="1162493" h="1382233" extrusionOk="0">
                <a:moveTo>
                  <a:pt x="311888" y="170121"/>
                </a:moveTo>
                <a:lnTo>
                  <a:pt x="1105786" y="0"/>
                </a:lnTo>
                <a:lnTo>
                  <a:pt x="1162493" y="843516"/>
                </a:lnTo>
                <a:lnTo>
                  <a:pt x="907312" y="574158"/>
                </a:lnTo>
                <a:lnTo>
                  <a:pt x="588335" y="1382233"/>
                </a:lnTo>
                <a:lnTo>
                  <a:pt x="340242" y="1049079"/>
                </a:lnTo>
                <a:lnTo>
                  <a:pt x="0" y="992372"/>
                </a:lnTo>
                <a:lnTo>
                  <a:pt x="623777" y="347330"/>
                </a:lnTo>
                <a:lnTo>
                  <a:pt x="311888" y="170121"/>
                </a:lnTo>
                <a:close/>
              </a:path>
            </a:pathLst>
          </a:custGeom>
          <a:solidFill>
            <a:srgbClr val="6600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2" name="مستطيل 11">
            <a:extLst>
              <a:ext uri="{FF2B5EF4-FFF2-40B4-BE49-F238E27FC236}">
                <a16:creationId xmlns:a16="http://schemas.microsoft.com/office/drawing/2014/main" id="{4623B5DF-C7EA-0E10-E987-55A51734C484}"/>
              </a:ext>
            </a:extLst>
          </p:cNvPr>
          <p:cNvSpPr/>
          <p:nvPr/>
        </p:nvSpPr>
        <p:spPr>
          <a:xfrm rot="1935238">
            <a:off x="0" y="462135"/>
            <a:ext cx="1186804" cy="545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التركيز</a:t>
            </a:r>
          </a:p>
        </p:txBody>
      </p:sp>
      <p:sp>
        <p:nvSpPr>
          <p:cNvPr id="14" name="مستطيل 13">
            <a:extLst>
              <a:ext uri="{FF2B5EF4-FFF2-40B4-BE49-F238E27FC236}">
                <a16:creationId xmlns:a16="http://schemas.microsoft.com/office/drawing/2014/main" id="{5D22F057-308C-B03F-107F-89E2C9780A6F}"/>
              </a:ext>
            </a:extLst>
          </p:cNvPr>
          <p:cNvSpPr/>
          <p:nvPr/>
        </p:nvSpPr>
        <p:spPr>
          <a:xfrm>
            <a:off x="6690049" y="506050"/>
            <a:ext cx="4655975" cy="1049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FF00"/>
                </a:solidFill>
              </a:rPr>
              <a:t> فيم تتشابه المادتان الموضحتان في الصورة؟ وفيم تختلفان؟</a:t>
            </a:r>
          </a:p>
        </p:txBody>
      </p:sp>
      <p:sp>
        <p:nvSpPr>
          <p:cNvPr id="15" name="مستطيل 14">
            <a:extLst>
              <a:ext uri="{FF2B5EF4-FFF2-40B4-BE49-F238E27FC236}">
                <a16:creationId xmlns:a16="http://schemas.microsoft.com/office/drawing/2014/main" id="{ECF1BBF9-D3C6-C043-E69D-5FB508D5A179}"/>
              </a:ext>
            </a:extLst>
          </p:cNvPr>
          <p:cNvSpPr/>
          <p:nvPr/>
        </p:nvSpPr>
        <p:spPr>
          <a:xfrm>
            <a:off x="383298" y="4327877"/>
            <a:ext cx="1016922" cy="554529"/>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t>زيت نباتي</a:t>
            </a:r>
          </a:p>
        </p:txBody>
      </p:sp>
      <p:sp>
        <p:nvSpPr>
          <p:cNvPr id="16" name="مستطيل 15">
            <a:extLst>
              <a:ext uri="{FF2B5EF4-FFF2-40B4-BE49-F238E27FC236}">
                <a16:creationId xmlns:a16="http://schemas.microsoft.com/office/drawing/2014/main" id="{0B2B51CD-B39F-35EC-7739-3A5839B99540}"/>
              </a:ext>
            </a:extLst>
          </p:cNvPr>
          <p:cNvSpPr/>
          <p:nvPr/>
        </p:nvSpPr>
        <p:spPr>
          <a:xfrm>
            <a:off x="2239472" y="5685680"/>
            <a:ext cx="1016922" cy="554529"/>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t>سمن</a:t>
            </a:r>
          </a:p>
        </p:txBody>
      </p:sp>
      <p:sp>
        <p:nvSpPr>
          <p:cNvPr id="20" name="مستطيل 19">
            <a:extLst>
              <a:ext uri="{FF2B5EF4-FFF2-40B4-BE49-F238E27FC236}">
                <a16:creationId xmlns:a16="http://schemas.microsoft.com/office/drawing/2014/main" id="{9B9CF787-A176-A208-C89F-3D35DC7A4CFE}"/>
              </a:ext>
            </a:extLst>
          </p:cNvPr>
          <p:cNvSpPr/>
          <p:nvPr/>
        </p:nvSpPr>
        <p:spPr>
          <a:xfrm>
            <a:off x="6587403" y="4266645"/>
            <a:ext cx="4655975" cy="1049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FF00"/>
                </a:solidFill>
              </a:rPr>
              <a:t>كيف تؤثر عملية الهدرجة على درجة انصهار الزيت النباتي؟</a:t>
            </a:r>
          </a:p>
        </p:txBody>
      </p:sp>
      <p:sp>
        <p:nvSpPr>
          <p:cNvPr id="21" name="مستطيل 20">
            <a:extLst>
              <a:ext uri="{FF2B5EF4-FFF2-40B4-BE49-F238E27FC236}">
                <a16:creationId xmlns:a16="http://schemas.microsoft.com/office/drawing/2014/main" id="{408D3E8A-A7FB-1AE3-A701-5CDBC3D681EE}"/>
              </a:ext>
            </a:extLst>
          </p:cNvPr>
          <p:cNvSpPr/>
          <p:nvPr/>
        </p:nvSpPr>
        <p:spPr>
          <a:xfrm>
            <a:off x="6606792" y="1541597"/>
            <a:ext cx="4655975" cy="234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كلاهما ليبيدات، فهما غير قابلين للذوبان في الماء؛ ولهما</a:t>
            </a:r>
          </a:p>
          <a:p>
            <a:pPr algn="ctr"/>
            <a:r>
              <a:rPr lang="ar-SA" sz="2800" b="1" dirty="0"/>
              <a:t>القدرة على تخزين الطاقة. أحدهما سائل عند درجة حرارة الغرفة، والآخر صلب عند درجة حرارة الغرفة.</a:t>
            </a:r>
          </a:p>
        </p:txBody>
      </p:sp>
      <p:sp>
        <p:nvSpPr>
          <p:cNvPr id="22" name="مستطيل 21">
            <a:extLst>
              <a:ext uri="{FF2B5EF4-FFF2-40B4-BE49-F238E27FC236}">
                <a16:creationId xmlns:a16="http://schemas.microsoft.com/office/drawing/2014/main" id="{190ECEC6-FC30-146C-9FF7-258EC47D972E}"/>
              </a:ext>
            </a:extLst>
          </p:cNvPr>
          <p:cNvSpPr/>
          <p:nvPr/>
        </p:nvSpPr>
        <p:spPr>
          <a:xfrm>
            <a:off x="2239472" y="895055"/>
            <a:ext cx="2902071" cy="1727819"/>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t>أن الزيوت النباتية والسمن النباتي يتكونان من الليبيدات.</a:t>
            </a:r>
          </a:p>
          <a:p>
            <a:pPr algn="ctr"/>
            <a:r>
              <a:rPr lang="ar-SA" sz="2000" b="1" dirty="0"/>
              <a:t>أن كثيرًا من جزيئات الليبيدات لديها سلاسل هيدروكربونية قد تكون مشبعة أو غير مشبعة</a:t>
            </a:r>
          </a:p>
        </p:txBody>
      </p:sp>
      <p:sp>
        <p:nvSpPr>
          <p:cNvPr id="23" name="مستطيل 22">
            <a:extLst>
              <a:ext uri="{FF2B5EF4-FFF2-40B4-BE49-F238E27FC236}">
                <a16:creationId xmlns:a16="http://schemas.microsoft.com/office/drawing/2014/main" id="{F8C04328-2B4D-12BF-3BC6-EC601BC859E7}"/>
              </a:ext>
            </a:extLst>
          </p:cNvPr>
          <p:cNvSpPr/>
          <p:nvPr/>
        </p:nvSpPr>
        <p:spPr>
          <a:xfrm>
            <a:off x="6587402" y="5350889"/>
            <a:ext cx="4655975" cy="687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الهدرجة ترفع درجة الانصهار.</a:t>
            </a:r>
          </a:p>
        </p:txBody>
      </p:sp>
    </p:spTree>
    <p:extLst>
      <p:ext uri="{BB962C8B-B14F-4D97-AF65-F5344CB8AC3E}">
        <p14:creationId xmlns:p14="http://schemas.microsoft.com/office/powerpoint/2010/main" val="216120154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anim calcmode="lin" valueType="num">
                                      <p:cBhvr>
                                        <p:cTn id="17" dur="1000" fill="hold"/>
                                        <p:tgtEl>
                                          <p:spTgt spid="23"/>
                                        </p:tgtEl>
                                        <p:attrNameLst>
                                          <p:attrName>style.rotation</p:attrName>
                                        </p:attrNameLst>
                                      </p:cBhvr>
                                      <p:tavLst>
                                        <p:tav tm="0">
                                          <p:val>
                                            <p:fltVal val="90"/>
                                          </p:val>
                                        </p:tav>
                                        <p:tav tm="100000">
                                          <p:val>
                                            <p:fltVal val="0"/>
                                          </p:val>
                                        </p:tav>
                                      </p:tavLst>
                                    </p:anim>
                                    <p:animEffect transition="in" filter="fade">
                                      <p:cBhvr>
                                        <p:cTn id="1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مجموعة 11">
            <a:extLst>
              <a:ext uri="{FF2B5EF4-FFF2-40B4-BE49-F238E27FC236}">
                <a16:creationId xmlns:a16="http://schemas.microsoft.com/office/drawing/2014/main" id="{FE6B577D-1E43-C494-E26B-F49BA49B0177}"/>
              </a:ext>
            </a:extLst>
          </p:cNvPr>
          <p:cNvGrpSpPr/>
          <p:nvPr/>
        </p:nvGrpSpPr>
        <p:grpSpPr>
          <a:xfrm>
            <a:off x="3545633" y="294206"/>
            <a:ext cx="5092295" cy="1279382"/>
            <a:chOff x="3545633" y="294206"/>
            <a:chExt cx="5092295" cy="1279382"/>
          </a:xfrm>
        </p:grpSpPr>
        <p:sp>
          <p:nvSpPr>
            <p:cNvPr id="3" name="Google Shape;16;p3">
              <a:extLst>
                <a:ext uri="{FF2B5EF4-FFF2-40B4-BE49-F238E27FC236}">
                  <a16:creationId xmlns:a16="http://schemas.microsoft.com/office/drawing/2014/main" id="{AB4FBE85-50F7-4540-C85F-428CDFA9EE4E}"/>
                </a:ext>
              </a:extLst>
            </p:cNvPr>
            <p:cNvSpPr/>
            <p:nvPr/>
          </p:nvSpPr>
          <p:spPr>
            <a:xfrm>
              <a:off x="3545633" y="294206"/>
              <a:ext cx="5092295" cy="1279382"/>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4" name="Google Shape;97;p3">
              <a:hlinkClick r:id="" action="ppaction://noaction"/>
              <a:extLst>
                <a:ext uri="{FF2B5EF4-FFF2-40B4-BE49-F238E27FC236}">
                  <a16:creationId xmlns:a16="http://schemas.microsoft.com/office/drawing/2014/main" id="{7C3B1CBA-27FF-1DB5-39BE-37C1F595073C}"/>
                </a:ext>
              </a:extLst>
            </p:cNvPr>
            <p:cNvSpPr/>
            <p:nvPr/>
          </p:nvSpPr>
          <p:spPr>
            <a:xfrm>
              <a:off x="3698478" y="431966"/>
              <a:ext cx="4786604" cy="1003862"/>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grpSp>
        <p:nvGrpSpPr>
          <p:cNvPr id="14" name="مجموعة 13">
            <a:extLst>
              <a:ext uri="{FF2B5EF4-FFF2-40B4-BE49-F238E27FC236}">
                <a16:creationId xmlns:a16="http://schemas.microsoft.com/office/drawing/2014/main" id="{AD5F3D4A-5679-7EDD-3EA2-97A77A53A53F}"/>
              </a:ext>
            </a:extLst>
          </p:cNvPr>
          <p:cNvGrpSpPr/>
          <p:nvPr/>
        </p:nvGrpSpPr>
        <p:grpSpPr>
          <a:xfrm>
            <a:off x="1565987" y="2042315"/>
            <a:ext cx="9060025" cy="2343073"/>
            <a:chOff x="1565987" y="2042315"/>
            <a:chExt cx="9060025" cy="2343073"/>
          </a:xfrm>
        </p:grpSpPr>
        <p:sp>
          <p:nvSpPr>
            <p:cNvPr id="6" name="Google Shape;16;p3">
              <a:extLst>
                <a:ext uri="{FF2B5EF4-FFF2-40B4-BE49-F238E27FC236}">
                  <a16:creationId xmlns:a16="http://schemas.microsoft.com/office/drawing/2014/main" id="{13FB48AF-6AAB-A183-A3AC-CC7B401CD4DB}"/>
                </a:ext>
              </a:extLst>
            </p:cNvPr>
            <p:cNvSpPr/>
            <p:nvPr/>
          </p:nvSpPr>
          <p:spPr>
            <a:xfrm>
              <a:off x="1565987" y="2042315"/>
              <a:ext cx="9060025" cy="2343073"/>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7" name="Google Shape;97;p3">
              <a:hlinkClick r:id="" action="ppaction://noaction"/>
              <a:extLst>
                <a:ext uri="{FF2B5EF4-FFF2-40B4-BE49-F238E27FC236}">
                  <a16:creationId xmlns:a16="http://schemas.microsoft.com/office/drawing/2014/main" id="{AB7AA62E-B097-995B-0A95-67E9A7C36C98}"/>
                </a:ext>
              </a:extLst>
            </p:cNvPr>
            <p:cNvSpPr/>
            <p:nvPr/>
          </p:nvSpPr>
          <p:spPr>
            <a:xfrm>
              <a:off x="1716833" y="2180450"/>
              <a:ext cx="8766123" cy="2066802"/>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sp>
        <p:nvSpPr>
          <p:cNvPr id="8" name="مستطيل 7">
            <a:extLst>
              <a:ext uri="{FF2B5EF4-FFF2-40B4-BE49-F238E27FC236}">
                <a16:creationId xmlns:a16="http://schemas.microsoft.com/office/drawing/2014/main" id="{605D4088-EA57-A4A4-142B-347CEF18FD6D}"/>
              </a:ext>
            </a:extLst>
          </p:cNvPr>
          <p:cNvSpPr/>
          <p:nvPr/>
        </p:nvSpPr>
        <p:spPr>
          <a:xfrm>
            <a:off x="4407604" y="573667"/>
            <a:ext cx="3368351" cy="72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effectLst>
                  <a:glow rad="101600">
                    <a:schemeClr val="tx1">
                      <a:lumMod val="95000"/>
                      <a:lumOff val="5000"/>
                      <a:alpha val="60000"/>
                    </a:schemeClr>
                  </a:glow>
                </a:effectLst>
              </a:rPr>
              <a:t>الفكرة الرئيسة</a:t>
            </a:r>
          </a:p>
        </p:txBody>
      </p:sp>
      <p:sp>
        <p:nvSpPr>
          <p:cNvPr id="13" name="مستطيل 12">
            <a:extLst>
              <a:ext uri="{FF2B5EF4-FFF2-40B4-BE49-F238E27FC236}">
                <a16:creationId xmlns:a16="http://schemas.microsoft.com/office/drawing/2014/main" id="{9821E8D2-07AB-5A2F-83C5-F89E651B5E54}"/>
              </a:ext>
            </a:extLst>
          </p:cNvPr>
          <p:cNvSpPr/>
          <p:nvPr/>
        </p:nvSpPr>
        <p:spPr>
          <a:xfrm>
            <a:off x="1709044" y="2676974"/>
            <a:ext cx="8462865" cy="1184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تكون الليبيدات الأغشية الخلوية, وتخزن الطاقة وتنظم العمليات الخلوية.</a:t>
            </a:r>
          </a:p>
        </p:txBody>
      </p:sp>
      <p:grpSp>
        <p:nvGrpSpPr>
          <p:cNvPr id="15" name="Google Shape;221;p9">
            <a:extLst>
              <a:ext uri="{FF2B5EF4-FFF2-40B4-BE49-F238E27FC236}">
                <a16:creationId xmlns:a16="http://schemas.microsoft.com/office/drawing/2014/main" id="{77A4CBA0-33FB-C296-7E03-7390C7D51C3C}"/>
              </a:ext>
            </a:extLst>
          </p:cNvPr>
          <p:cNvGrpSpPr/>
          <p:nvPr/>
        </p:nvGrpSpPr>
        <p:grpSpPr>
          <a:xfrm>
            <a:off x="557380" y="3895531"/>
            <a:ext cx="1696490" cy="1696490"/>
            <a:chOff x="4555522" y="-423"/>
            <a:chExt cx="1520289" cy="1520289"/>
          </a:xfrm>
        </p:grpSpPr>
        <p:sp>
          <p:nvSpPr>
            <p:cNvPr id="16" name="Google Shape;222;p9">
              <a:extLst>
                <a:ext uri="{FF2B5EF4-FFF2-40B4-BE49-F238E27FC236}">
                  <a16:creationId xmlns:a16="http://schemas.microsoft.com/office/drawing/2014/main" id="{89522326-D56C-00DC-0795-376D7C0BCA90}"/>
                </a:ext>
              </a:extLst>
            </p:cNvPr>
            <p:cNvSpPr/>
            <p:nvPr/>
          </p:nvSpPr>
          <p:spPr>
            <a:xfrm>
              <a:off x="4696048" y="138225"/>
              <a:ext cx="1247700" cy="1247700"/>
            </a:xfrm>
            <a:prstGeom prst="ellipse">
              <a:avLst/>
            </a:prstGeom>
            <a:solidFill>
              <a:srgbClr val="FFFFFF"/>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7" name="Google Shape;223;p9">
              <a:extLst>
                <a:ext uri="{FF2B5EF4-FFF2-40B4-BE49-F238E27FC236}">
                  <a16:creationId xmlns:a16="http://schemas.microsoft.com/office/drawing/2014/main" id="{556F7E82-FB5C-DE2B-6317-0C6492ABB6FE}"/>
                </a:ext>
              </a:extLst>
            </p:cNvPr>
            <p:cNvGrpSpPr/>
            <p:nvPr/>
          </p:nvGrpSpPr>
          <p:grpSpPr>
            <a:xfrm>
              <a:off x="4555522" y="-423"/>
              <a:ext cx="1520289" cy="1520289"/>
              <a:chOff x="4698511" y="-40834"/>
              <a:chExt cx="1520289" cy="1520289"/>
            </a:xfrm>
          </p:grpSpPr>
          <p:grpSp>
            <p:nvGrpSpPr>
              <p:cNvPr id="18" name="Google Shape;224;p9">
                <a:extLst>
                  <a:ext uri="{FF2B5EF4-FFF2-40B4-BE49-F238E27FC236}">
                    <a16:creationId xmlns:a16="http://schemas.microsoft.com/office/drawing/2014/main" id="{FA512A12-A07B-F830-75E1-ACD72F530A0D}"/>
                  </a:ext>
                </a:extLst>
              </p:cNvPr>
              <p:cNvGrpSpPr/>
              <p:nvPr/>
            </p:nvGrpSpPr>
            <p:grpSpPr>
              <a:xfrm>
                <a:off x="4698511" y="-40834"/>
                <a:ext cx="1520289" cy="1520289"/>
                <a:chOff x="4698511" y="-40834"/>
                <a:chExt cx="1520289" cy="1520289"/>
              </a:xfrm>
            </p:grpSpPr>
            <p:grpSp>
              <p:nvGrpSpPr>
                <p:cNvPr id="22" name="Google Shape;225;p9">
                  <a:extLst>
                    <a:ext uri="{FF2B5EF4-FFF2-40B4-BE49-F238E27FC236}">
                      <a16:creationId xmlns:a16="http://schemas.microsoft.com/office/drawing/2014/main" id="{D822BAEF-4545-A56B-10BC-CBF8D4EBBEE2}"/>
                    </a:ext>
                  </a:extLst>
                </p:cNvPr>
                <p:cNvGrpSpPr/>
                <p:nvPr/>
              </p:nvGrpSpPr>
              <p:grpSpPr>
                <a:xfrm>
                  <a:off x="4698511" y="-40834"/>
                  <a:ext cx="1520289" cy="1520289"/>
                  <a:chOff x="4698511" y="-40834"/>
                  <a:chExt cx="1520289" cy="1520289"/>
                </a:xfrm>
              </p:grpSpPr>
              <p:sp>
                <p:nvSpPr>
                  <p:cNvPr id="27" name="Google Shape;226;p9">
                    <a:extLst>
                      <a:ext uri="{FF2B5EF4-FFF2-40B4-BE49-F238E27FC236}">
                        <a16:creationId xmlns:a16="http://schemas.microsoft.com/office/drawing/2014/main" id="{4C745948-C02A-B84D-ACB1-79C41E54A287}"/>
                      </a:ext>
                    </a:extLst>
                  </p:cNvPr>
                  <p:cNvSpPr/>
                  <p:nvPr/>
                </p:nvSpPr>
                <p:spPr>
                  <a:xfrm rot="-2700000">
                    <a:off x="4921152" y="181807"/>
                    <a:ext cx="1075006" cy="1075006"/>
                  </a:xfrm>
                  <a:custGeom>
                    <a:avLst/>
                    <a:gdLst/>
                    <a:ahLst/>
                    <a:cxnLst/>
                    <a:rect l="l" t="t" r="r" b="b"/>
                    <a:pathLst>
                      <a:path w="1074409" h="1074409" extrusionOk="0">
                        <a:moveTo>
                          <a:pt x="1074410" y="537205"/>
                        </a:moveTo>
                        <a:cubicBezTo>
                          <a:pt x="1074410" y="833895"/>
                          <a:pt x="833895" y="1074410"/>
                          <a:pt x="537205" y="1074410"/>
                        </a:cubicBezTo>
                        <a:cubicBezTo>
                          <a:pt x="240515" y="1074410"/>
                          <a:pt x="0" y="833895"/>
                          <a:pt x="0" y="537205"/>
                        </a:cubicBezTo>
                        <a:cubicBezTo>
                          <a:pt x="0" y="240515"/>
                          <a:pt x="240515" y="0"/>
                          <a:pt x="537205" y="0"/>
                        </a:cubicBezTo>
                        <a:cubicBezTo>
                          <a:pt x="833895" y="0"/>
                          <a:pt x="1074410" y="240515"/>
                          <a:pt x="1074410" y="537205"/>
                        </a:cubicBezTo>
                        <a:close/>
                      </a:path>
                    </a:pathLst>
                  </a:custGeom>
                  <a:solidFill>
                    <a:srgbClr val="FFD0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28" name="Google Shape;227;p9">
                    <a:extLst>
                      <a:ext uri="{FF2B5EF4-FFF2-40B4-BE49-F238E27FC236}">
                        <a16:creationId xmlns:a16="http://schemas.microsoft.com/office/drawing/2014/main" id="{1E7C19F8-BC66-847D-5D4D-113C30C012D0}"/>
                      </a:ext>
                    </a:extLst>
                  </p:cNvPr>
                  <p:cNvSpPr/>
                  <p:nvPr/>
                </p:nvSpPr>
                <p:spPr>
                  <a:xfrm>
                    <a:off x="5046244" y="228600"/>
                    <a:ext cx="948943" cy="1027252"/>
                  </a:xfrm>
                  <a:custGeom>
                    <a:avLst/>
                    <a:gdLst/>
                    <a:ahLst/>
                    <a:cxnLst/>
                    <a:rect l="l" t="t" r="r" b="b"/>
                    <a:pathLst>
                      <a:path w="948943" h="1027252" extrusionOk="0">
                        <a:moveTo>
                          <a:pt x="631658" y="0"/>
                        </a:moveTo>
                        <a:cubicBezTo>
                          <a:pt x="695425" y="75799"/>
                          <a:pt x="738739" y="170247"/>
                          <a:pt x="752575" y="276125"/>
                        </a:cubicBezTo>
                        <a:cubicBezTo>
                          <a:pt x="790475" y="570297"/>
                          <a:pt x="582930" y="839804"/>
                          <a:pt x="288758" y="877704"/>
                        </a:cubicBezTo>
                        <a:cubicBezTo>
                          <a:pt x="186489" y="890938"/>
                          <a:pt x="87229" y="874696"/>
                          <a:pt x="0" y="834992"/>
                        </a:cubicBezTo>
                        <a:cubicBezTo>
                          <a:pt x="113699" y="970347"/>
                          <a:pt x="292367" y="1047349"/>
                          <a:pt x="480662" y="1022684"/>
                        </a:cubicBezTo>
                        <a:cubicBezTo>
                          <a:pt x="774834" y="984785"/>
                          <a:pt x="982378" y="715277"/>
                          <a:pt x="944479" y="421105"/>
                        </a:cubicBezTo>
                        <a:cubicBezTo>
                          <a:pt x="919814" y="229202"/>
                          <a:pt x="796491" y="73994"/>
                          <a:pt x="631658" y="0"/>
                        </a:cubicBezTo>
                        <a:close/>
                      </a:path>
                    </a:pathLst>
                  </a:custGeom>
                  <a:solidFill>
                    <a:srgbClr val="FDC4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29" name="Google Shape;228;p9">
                    <a:extLst>
                      <a:ext uri="{FF2B5EF4-FFF2-40B4-BE49-F238E27FC236}">
                        <a16:creationId xmlns:a16="http://schemas.microsoft.com/office/drawing/2014/main" id="{DC62D2BF-2B7C-02DB-DF6C-0070BFC1203E}"/>
                      </a:ext>
                    </a:extLst>
                  </p:cNvPr>
                  <p:cNvSpPr/>
                  <p:nvPr/>
                </p:nvSpPr>
                <p:spPr>
                  <a:xfrm>
                    <a:off x="4956615" y="221921"/>
                    <a:ext cx="895745" cy="851294"/>
                  </a:xfrm>
                  <a:custGeom>
                    <a:avLst/>
                    <a:gdLst/>
                    <a:ahLst/>
                    <a:cxnLst/>
                    <a:rect l="l" t="t" r="r" b="b"/>
                    <a:pathLst>
                      <a:path w="895745" h="851294" extrusionOk="0">
                        <a:moveTo>
                          <a:pt x="48121" y="613070"/>
                        </a:moveTo>
                        <a:cubicBezTo>
                          <a:pt x="12628" y="339953"/>
                          <a:pt x="205734" y="89696"/>
                          <a:pt x="478851" y="54203"/>
                        </a:cubicBezTo>
                        <a:cubicBezTo>
                          <a:pt x="638270" y="33749"/>
                          <a:pt x="790469" y="90899"/>
                          <a:pt x="895745" y="196777"/>
                        </a:cubicBezTo>
                        <a:cubicBezTo>
                          <a:pt x="791071" y="59617"/>
                          <a:pt x="618418" y="-19791"/>
                          <a:pt x="434936" y="4272"/>
                        </a:cubicBezTo>
                        <a:cubicBezTo>
                          <a:pt x="161819" y="39765"/>
                          <a:pt x="-31288" y="289420"/>
                          <a:pt x="4205" y="563139"/>
                        </a:cubicBezTo>
                        <a:cubicBezTo>
                          <a:pt x="18643" y="676837"/>
                          <a:pt x="70379" y="776098"/>
                          <a:pt x="145576" y="851295"/>
                        </a:cubicBezTo>
                        <a:cubicBezTo>
                          <a:pt x="94442" y="783918"/>
                          <a:pt x="60152" y="703307"/>
                          <a:pt x="48121" y="613070"/>
                        </a:cubicBezTo>
                        <a:close/>
                      </a:path>
                    </a:pathLst>
                  </a:custGeom>
                  <a:solidFill>
                    <a:srgbClr val="FFD77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sp>
              <p:nvSpPr>
                <p:cNvPr id="23" name="Google Shape;229;p9">
                  <a:extLst>
                    <a:ext uri="{FF2B5EF4-FFF2-40B4-BE49-F238E27FC236}">
                      <a16:creationId xmlns:a16="http://schemas.microsoft.com/office/drawing/2014/main" id="{FB102CBF-EA14-F2F2-56AC-10C2D676DC0F}"/>
                    </a:ext>
                  </a:extLst>
                </p:cNvPr>
                <p:cNvSpPr/>
                <p:nvPr/>
              </p:nvSpPr>
              <p:spPr>
                <a:xfrm>
                  <a:off x="5221782" y="769845"/>
                  <a:ext cx="497793" cy="219567"/>
                </a:xfrm>
                <a:custGeom>
                  <a:avLst/>
                  <a:gdLst/>
                  <a:ahLst/>
                  <a:cxnLst/>
                  <a:rect l="l" t="t" r="r" b="b"/>
                  <a:pathLst>
                    <a:path w="497793" h="219567" extrusionOk="0">
                      <a:moveTo>
                        <a:pt x="28397" y="58529"/>
                      </a:moveTo>
                      <a:cubicBezTo>
                        <a:pt x="12756" y="47099"/>
                        <a:pt x="-7096" y="64545"/>
                        <a:pt x="2529" y="81389"/>
                      </a:cubicBezTo>
                      <a:cubicBezTo>
                        <a:pt x="54867" y="174634"/>
                        <a:pt x="159542" y="231784"/>
                        <a:pt x="272037" y="217346"/>
                      </a:cubicBezTo>
                      <a:cubicBezTo>
                        <a:pt x="382727" y="202908"/>
                        <a:pt x="468753" y="123500"/>
                        <a:pt x="497027" y="22434"/>
                      </a:cubicBezTo>
                      <a:cubicBezTo>
                        <a:pt x="502442" y="3785"/>
                        <a:pt x="477777" y="-8246"/>
                        <a:pt x="466347" y="6793"/>
                      </a:cubicBezTo>
                      <a:cubicBezTo>
                        <a:pt x="397767" y="92217"/>
                        <a:pt x="246169" y="221557"/>
                        <a:pt x="28397" y="58529"/>
                      </a:cubicBezTo>
                      <a:close/>
                    </a:path>
                  </a:pathLst>
                </a:custGeom>
                <a:solidFill>
                  <a:srgbClr val="5E49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nvGrpSpPr>
                <p:cNvPr id="24" name="Google Shape;230;p9">
                  <a:extLst>
                    <a:ext uri="{FF2B5EF4-FFF2-40B4-BE49-F238E27FC236}">
                      <a16:creationId xmlns:a16="http://schemas.microsoft.com/office/drawing/2014/main" id="{2298596C-550C-4FD8-5B9B-D54E04861850}"/>
                    </a:ext>
                  </a:extLst>
                </p:cNvPr>
                <p:cNvGrpSpPr/>
                <p:nvPr/>
              </p:nvGrpSpPr>
              <p:grpSpPr>
                <a:xfrm>
                  <a:off x="5126946" y="550765"/>
                  <a:ext cx="643487" cy="153128"/>
                  <a:chOff x="5126946" y="550765"/>
                  <a:chExt cx="643487" cy="153128"/>
                </a:xfrm>
              </p:grpSpPr>
              <p:sp>
                <p:nvSpPr>
                  <p:cNvPr id="25" name="Google Shape;231;p9">
                    <a:extLst>
                      <a:ext uri="{FF2B5EF4-FFF2-40B4-BE49-F238E27FC236}">
                        <a16:creationId xmlns:a16="http://schemas.microsoft.com/office/drawing/2014/main" id="{73D71389-4B68-3368-83D3-84580C14437F}"/>
                      </a:ext>
                    </a:extLst>
                  </p:cNvPr>
                  <p:cNvSpPr/>
                  <p:nvPr/>
                </p:nvSpPr>
                <p:spPr>
                  <a:xfrm>
                    <a:off x="5126946" y="610321"/>
                    <a:ext cx="185686" cy="93572"/>
                  </a:xfrm>
                  <a:custGeom>
                    <a:avLst/>
                    <a:gdLst/>
                    <a:ahLst/>
                    <a:cxnLst/>
                    <a:rect l="l" t="t" r="r" b="b"/>
                    <a:pathLst>
                      <a:path w="185686" h="93572" extrusionOk="0">
                        <a:moveTo>
                          <a:pt x="183392" y="50813"/>
                        </a:moveTo>
                        <a:cubicBezTo>
                          <a:pt x="163539" y="15320"/>
                          <a:pt x="124437" y="-4532"/>
                          <a:pt x="83529" y="882"/>
                        </a:cubicBezTo>
                        <a:cubicBezTo>
                          <a:pt x="43825" y="6297"/>
                          <a:pt x="11340" y="34571"/>
                          <a:pt x="512" y="73072"/>
                        </a:cubicBezTo>
                        <a:cubicBezTo>
                          <a:pt x="-1293" y="80291"/>
                          <a:pt x="1715" y="88111"/>
                          <a:pt x="8934" y="91721"/>
                        </a:cubicBezTo>
                        <a:cubicBezTo>
                          <a:pt x="15551" y="95330"/>
                          <a:pt x="23973" y="93526"/>
                          <a:pt x="28786" y="87510"/>
                        </a:cubicBezTo>
                        <a:cubicBezTo>
                          <a:pt x="54654" y="55024"/>
                          <a:pt x="98569" y="26149"/>
                          <a:pt x="159930" y="71869"/>
                        </a:cubicBezTo>
                        <a:cubicBezTo>
                          <a:pt x="163539" y="74275"/>
                          <a:pt x="167750" y="75478"/>
                          <a:pt x="171360" y="74877"/>
                        </a:cubicBezTo>
                        <a:cubicBezTo>
                          <a:pt x="174368" y="74275"/>
                          <a:pt x="177376" y="73072"/>
                          <a:pt x="179782" y="71267"/>
                        </a:cubicBezTo>
                        <a:cubicBezTo>
                          <a:pt x="185798" y="65251"/>
                          <a:pt x="187602" y="57431"/>
                          <a:pt x="183392" y="50813"/>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26" name="Google Shape;232;p9">
                    <a:extLst>
                      <a:ext uri="{FF2B5EF4-FFF2-40B4-BE49-F238E27FC236}">
                        <a16:creationId xmlns:a16="http://schemas.microsoft.com/office/drawing/2014/main" id="{879CFA16-708A-A8D4-068B-0ECCEACEED5C}"/>
                      </a:ext>
                    </a:extLst>
                  </p:cNvPr>
                  <p:cNvSpPr/>
                  <p:nvPr/>
                </p:nvSpPr>
                <p:spPr>
                  <a:xfrm>
                    <a:off x="5584747" y="550765"/>
                    <a:ext cx="185686" cy="93572"/>
                  </a:xfrm>
                  <a:custGeom>
                    <a:avLst/>
                    <a:gdLst/>
                    <a:ahLst/>
                    <a:cxnLst/>
                    <a:rect l="l" t="t" r="r" b="b"/>
                    <a:pathLst>
                      <a:path w="185686" h="93572" extrusionOk="0">
                        <a:moveTo>
                          <a:pt x="183392" y="50813"/>
                        </a:moveTo>
                        <a:cubicBezTo>
                          <a:pt x="163540" y="15320"/>
                          <a:pt x="124437" y="-4532"/>
                          <a:pt x="83530" y="882"/>
                        </a:cubicBezTo>
                        <a:cubicBezTo>
                          <a:pt x="43825" y="6297"/>
                          <a:pt x="11340" y="34571"/>
                          <a:pt x="512" y="73072"/>
                        </a:cubicBezTo>
                        <a:cubicBezTo>
                          <a:pt x="-1293" y="80291"/>
                          <a:pt x="1715" y="88111"/>
                          <a:pt x="8934" y="91721"/>
                        </a:cubicBezTo>
                        <a:cubicBezTo>
                          <a:pt x="15551" y="95330"/>
                          <a:pt x="23973" y="93526"/>
                          <a:pt x="28786" y="87510"/>
                        </a:cubicBezTo>
                        <a:cubicBezTo>
                          <a:pt x="54654" y="55024"/>
                          <a:pt x="98569" y="26149"/>
                          <a:pt x="159930" y="71869"/>
                        </a:cubicBezTo>
                        <a:cubicBezTo>
                          <a:pt x="163540" y="74275"/>
                          <a:pt x="167751" y="75478"/>
                          <a:pt x="171360" y="74877"/>
                        </a:cubicBezTo>
                        <a:cubicBezTo>
                          <a:pt x="174368" y="74275"/>
                          <a:pt x="177376" y="73072"/>
                          <a:pt x="179782" y="71267"/>
                        </a:cubicBezTo>
                        <a:cubicBezTo>
                          <a:pt x="185798" y="65853"/>
                          <a:pt x="187603" y="57431"/>
                          <a:pt x="183392" y="50813"/>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nvGrpSpPr>
              <p:cNvPr id="19" name="Google Shape;233;p9">
                <a:extLst>
                  <a:ext uri="{FF2B5EF4-FFF2-40B4-BE49-F238E27FC236}">
                    <a16:creationId xmlns:a16="http://schemas.microsoft.com/office/drawing/2014/main" id="{BDACD90C-4F8D-CEDF-4D13-AE16731CA604}"/>
                  </a:ext>
                </a:extLst>
              </p:cNvPr>
              <p:cNvGrpSpPr/>
              <p:nvPr/>
            </p:nvGrpSpPr>
            <p:grpSpPr>
              <a:xfrm>
                <a:off x="4982296" y="639192"/>
                <a:ext cx="985635" cy="303060"/>
                <a:chOff x="4982296" y="639192"/>
                <a:chExt cx="985635" cy="303060"/>
              </a:xfrm>
            </p:grpSpPr>
            <p:sp>
              <p:nvSpPr>
                <p:cNvPr id="20" name="Google Shape;234;p9">
                  <a:extLst>
                    <a:ext uri="{FF2B5EF4-FFF2-40B4-BE49-F238E27FC236}">
                      <a16:creationId xmlns:a16="http://schemas.microsoft.com/office/drawing/2014/main" id="{0FB75E97-A1BA-CBD1-A13E-5F9A95397BA7}"/>
                    </a:ext>
                  </a:extLst>
                </p:cNvPr>
                <p:cNvSpPr/>
                <p:nvPr/>
              </p:nvSpPr>
              <p:spPr>
                <a:xfrm>
                  <a:off x="4982296" y="754326"/>
                  <a:ext cx="188053" cy="187926"/>
                </a:xfrm>
                <a:custGeom>
                  <a:avLst/>
                  <a:gdLst/>
                  <a:ahLst/>
                  <a:cxnLst/>
                  <a:rect l="l" t="t" r="r" b="b"/>
                  <a:pathLst>
                    <a:path w="188053" h="187926" extrusionOk="0">
                      <a:moveTo>
                        <a:pt x="187271" y="81868"/>
                      </a:moveTo>
                      <a:cubicBezTo>
                        <a:pt x="193889" y="133002"/>
                        <a:pt x="157794" y="180527"/>
                        <a:pt x="106058" y="187144"/>
                      </a:cubicBezTo>
                      <a:cubicBezTo>
                        <a:pt x="54924" y="193762"/>
                        <a:pt x="7399" y="157667"/>
                        <a:pt x="782" y="105931"/>
                      </a:cubicBezTo>
                      <a:cubicBezTo>
                        <a:pt x="-5835" y="54797"/>
                        <a:pt x="30259" y="7272"/>
                        <a:pt x="81995" y="655"/>
                      </a:cubicBezTo>
                      <a:cubicBezTo>
                        <a:pt x="133731" y="-5361"/>
                        <a:pt x="180654" y="30734"/>
                        <a:pt x="187271" y="81868"/>
                      </a:cubicBezTo>
                      <a:close/>
                    </a:path>
                  </a:pathLst>
                </a:custGeom>
                <a:solidFill>
                  <a:srgbClr val="F5A6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21" name="Google Shape;235;p9">
                  <a:extLst>
                    <a:ext uri="{FF2B5EF4-FFF2-40B4-BE49-F238E27FC236}">
                      <a16:creationId xmlns:a16="http://schemas.microsoft.com/office/drawing/2014/main" id="{1C6EB8CF-C54C-20DF-31C7-8581274A0457}"/>
                    </a:ext>
                  </a:extLst>
                </p:cNvPr>
                <p:cNvSpPr/>
                <p:nvPr/>
              </p:nvSpPr>
              <p:spPr>
                <a:xfrm rot="-570569">
                  <a:off x="5766280" y="653389"/>
                  <a:ext cx="187455" cy="187455"/>
                </a:xfrm>
                <a:custGeom>
                  <a:avLst/>
                  <a:gdLst/>
                  <a:ahLst/>
                  <a:cxnLst/>
                  <a:rect l="l" t="t" r="r" b="b"/>
                  <a:pathLst>
                    <a:path w="187694" h="187694" extrusionOk="0">
                      <a:moveTo>
                        <a:pt x="187694" y="93847"/>
                      </a:moveTo>
                      <a:cubicBezTo>
                        <a:pt x="187694" y="145677"/>
                        <a:pt x="145677" y="187694"/>
                        <a:pt x="93847" y="187694"/>
                      </a:cubicBezTo>
                      <a:cubicBezTo>
                        <a:pt x="42017" y="187694"/>
                        <a:pt x="0" y="145677"/>
                        <a:pt x="0" y="93847"/>
                      </a:cubicBezTo>
                      <a:cubicBezTo>
                        <a:pt x="0" y="42017"/>
                        <a:pt x="42017" y="0"/>
                        <a:pt x="93847" y="0"/>
                      </a:cubicBezTo>
                      <a:cubicBezTo>
                        <a:pt x="145678" y="0"/>
                        <a:pt x="187694" y="42017"/>
                        <a:pt x="187694" y="93847"/>
                      </a:cubicBezTo>
                      <a:close/>
                    </a:path>
                  </a:pathLst>
                </a:custGeom>
                <a:solidFill>
                  <a:srgbClr val="F5A6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grpSp>
        <p:nvGrpSpPr>
          <p:cNvPr id="30" name="Google Shape;221;p9">
            <a:extLst>
              <a:ext uri="{FF2B5EF4-FFF2-40B4-BE49-F238E27FC236}">
                <a16:creationId xmlns:a16="http://schemas.microsoft.com/office/drawing/2014/main" id="{234DF97E-C1A2-5B1F-8AF0-F0E8F4934ACC}"/>
              </a:ext>
            </a:extLst>
          </p:cNvPr>
          <p:cNvGrpSpPr/>
          <p:nvPr/>
        </p:nvGrpSpPr>
        <p:grpSpPr>
          <a:xfrm>
            <a:off x="1981517" y="4644338"/>
            <a:ext cx="1696490" cy="1696490"/>
            <a:chOff x="4555522" y="-423"/>
            <a:chExt cx="1520289" cy="1520289"/>
          </a:xfrm>
        </p:grpSpPr>
        <p:sp>
          <p:nvSpPr>
            <p:cNvPr id="31" name="Google Shape;222;p9">
              <a:extLst>
                <a:ext uri="{FF2B5EF4-FFF2-40B4-BE49-F238E27FC236}">
                  <a16:creationId xmlns:a16="http://schemas.microsoft.com/office/drawing/2014/main" id="{4BADAD82-10F6-BD48-CAB4-C2CB8C7268BF}"/>
                </a:ext>
              </a:extLst>
            </p:cNvPr>
            <p:cNvSpPr/>
            <p:nvPr/>
          </p:nvSpPr>
          <p:spPr>
            <a:xfrm>
              <a:off x="4696048" y="138225"/>
              <a:ext cx="1247700" cy="1247700"/>
            </a:xfrm>
            <a:prstGeom prst="ellipse">
              <a:avLst/>
            </a:prstGeom>
            <a:solidFill>
              <a:srgbClr val="FFFFFF"/>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32" name="Google Shape;223;p9">
              <a:extLst>
                <a:ext uri="{FF2B5EF4-FFF2-40B4-BE49-F238E27FC236}">
                  <a16:creationId xmlns:a16="http://schemas.microsoft.com/office/drawing/2014/main" id="{B53D8A23-4C28-6513-D6E8-408E12469A1C}"/>
                </a:ext>
              </a:extLst>
            </p:cNvPr>
            <p:cNvGrpSpPr/>
            <p:nvPr/>
          </p:nvGrpSpPr>
          <p:grpSpPr>
            <a:xfrm>
              <a:off x="4555522" y="-423"/>
              <a:ext cx="1520289" cy="1520289"/>
              <a:chOff x="4698511" y="-40834"/>
              <a:chExt cx="1520289" cy="1520289"/>
            </a:xfrm>
          </p:grpSpPr>
          <p:grpSp>
            <p:nvGrpSpPr>
              <p:cNvPr id="33" name="Google Shape;224;p9">
                <a:extLst>
                  <a:ext uri="{FF2B5EF4-FFF2-40B4-BE49-F238E27FC236}">
                    <a16:creationId xmlns:a16="http://schemas.microsoft.com/office/drawing/2014/main" id="{EB61F0E2-03B2-76D4-8F7F-0A552680F436}"/>
                  </a:ext>
                </a:extLst>
              </p:cNvPr>
              <p:cNvGrpSpPr/>
              <p:nvPr/>
            </p:nvGrpSpPr>
            <p:grpSpPr>
              <a:xfrm>
                <a:off x="4698511" y="-40834"/>
                <a:ext cx="1520289" cy="1520289"/>
                <a:chOff x="4698511" y="-40834"/>
                <a:chExt cx="1520289" cy="1520289"/>
              </a:xfrm>
            </p:grpSpPr>
            <p:grpSp>
              <p:nvGrpSpPr>
                <p:cNvPr id="37" name="Google Shape;225;p9">
                  <a:extLst>
                    <a:ext uri="{FF2B5EF4-FFF2-40B4-BE49-F238E27FC236}">
                      <a16:creationId xmlns:a16="http://schemas.microsoft.com/office/drawing/2014/main" id="{42278ACD-198E-A1FD-DEA1-E411D7140856}"/>
                    </a:ext>
                  </a:extLst>
                </p:cNvPr>
                <p:cNvGrpSpPr/>
                <p:nvPr/>
              </p:nvGrpSpPr>
              <p:grpSpPr>
                <a:xfrm>
                  <a:off x="4698511" y="-40834"/>
                  <a:ext cx="1520289" cy="1520289"/>
                  <a:chOff x="4698511" y="-40834"/>
                  <a:chExt cx="1520289" cy="1520289"/>
                </a:xfrm>
              </p:grpSpPr>
              <p:sp>
                <p:nvSpPr>
                  <p:cNvPr id="42" name="Google Shape;226;p9">
                    <a:extLst>
                      <a:ext uri="{FF2B5EF4-FFF2-40B4-BE49-F238E27FC236}">
                        <a16:creationId xmlns:a16="http://schemas.microsoft.com/office/drawing/2014/main" id="{517D5FB5-E0D9-9805-BA54-BEFAF3FD7951}"/>
                      </a:ext>
                    </a:extLst>
                  </p:cNvPr>
                  <p:cNvSpPr/>
                  <p:nvPr/>
                </p:nvSpPr>
                <p:spPr>
                  <a:xfrm rot="-2700000">
                    <a:off x="4921152" y="181807"/>
                    <a:ext cx="1075006" cy="1075006"/>
                  </a:xfrm>
                  <a:custGeom>
                    <a:avLst/>
                    <a:gdLst/>
                    <a:ahLst/>
                    <a:cxnLst/>
                    <a:rect l="l" t="t" r="r" b="b"/>
                    <a:pathLst>
                      <a:path w="1074409" h="1074409" extrusionOk="0">
                        <a:moveTo>
                          <a:pt x="1074410" y="537205"/>
                        </a:moveTo>
                        <a:cubicBezTo>
                          <a:pt x="1074410" y="833895"/>
                          <a:pt x="833895" y="1074410"/>
                          <a:pt x="537205" y="1074410"/>
                        </a:cubicBezTo>
                        <a:cubicBezTo>
                          <a:pt x="240515" y="1074410"/>
                          <a:pt x="0" y="833895"/>
                          <a:pt x="0" y="537205"/>
                        </a:cubicBezTo>
                        <a:cubicBezTo>
                          <a:pt x="0" y="240515"/>
                          <a:pt x="240515" y="0"/>
                          <a:pt x="537205" y="0"/>
                        </a:cubicBezTo>
                        <a:cubicBezTo>
                          <a:pt x="833895" y="0"/>
                          <a:pt x="1074410" y="240515"/>
                          <a:pt x="1074410" y="537205"/>
                        </a:cubicBezTo>
                        <a:close/>
                      </a:path>
                    </a:pathLst>
                  </a:custGeom>
                  <a:solidFill>
                    <a:srgbClr val="FFD05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43" name="Google Shape;227;p9">
                    <a:extLst>
                      <a:ext uri="{FF2B5EF4-FFF2-40B4-BE49-F238E27FC236}">
                        <a16:creationId xmlns:a16="http://schemas.microsoft.com/office/drawing/2014/main" id="{8686BE73-3B35-C8C6-1BD9-D803BFF64A44}"/>
                      </a:ext>
                    </a:extLst>
                  </p:cNvPr>
                  <p:cNvSpPr/>
                  <p:nvPr/>
                </p:nvSpPr>
                <p:spPr>
                  <a:xfrm>
                    <a:off x="5046244" y="228600"/>
                    <a:ext cx="948943" cy="1027252"/>
                  </a:xfrm>
                  <a:custGeom>
                    <a:avLst/>
                    <a:gdLst/>
                    <a:ahLst/>
                    <a:cxnLst/>
                    <a:rect l="l" t="t" r="r" b="b"/>
                    <a:pathLst>
                      <a:path w="948943" h="1027252" extrusionOk="0">
                        <a:moveTo>
                          <a:pt x="631658" y="0"/>
                        </a:moveTo>
                        <a:cubicBezTo>
                          <a:pt x="695425" y="75799"/>
                          <a:pt x="738739" y="170247"/>
                          <a:pt x="752575" y="276125"/>
                        </a:cubicBezTo>
                        <a:cubicBezTo>
                          <a:pt x="790475" y="570297"/>
                          <a:pt x="582930" y="839804"/>
                          <a:pt x="288758" y="877704"/>
                        </a:cubicBezTo>
                        <a:cubicBezTo>
                          <a:pt x="186489" y="890938"/>
                          <a:pt x="87229" y="874696"/>
                          <a:pt x="0" y="834992"/>
                        </a:cubicBezTo>
                        <a:cubicBezTo>
                          <a:pt x="113699" y="970347"/>
                          <a:pt x="292367" y="1047349"/>
                          <a:pt x="480662" y="1022684"/>
                        </a:cubicBezTo>
                        <a:cubicBezTo>
                          <a:pt x="774834" y="984785"/>
                          <a:pt x="982378" y="715277"/>
                          <a:pt x="944479" y="421105"/>
                        </a:cubicBezTo>
                        <a:cubicBezTo>
                          <a:pt x="919814" y="229202"/>
                          <a:pt x="796491" y="73994"/>
                          <a:pt x="631658" y="0"/>
                        </a:cubicBezTo>
                        <a:close/>
                      </a:path>
                    </a:pathLst>
                  </a:custGeom>
                  <a:solidFill>
                    <a:srgbClr val="FDC45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44" name="Google Shape;228;p9">
                    <a:extLst>
                      <a:ext uri="{FF2B5EF4-FFF2-40B4-BE49-F238E27FC236}">
                        <a16:creationId xmlns:a16="http://schemas.microsoft.com/office/drawing/2014/main" id="{B54D4A79-6707-4E49-E142-8CD26D0698B1}"/>
                      </a:ext>
                    </a:extLst>
                  </p:cNvPr>
                  <p:cNvSpPr/>
                  <p:nvPr/>
                </p:nvSpPr>
                <p:spPr>
                  <a:xfrm>
                    <a:off x="4956615" y="221921"/>
                    <a:ext cx="895745" cy="851294"/>
                  </a:xfrm>
                  <a:custGeom>
                    <a:avLst/>
                    <a:gdLst/>
                    <a:ahLst/>
                    <a:cxnLst/>
                    <a:rect l="l" t="t" r="r" b="b"/>
                    <a:pathLst>
                      <a:path w="895745" h="851294" extrusionOk="0">
                        <a:moveTo>
                          <a:pt x="48121" y="613070"/>
                        </a:moveTo>
                        <a:cubicBezTo>
                          <a:pt x="12628" y="339953"/>
                          <a:pt x="205734" y="89696"/>
                          <a:pt x="478851" y="54203"/>
                        </a:cubicBezTo>
                        <a:cubicBezTo>
                          <a:pt x="638270" y="33749"/>
                          <a:pt x="790469" y="90899"/>
                          <a:pt x="895745" y="196777"/>
                        </a:cubicBezTo>
                        <a:cubicBezTo>
                          <a:pt x="791071" y="59617"/>
                          <a:pt x="618418" y="-19791"/>
                          <a:pt x="434936" y="4272"/>
                        </a:cubicBezTo>
                        <a:cubicBezTo>
                          <a:pt x="161819" y="39765"/>
                          <a:pt x="-31288" y="289420"/>
                          <a:pt x="4205" y="563139"/>
                        </a:cubicBezTo>
                        <a:cubicBezTo>
                          <a:pt x="18643" y="676837"/>
                          <a:pt x="70379" y="776098"/>
                          <a:pt x="145576" y="851295"/>
                        </a:cubicBezTo>
                        <a:cubicBezTo>
                          <a:pt x="94442" y="783918"/>
                          <a:pt x="60152" y="703307"/>
                          <a:pt x="48121" y="613070"/>
                        </a:cubicBezTo>
                        <a:close/>
                      </a:path>
                    </a:pathLst>
                  </a:custGeom>
                  <a:solidFill>
                    <a:srgbClr val="FFD77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sp>
              <p:nvSpPr>
                <p:cNvPr id="38" name="Google Shape;229;p9">
                  <a:extLst>
                    <a:ext uri="{FF2B5EF4-FFF2-40B4-BE49-F238E27FC236}">
                      <a16:creationId xmlns:a16="http://schemas.microsoft.com/office/drawing/2014/main" id="{7C9D944E-3BB8-7A96-68B8-B627CAA26343}"/>
                    </a:ext>
                  </a:extLst>
                </p:cNvPr>
                <p:cNvSpPr/>
                <p:nvPr/>
              </p:nvSpPr>
              <p:spPr>
                <a:xfrm>
                  <a:off x="5221782" y="769845"/>
                  <a:ext cx="497793" cy="219567"/>
                </a:xfrm>
                <a:custGeom>
                  <a:avLst/>
                  <a:gdLst/>
                  <a:ahLst/>
                  <a:cxnLst/>
                  <a:rect l="l" t="t" r="r" b="b"/>
                  <a:pathLst>
                    <a:path w="497793" h="219567" extrusionOk="0">
                      <a:moveTo>
                        <a:pt x="28397" y="58529"/>
                      </a:moveTo>
                      <a:cubicBezTo>
                        <a:pt x="12756" y="47099"/>
                        <a:pt x="-7096" y="64545"/>
                        <a:pt x="2529" y="81389"/>
                      </a:cubicBezTo>
                      <a:cubicBezTo>
                        <a:pt x="54867" y="174634"/>
                        <a:pt x="159542" y="231784"/>
                        <a:pt x="272037" y="217346"/>
                      </a:cubicBezTo>
                      <a:cubicBezTo>
                        <a:pt x="382727" y="202908"/>
                        <a:pt x="468753" y="123500"/>
                        <a:pt x="497027" y="22434"/>
                      </a:cubicBezTo>
                      <a:cubicBezTo>
                        <a:pt x="502442" y="3785"/>
                        <a:pt x="477777" y="-8246"/>
                        <a:pt x="466347" y="6793"/>
                      </a:cubicBezTo>
                      <a:cubicBezTo>
                        <a:pt x="397767" y="92217"/>
                        <a:pt x="246169" y="221557"/>
                        <a:pt x="28397" y="58529"/>
                      </a:cubicBezTo>
                      <a:close/>
                    </a:path>
                  </a:pathLst>
                </a:custGeom>
                <a:solidFill>
                  <a:srgbClr val="5E49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nvGrpSpPr>
                <p:cNvPr id="39" name="Google Shape;230;p9">
                  <a:extLst>
                    <a:ext uri="{FF2B5EF4-FFF2-40B4-BE49-F238E27FC236}">
                      <a16:creationId xmlns:a16="http://schemas.microsoft.com/office/drawing/2014/main" id="{7D36DAA1-AC7B-AF4F-0BF6-2E4C25DC1DDB}"/>
                    </a:ext>
                  </a:extLst>
                </p:cNvPr>
                <p:cNvGrpSpPr/>
                <p:nvPr/>
              </p:nvGrpSpPr>
              <p:grpSpPr>
                <a:xfrm>
                  <a:off x="5126946" y="550765"/>
                  <a:ext cx="643487" cy="153128"/>
                  <a:chOff x="5126946" y="550765"/>
                  <a:chExt cx="643487" cy="153128"/>
                </a:xfrm>
              </p:grpSpPr>
              <p:sp>
                <p:nvSpPr>
                  <p:cNvPr id="40" name="Google Shape;231;p9">
                    <a:extLst>
                      <a:ext uri="{FF2B5EF4-FFF2-40B4-BE49-F238E27FC236}">
                        <a16:creationId xmlns:a16="http://schemas.microsoft.com/office/drawing/2014/main" id="{5CF0561F-5D1D-AD4E-834C-63A34073B47F}"/>
                      </a:ext>
                    </a:extLst>
                  </p:cNvPr>
                  <p:cNvSpPr/>
                  <p:nvPr/>
                </p:nvSpPr>
                <p:spPr>
                  <a:xfrm>
                    <a:off x="5126946" y="610321"/>
                    <a:ext cx="185686" cy="93572"/>
                  </a:xfrm>
                  <a:custGeom>
                    <a:avLst/>
                    <a:gdLst/>
                    <a:ahLst/>
                    <a:cxnLst/>
                    <a:rect l="l" t="t" r="r" b="b"/>
                    <a:pathLst>
                      <a:path w="185686" h="93572" extrusionOk="0">
                        <a:moveTo>
                          <a:pt x="183392" y="50813"/>
                        </a:moveTo>
                        <a:cubicBezTo>
                          <a:pt x="163539" y="15320"/>
                          <a:pt x="124437" y="-4532"/>
                          <a:pt x="83529" y="882"/>
                        </a:cubicBezTo>
                        <a:cubicBezTo>
                          <a:pt x="43825" y="6297"/>
                          <a:pt x="11340" y="34571"/>
                          <a:pt x="512" y="73072"/>
                        </a:cubicBezTo>
                        <a:cubicBezTo>
                          <a:pt x="-1293" y="80291"/>
                          <a:pt x="1715" y="88111"/>
                          <a:pt x="8934" y="91721"/>
                        </a:cubicBezTo>
                        <a:cubicBezTo>
                          <a:pt x="15551" y="95330"/>
                          <a:pt x="23973" y="93526"/>
                          <a:pt x="28786" y="87510"/>
                        </a:cubicBezTo>
                        <a:cubicBezTo>
                          <a:pt x="54654" y="55024"/>
                          <a:pt x="98569" y="26149"/>
                          <a:pt x="159930" y="71869"/>
                        </a:cubicBezTo>
                        <a:cubicBezTo>
                          <a:pt x="163539" y="74275"/>
                          <a:pt x="167750" y="75478"/>
                          <a:pt x="171360" y="74877"/>
                        </a:cubicBezTo>
                        <a:cubicBezTo>
                          <a:pt x="174368" y="74275"/>
                          <a:pt x="177376" y="73072"/>
                          <a:pt x="179782" y="71267"/>
                        </a:cubicBezTo>
                        <a:cubicBezTo>
                          <a:pt x="185798" y="65251"/>
                          <a:pt x="187602" y="57431"/>
                          <a:pt x="183392" y="50813"/>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41" name="Google Shape;232;p9">
                    <a:extLst>
                      <a:ext uri="{FF2B5EF4-FFF2-40B4-BE49-F238E27FC236}">
                        <a16:creationId xmlns:a16="http://schemas.microsoft.com/office/drawing/2014/main" id="{BD62916F-4D5E-2F2E-B06C-CC931417AA49}"/>
                      </a:ext>
                    </a:extLst>
                  </p:cNvPr>
                  <p:cNvSpPr/>
                  <p:nvPr/>
                </p:nvSpPr>
                <p:spPr>
                  <a:xfrm>
                    <a:off x="5584747" y="550765"/>
                    <a:ext cx="185686" cy="93572"/>
                  </a:xfrm>
                  <a:custGeom>
                    <a:avLst/>
                    <a:gdLst/>
                    <a:ahLst/>
                    <a:cxnLst/>
                    <a:rect l="l" t="t" r="r" b="b"/>
                    <a:pathLst>
                      <a:path w="185686" h="93572" extrusionOk="0">
                        <a:moveTo>
                          <a:pt x="183392" y="50813"/>
                        </a:moveTo>
                        <a:cubicBezTo>
                          <a:pt x="163540" y="15320"/>
                          <a:pt x="124437" y="-4532"/>
                          <a:pt x="83530" y="882"/>
                        </a:cubicBezTo>
                        <a:cubicBezTo>
                          <a:pt x="43825" y="6297"/>
                          <a:pt x="11340" y="34571"/>
                          <a:pt x="512" y="73072"/>
                        </a:cubicBezTo>
                        <a:cubicBezTo>
                          <a:pt x="-1293" y="80291"/>
                          <a:pt x="1715" y="88111"/>
                          <a:pt x="8934" y="91721"/>
                        </a:cubicBezTo>
                        <a:cubicBezTo>
                          <a:pt x="15551" y="95330"/>
                          <a:pt x="23973" y="93526"/>
                          <a:pt x="28786" y="87510"/>
                        </a:cubicBezTo>
                        <a:cubicBezTo>
                          <a:pt x="54654" y="55024"/>
                          <a:pt x="98569" y="26149"/>
                          <a:pt x="159930" y="71869"/>
                        </a:cubicBezTo>
                        <a:cubicBezTo>
                          <a:pt x="163540" y="74275"/>
                          <a:pt x="167751" y="75478"/>
                          <a:pt x="171360" y="74877"/>
                        </a:cubicBezTo>
                        <a:cubicBezTo>
                          <a:pt x="174368" y="74275"/>
                          <a:pt x="177376" y="73072"/>
                          <a:pt x="179782" y="71267"/>
                        </a:cubicBezTo>
                        <a:cubicBezTo>
                          <a:pt x="185798" y="65853"/>
                          <a:pt x="187603" y="57431"/>
                          <a:pt x="183392" y="50813"/>
                        </a:cubicBezTo>
                        <a:close/>
                      </a:path>
                    </a:pathLst>
                  </a:custGeom>
                  <a:solidFill>
                    <a:srgbClr val="30303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nvGrpSpPr>
              <p:cNvPr id="34" name="Google Shape;233;p9">
                <a:extLst>
                  <a:ext uri="{FF2B5EF4-FFF2-40B4-BE49-F238E27FC236}">
                    <a16:creationId xmlns:a16="http://schemas.microsoft.com/office/drawing/2014/main" id="{FE3B4A3F-C611-5A7D-15F5-A159605752DD}"/>
                  </a:ext>
                </a:extLst>
              </p:cNvPr>
              <p:cNvGrpSpPr/>
              <p:nvPr/>
            </p:nvGrpSpPr>
            <p:grpSpPr>
              <a:xfrm>
                <a:off x="4982296" y="639192"/>
                <a:ext cx="985635" cy="303060"/>
                <a:chOff x="4982296" y="639192"/>
                <a:chExt cx="985635" cy="303060"/>
              </a:xfrm>
            </p:grpSpPr>
            <p:sp>
              <p:nvSpPr>
                <p:cNvPr id="35" name="Google Shape;234;p9">
                  <a:extLst>
                    <a:ext uri="{FF2B5EF4-FFF2-40B4-BE49-F238E27FC236}">
                      <a16:creationId xmlns:a16="http://schemas.microsoft.com/office/drawing/2014/main" id="{F38383D0-545E-2F1E-06F1-684F5802E2A2}"/>
                    </a:ext>
                  </a:extLst>
                </p:cNvPr>
                <p:cNvSpPr/>
                <p:nvPr/>
              </p:nvSpPr>
              <p:spPr>
                <a:xfrm>
                  <a:off x="4982296" y="754326"/>
                  <a:ext cx="188053" cy="187926"/>
                </a:xfrm>
                <a:custGeom>
                  <a:avLst/>
                  <a:gdLst/>
                  <a:ahLst/>
                  <a:cxnLst/>
                  <a:rect l="l" t="t" r="r" b="b"/>
                  <a:pathLst>
                    <a:path w="188053" h="187926" extrusionOk="0">
                      <a:moveTo>
                        <a:pt x="187271" y="81868"/>
                      </a:moveTo>
                      <a:cubicBezTo>
                        <a:pt x="193889" y="133002"/>
                        <a:pt x="157794" y="180527"/>
                        <a:pt x="106058" y="187144"/>
                      </a:cubicBezTo>
                      <a:cubicBezTo>
                        <a:pt x="54924" y="193762"/>
                        <a:pt x="7399" y="157667"/>
                        <a:pt x="782" y="105931"/>
                      </a:cubicBezTo>
                      <a:cubicBezTo>
                        <a:pt x="-5835" y="54797"/>
                        <a:pt x="30259" y="7272"/>
                        <a:pt x="81995" y="655"/>
                      </a:cubicBezTo>
                      <a:cubicBezTo>
                        <a:pt x="133731" y="-5361"/>
                        <a:pt x="180654" y="30734"/>
                        <a:pt x="187271" y="81868"/>
                      </a:cubicBezTo>
                      <a:close/>
                    </a:path>
                  </a:pathLst>
                </a:custGeom>
                <a:solidFill>
                  <a:srgbClr val="F5A6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36" name="Google Shape;235;p9">
                  <a:extLst>
                    <a:ext uri="{FF2B5EF4-FFF2-40B4-BE49-F238E27FC236}">
                      <a16:creationId xmlns:a16="http://schemas.microsoft.com/office/drawing/2014/main" id="{9E48CFFA-CEB8-C6C3-2D2D-0F14237D9715}"/>
                    </a:ext>
                  </a:extLst>
                </p:cNvPr>
                <p:cNvSpPr/>
                <p:nvPr/>
              </p:nvSpPr>
              <p:spPr>
                <a:xfrm rot="-570569">
                  <a:off x="5766280" y="653389"/>
                  <a:ext cx="187455" cy="187455"/>
                </a:xfrm>
                <a:custGeom>
                  <a:avLst/>
                  <a:gdLst/>
                  <a:ahLst/>
                  <a:cxnLst/>
                  <a:rect l="l" t="t" r="r" b="b"/>
                  <a:pathLst>
                    <a:path w="187694" h="187694" extrusionOk="0">
                      <a:moveTo>
                        <a:pt x="187694" y="93847"/>
                      </a:moveTo>
                      <a:cubicBezTo>
                        <a:pt x="187694" y="145677"/>
                        <a:pt x="145677" y="187694"/>
                        <a:pt x="93847" y="187694"/>
                      </a:cubicBezTo>
                      <a:cubicBezTo>
                        <a:pt x="42017" y="187694"/>
                        <a:pt x="0" y="145677"/>
                        <a:pt x="0" y="93847"/>
                      </a:cubicBezTo>
                      <a:cubicBezTo>
                        <a:pt x="0" y="42017"/>
                        <a:pt x="42017" y="0"/>
                        <a:pt x="93847" y="0"/>
                      </a:cubicBezTo>
                      <a:cubicBezTo>
                        <a:pt x="145678" y="0"/>
                        <a:pt x="187694" y="42017"/>
                        <a:pt x="187694" y="93847"/>
                      </a:cubicBezTo>
                      <a:close/>
                    </a:path>
                  </a:pathLst>
                </a:custGeom>
                <a:solidFill>
                  <a:srgbClr val="F5A6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Arial"/>
                    <a:ea typeface="Arial"/>
                    <a:cs typeface="Arial"/>
                    <a:sym typeface="Arial"/>
                  </a:endParaRPr>
                </a:p>
              </p:txBody>
            </p:sp>
          </p:grpSp>
        </p:grpSp>
      </p:grpSp>
      <p:sp>
        <p:nvSpPr>
          <p:cNvPr id="2" name="Google Shape;16;p3">
            <a:extLst>
              <a:ext uri="{FF2B5EF4-FFF2-40B4-BE49-F238E27FC236}">
                <a16:creationId xmlns:a16="http://schemas.microsoft.com/office/drawing/2014/main" id="{C462BB88-1CF6-DC56-EDA0-02E122BCBCD5}"/>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111</a:t>
            </a:r>
            <a:endParaRPr sz="1800" b="0" i="0" u="none" strike="noStrike" cap="none" dirty="0">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310861756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مجموعة 42">
            <a:extLst>
              <a:ext uri="{FF2B5EF4-FFF2-40B4-BE49-F238E27FC236}">
                <a16:creationId xmlns:a16="http://schemas.microsoft.com/office/drawing/2014/main" id="{B1CDF2B4-7C26-46A3-C764-DB295F4436D7}"/>
              </a:ext>
            </a:extLst>
          </p:cNvPr>
          <p:cNvGrpSpPr/>
          <p:nvPr/>
        </p:nvGrpSpPr>
        <p:grpSpPr>
          <a:xfrm>
            <a:off x="3545633" y="294206"/>
            <a:ext cx="5092295" cy="1279382"/>
            <a:chOff x="3545633" y="294206"/>
            <a:chExt cx="5092295" cy="1279382"/>
          </a:xfrm>
        </p:grpSpPr>
        <p:sp>
          <p:nvSpPr>
            <p:cNvPr id="6" name="Google Shape;16;p3">
              <a:extLst>
                <a:ext uri="{FF2B5EF4-FFF2-40B4-BE49-F238E27FC236}">
                  <a16:creationId xmlns:a16="http://schemas.microsoft.com/office/drawing/2014/main" id="{6060F1E0-EB00-EFD9-E1B5-1F6E8964C557}"/>
                </a:ext>
              </a:extLst>
            </p:cNvPr>
            <p:cNvSpPr/>
            <p:nvPr/>
          </p:nvSpPr>
          <p:spPr>
            <a:xfrm>
              <a:off x="3545633" y="294206"/>
              <a:ext cx="5092295" cy="1279382"/>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7" name="Google Shape;97;p3">
              <a:hlinkClick r:id="" action="ppaction://noaction"/>
              <a:extLst>
                <a:ext uri="{FF2B5EF4-FFF2-40B4-BE49-F238E27FC236}">
                  <a16:creationId xmlns:a16="http://schemas.microsoft.com/office/drawing/2014/main" id="{45AA6902-9560-CCE9-41D0-5EEB7FA2A4DD}"/>
                </a:ext>
              </a:extLst>
            </p:cNvPr>
            <p:cNvSpPr/>
            <p:nvPr/>
          </p:nvSpPr>
          <p:spPr>
            <a:xfrm>
              <a:off x="3698478" y="431966"/>
              <a:ext cx="4786604" cy="1003862"/>
            </a:xfrm>
            <a:prstGeom prst="rect">
              <a:avLst/>
            </a:prstGeom>
            <a:solidFill>
              <a:srgbClr val="C7558E"/>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sp>
        <p:nvSpPr>
          <p:cNvPr id="9" name="Google Shape;16;p3">
            <a:extLst>
              <a:ext uri="{FF2B5EF4-FFF2-40B4-BE49-F238E27FC236}">
                <a16:creationId xmlns:a16="http://schemas.microsoft.com/office/drawing/2014/main" id="{F1AB5557-B831-F322-8AE1-4F8809875A21}"/>
              </a:ext>
            </a:extLst>
          </p:cNvPr>
          <p:cNvSpPr/>
          <p:nvPr/>
        </p:nvSpPr>
        <p:spPr>
          <a:xfrm>
            <a:off x="1565987" y="2042315"/>
            <a:ext cx="9060025" cy="3546722"/>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10" name="Google Shape;97;p3">
            <a:hlinkClick r:id="" action="ppaction://noaction"/>
            <a:extLst>
              <a:ext uri="{FF2B5EF4-FFF2-40B4-BE49-F238E27FC236}">
                <a16:creationId xmlns:a16="http://schemas.microsoft.com/office/drawing/2014/main" id="{68E3EF5B-958C-422F-4548-8D32AFE12EBC}"/>
              </a:ext>
            </a:extLst>
          </p:cNvPr>
          <p:cNvSpPr/>
          <p:nvPr/>
        </p:nvSpPr>
        <p:spPr>
          <a:xfrm>
            <a:off x="1716833" y="2180449"/>
            <a:ext cx="8766123" cy="3203313"/>
          </a:xfrm>
          <a:prstGeom prst="rect">
            <a:avLst/>
          </a:prstGeom>
          <a:solidFill>
            <a:srgbClr val="C7558E"/>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sp>
        <p:nvSpPr>
          <p:cNvPr id="11" name="مستطيل 10">
            <a:extLst>
              <a:ext uri="{FF2B5EF4-FFF2-40B4-BE49-F238E27FC236}">
                <a16:creationId xmlns:a16="http://schemas.microsoft.com/office/drawing/2014/main" id="{7056D0AB-503D-E04F-55DF-428AC23EAB8D}"/>
              </a:ext>
            </a:extLst>
          </p:cNvPr>
          <p:cNvSpPr/>
          <p:nvPr/>
        </p:nvSpPr>
        <p:spPr>
          <a:xfrm>
            <a:off x="4407604" y="573667"/>
            <a:ext cx="3368351" cy="72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effectLst>
                  <a:glow rad="101600">
                    <a:schemeClr val="tx1">
                      <a:lumMod val="95000"/>
                      <a:lumOff val="5000"/>
                      <a:alpha val="60000"/>
                    </a:schemeClr>
                  </a:glow>
                </a:effectLst>
              </a:rPr>
              <a:t>الاهداف</a:t>
            </a:r>
          </a:p>
        </p:txBody>
      </p:sp>
      <p:sp>
        <p:nvSpPr>
          <p:cNvPr id="12" name="مستطيل 11">
            <a:extLst>
              <a:ext uri="{FF2B5EF4-FFF2-40B4-BE49-F238E27FC236}">
                <a16:creationId xmlns:a16="http://schemas.microsoft.com/office/drawing/2014/main" id="{0F0B4D0F-02C4-F822-0C69-76811948834C}"/>
              </a:ext>
            </a:extLst>
          </p:cNvPr>
          <p:cNvSpPr/>
          <p:nvPr/>
        </p:nvSpPr>
        <p:spPr>
          <a:xfrm>
            <a:off x="1716833" y="2517351"/>
            <a:ext cx="8462865" cy="25295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buFont typeface="Wingdings" panose="05000000000000000000" pitchFamily="2" charset="2"/>
              <a:buChar char="Ø"/>
            </a:pPr>
            <a:r>
              <a:rPr lang="ar-SA" sz="2800" b="1" dirty="0">
                <a:solidFill>
                  <a:schemeClr val="tx1"/>
                </a:solidFill>
              </a:rPr>
              <a:t> تصف تراكيب الأحماض الدهنية, </a:t>
            </a:r>
            <a:r>
              <a:rPr lang="ar-SA" sz="2800" b="1" dirty="0" err="1">
                <a:solidFill>
                  <a:schemeClr val="tx1"/>
                </a:solidFill>
              </a:rPr>
              <a:t>الجليسريدات</a:t>
            </a:r>
            <a:r>
              <a:rPr lang="ar-SA" sz="2800" b="1" dirty="0">
                <a:solidFill>
                  <a:schemeClr val="tx1"/>
                </a:solidFill>
              </a:rPr>
              <a:t> الثلاثية والليبيدات الفوسفورية </a:t>
            </a:r>
            <a:r>
              <a:rPr lang="ar-SA" sz="2800" b="1" dirty="0" err="1">
                <a:solidFill>
                  <a:schemeClr val="tx1"/>
                </a:solidFill>
              </a:rPr>
              <a:t>والستيرويدات</a:t>
            </a:r>
            <a:r>
              <a:rPr lang="ar-SA" sz="2800" b="1" dirty="0">
                <a:solidFill>
                  <a:schemeClr val="tx1"/>
                </a:solidFill>
              </a:rPr>
              <a:t>.</a:t>
            </a:r>
          </a:p>
          <a:p>
            <a:pPr marL="457200" indent="-457200">
              <a:buFont typeface="Wingdings" panose="05000000000000000000" pitchFamily="2" charset="2"/>
              <a:buChar char="Ø"/>
            </a:pPr>
            <a:r>
              <a:rPr lang="ar-SA" sz="2800" b="1" dirty="0">
                <a:solidFill>
                  <a:schemeClr val="tx1"/>
                </a:solidFill>
              </a:rPr>
              <a:t>  تشرح وظائف الليبيدات في المخلوقات الحية.</a:t>
            </a:r>
          </a:p>
          <a:p>
            <a:pPr marL="457200" indent="-457200">
              <a:buFont typeface="Wingdings" panose="05000000000000000000" pitchFamily="2" charset="2"/>
              <a:buChar char="Ø"/>
            </a:pPr>
            <a:r>
              <a:rPr lang="ar-SA" sz="2800" b="1" dirty="0">
                <a:solidFill>
                  <a:schemeClr val="tx1"/>
                </a:solidFill>
              </a:rPr>
              <a:t> تحدد بعض تفاعلات الأحماض الدهنية.</a:t>
            </a:r>
          </a:p>
          <a:p>
            <a:pPr marL="457200" indent="-457200">
              <a:buFont typeface="Wingdings" panose="05000000000000000000" pitchFamily="2" charset="2"/>
              <a:buChar char="Ø"/>
            </a:pPr>
            <a:r>
              <a:rPr lang="ar-SA" sz="2800" b="1" dirty="0">
                <a:solidFill>
                  <a:schemeClr val="tx1"/>
                </a:solidFill>
              </a:rPr>
              <a:t> تربط بين تركيب الأغشية الخلوية ووظيفتها.</a:t>
            </a:r>
          </a:p>
        </p:txBody>
      </p:sp>
      <p:pic>
        <p:nvPicPr>
          <p:cNvPr id="45" name="صورة 44" descr="صورة تحتوي على العث والفراشات, اللافقاريات, حشرة, فراشة&#10;&#10;تم إنشاء الوصف تلقائياً">
            <a:extLst>
              <a:ext uri="{FF2B5EF4-FFF2-40B4-BE49-F238E27FC236}">
                <a16:creationId xmlns:a16="http://schemas.microsoft.com/office/drawing/2014/main" id="{19BB2278-8214-825D-9380-78A0B0BAFCE9}"/>
              </a:ext>
            </a:extLst>
          </p:cNvPr>
          <p:cNvPicPr>
            <a:picLocks noChangeAspect="1"/>
          </p:cNvPicPr>
          <p:nvPr/>
        </p:nvPicPr>
        <p:blipFill rotWithShape="1">
          <a:blip r:embed="rId2">
            <a:extLst>
              <a:ext uri="{28A0092B-C50C-407E-A947-70E740481C1C}">
                <a14:useLocalDpi xmlns:a14="http://schemas.microsoft.com/office/drawing/2010/main" val="0"/>
              </a:ext>
            </a:extLst>
          </a:blip>
          <a:srcRect l="6300" t="16182" r="8560" b="14371"/>
          <a:stretch/>
        </p:blipFill>
        <p:spPr>
          <a:xfrm rot="2246497">
            <a:off x="927618" y="2953079"/>
            <a:ext cx="1427585" cy="1164473"/>
          </a:xfrm>
          <a:prstGeom prst="rect">
            <a:avLst/>
          </a:prstGeom>
        </p:spPr>
      </p:pic>
      <p:pic>
        <p:nvPicPr>
          <p:cNvPr id="47" name="صورة 46" descr="صورة تحتوي على العث والفراشات, حشرة, اللافقاريات, فراشة&#10;&#10;تم إنشاء الوصف تلقائياً">
            <a:extLst>
              <a:ext uri="{FF2B5EF4-FFF2-40B4-BE49-F238E27FC236}">
                <a16:creationId xmlns:a16="http://schemas.microsoft.com/office/drawing/2014/main" id="{008B2D96-059F-8884-8DEE-72D4E4FAFEFB}"/>
              </a:ext>
            </a:extLst>
          </p:cNvPr>
          <p:cNvPicPr>
            <a:picLocks noChangeAspect="1"/>
          </p:cNvPicPr>
          <p:nvPr/>
        </p:nvPicPr>
        <p:blipFill rotWithShape="1">
          <a:blip r:embed="rId3">
            <a:extLst>
              <a:ext uri="{28A0092B-C50C-407E-A947-70E740481C1C}">
                <a14:useLocalDpi xmlns:a14="http://schemas.microsoft.com/office/drawing/2010/main" val="0"/>
              </a:ext>
            </a:extLst>
          </a:blip>
          <a:srcRect l="4705" t="18226" r="3668" b="12330"/>
          <a:stretch/>
        </p:blipFill>
        <p:spPr>
          <a:xfrm rot="1981199">
            <a:off x="1100559" y="4767309"/>
            <a:ext cx="1427584" cy="1081985"/>
          </a:xfrm>
          <a:prstGeom prst="rect">
            <a:avLst/>
          </a:prstGeom>
        </p:spPr>
      </p:pic>
      <p:pic>
        <p:nvPicPr>
          <p:cNvPr id="48" name="صورة 47" descr="صورة تحتوي على العث والفراشات, حشرة, اللافقاريات, فراشة&#10;&#10;تم إنشاء الوصف تلقائياً">
            <a:extLst>
              <a:ext uri="{FF2B5EF4-FFF2-40B4-BE49-F238E27FC236}">
                <a16:creationId xmlns:a16="http://schemas.microsoft.com/office/drawing/2014/main" id="{614496B7-CF05-F6E0-27F9-C9DBC13416F0}"/>
              </a:ext>
            </a:extLst>
          </p:cNvPr>
          <p:cNvPicPr>
            <a:picLocks noChangeAspect="1"/>
          </p:cNvPicPr>
          <p:nvPr/>
        </p:nvPicPr>
        <p:blipFill rotWithShape="1">
          <a:blip r:embed="rId3">
            <a:extLst>
              <a:ext uri="{28A0092B-C50C-407E-A947-70E740481C1C}">
                <a14:useLocalDpi xmlns:a14="http://schemas.microsoft.com/office/drawing/2010/main" val="0"/>
              </a:ext>
            </a:extLst>
          </a:blip>
          <a:srcRect l="4705" t="18226" r="3668" b="12330"/>
          <a:stretch/>
        </p:blipFill>
        <p:spPr>
          <a:xfrm rot="14865223">
            <a:off x="9847123" y="1575263"/>
            <a:ext cx="1414723" cy="1072238"/>
          </a:xfrm>
          <a:prstGeom prst="rect">
            <a:avLst/>
          </a:prstGeom>
        </p:spPr>
      </p:pic>
      <p:sp>
        <p:nvSpPr>
          <p:cNvPr id="2" name="Google Shape;16;p3">
            <a:extLst>
              <a:ext uri="{FF2B5EF4-FFF2-40B4-BE49-F238E27FC236}">
                <a16:creationId xmlns:a16="http://schemas.microsoft.com/office/drawing/2014/main" id="{72E8762A-DB6F-AE5E-4D7D-AD28FF837A79}"/>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111</a:t>
            </a:r>
            <a:endParaRPr sz="1800" b="0" i="0" u="none" strike="noStrike" cap="none" dirty="0">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316919153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a:extLst>
              <a:ext uri="{FF2B5EF4-FFF2-40B4-BE49-F238E27FC236}">
                <a16:creationId xmlns:a16="http://schemas.microsoft.com/office/drawing/2014/main" id="{F32624DE-681D-0720-CAE7-A3CA19377188}"/>
              </a:ext>
            </a:extLst>
          </p:cNvPr>
          <p:cNvGrpSpPr/>
          <p:nvPr/>
        </p:nvGrpSpPr>
        <p:grpSpPr>
          <a:xfrm>
            <a:off x="3545633" y="294206"/>
            <a:ext cx="5092295" cy="1279382"/>
            <a:chOff x="3545633" y="294206"/>
            <a:chExt cx="5092295" cy="1279382"/>
          </a:xfrm>
        </p:grpSpPr>
        <p:sp>
          <p:nvSpPr>
            <p:cNvPr id="3" name="Google Shape;16;p3">
              <a:extLst>
                <a:ext uri="{FF2B5EF4-FFF2-40B4-BE49-F238E27FC236}">
                  <a16:creationId xmlns:a16="http://schemas.microsoft.com/office/drawing/2014/main" id="{64F43F59-D712-D4F9-343B-CC012396F52E}"/>
                </a:ext>
              </a:extLst>
            </p:cNvPr>
            <p:cNvSpPr/>
            <p:nvPr/>
          </p:nvSpPr>
          <p:spPr>
            <a:xfrm>
              <a:off x="3545633" y="294206"/>
              <a:ext cx="5092295" cy="1279382"/>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4" name="Google Shape;97;p3">
              <a:hlinkClick r:id="" action="ppaction://noaction"/>
              <a:extLst>
                <a:ext uri="{FF2B5EF4-FFF2-40B4-BE49-F238E27FC236}">
                  <a16:creationId xmlns:a16="http://schemas.microsoft.com/office/drawing/2014/main" id="{D89829F6-1F9E-9307-D470-4A550B0C51F1}"/>
                </a:ext>
              </a:extLst>
            </p:cNvPr>
            <p:cNvSpPr/>
            <p:nvPr/>
          </p:nvSpPr>
          <p:spPr>
            <a:xfrm>
              <a:off x="3698478" y="431966"/>
              <a:ext cx="4786604" cy="1003862"/>
            </a:xfrm>
            <a:prstGeom prst="rect">
              <a:avLst/>
            </a:prstGeom>
            <a:solidFill>
              <a:srgbClr val="99CCFF"/>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grpSp>
        <p:nvGrpSpPr>
          <p:cNvPr id="10" name="مجموعة 9">
            <a:extLst>
              <a:ext uri="{FF2B5EF4-FFF2-40B4-BE49-F238E27FC236}">
                <a16:creationId xmlns:a16="http://schemas.microsoft.com/office/drawing/2014/main" id="{FD7B1076-24D8-553A-B7E2-FF430054833B}"/>
              </a:ext>
            </a:extLst>
          </p:cNvPr>
          <p:cNvGrpSpPr/>
          <p:nvPr/>
        </p:nvGrpSpPr>
        <p:grpSpPr>
          <a:xfrm>
            <a:off x="1565987" y="2042315"/>
            <a:ext cx="9060025" cy="2343073"/>
            <a:chOff x="1565987" y="2042315"/>
            <a:chExt cx="9060025" cy="2343073"/>
          </a:xfrm>
        </p:grpSpPr>
        <p:sp>
          <p:nvSpPr>
            <p:cNvPr id="6" name="Google Shape;16;p3">
              <a:extLst>
                <a:ext uri="{FF2B5EF4-FFF2-40B4-BE49-F238E27FC236}">
                  <a16:creationId xmlns:a16="http://schemas.microsoft.com/office/drawing/2014/main" id="{6D54E81A-A957-33E2-A0C7-3C054766A237}"/>
                </a:ext>
              </a:extLst>
            </p:cNvPr>
            <p:cNvSpPr/>
            <p:nvPr/>
          </p:nvSpPr>
          <p:spPr>
            <a:xfrm>
              <a:off x="1565987" y="2042315"/>
              <a:ext cx="9060025" cy="2343073"/>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7" name="Google Shape;97;p3">
              <a:hlinkClick r:id="" action="ppaction://noaction"/>
              <a:extLst>
                <a:ext uri="{FF2B5EF4-FFF2-40B4-BE49-F238E27FC236}">
                  <a16:creationId xmlns:a16="http://schemas.microsoft.com/office/drawing/2014/main" id="{48922155-0904-9B37-B5DB-4E2B15017A04}"/>
                </a:ext>
              </a:extLst>
            </p:cNvPr>
            <p:cNvSpPr/>
            <p:nvPr/>
          </p:nvSpPr>
          <p:spPr>
            <a:xfrm>
              <a:off x="1716833" y="2180450"/>
              <a:ext cx="8766123" cy="2066802"/>
            </a:xfrm>
            <a:prstGeom prst="rect">
              <a:avLst/>
            </a:prstGeom>
            <a:solidFill>
              <a:srgbClr val="99CCFF"/>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sp>
        <p:nvSpPr>
          <p:cNvPr id="8" name="مستطيل 7">
            <a:extLst>
              <a:ext uri="{FF2B5EF4-FFF2-40B4-BE49-F238E27FC236}">
                <a16:creationId xmlns:a16="http://schemas.microsoft.com/office/drawing/2014/main" id="{F8314370-36D5-DAC8-DE5E-31FBFB5AB91B}"/>
              </a:ext>
            </a:extLst>
          </p:cNvPr>
          <p:cNvSpPr/>
          <p:nvPr/>
        </p:nvSpPr>
        <p:spPr>
          <a:xfrm>
            <a:off x="4407604" y="573667"/>
            <a:ext cx="3368351" cy="72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effectLst>
                  <a:glow rad="101600">
                    <a:schemeClr val="tx1">
                      <a:lumMod val="95000"/>
                      <a:lumOff val="5000"/>
                      <a:alpha val="60000"/>
                    </a:schemeClr>
                  </a:glow>
                </a:effectLst>
              </a:rPr>
              <a:t>مراجعة المفردات</a:t>
            </a:r>
          </a:p>
        </p:txBody>
      </p:sp>
      <p:sp>
        <p:nvSpPr>
          <p:cNvPr id="9" name="مستطيل 8">
            <a:extLst>
              <a:ext uri="{FF2B5EF4-FFF2-40B4-BE49-F238E27FC236}">
                <a16:creationId xmlns:a16="http://schemas.microsoft.com/office/drawing/2014/main" id="{466B16FA-F641-2A4F-D14C-3CF5CD35456A}"/>
              </a:ext>
            </a:extLst>
          </p:cNvPr>
          <p:cNvSpPr/>
          <p:nvPr/>
        </p:nvSpPr>
        <p:spPr>
          <a:xfrm>
            <a:off x="1709044" y="2676974"/>
            <a:ext cx="8462865" cy="1184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غير قطبي </a:t>
            </a:r>
          </a:p>
          <a:p>
            <a:pPr algn="ctr"/>
            <a:r>
              <a:rPr lang="ar-SA" sz="2800" b="1" dirty="0">
                <a:solidFill>
                  <a:schemeClr val="tx1"/>
                </a:solidFill>
              </a:rPr>
              <a:t>من دون منطقتين منفصلين موجبة وسالبة أو من دون قطبين</a:t>
            </a:r>
          </a:p>
        </p:txBody>
      </p:sp>
      <p:pic>
        <p:nvPicPr>
          <p:cNvPr id="45" name="صورة 44" descr="صورة تحتوي على العث والفراشات, حشرة, اللافقاريات, زهري&#10;&#10;تم إنشاء الوصف تلقائياً">
            <a:extLst>
              <a:ext uri="{FF2B5EF4-FFF2-40B4-BE49-F238E27FC236}">
                <a16:creationId xmlns:a16="http://schemas.microsoft.com/office/drawing/2014/main" id="{C669C49F-9AB9-7EFC-3B55-2E50198CD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0837" y="1701450"/>
            <a:ext cx="1692485" cy="1137997"/>
          </a:xfrm>
          <a:prstGeom prst="rect">
            <a:avLst/>
          </a:prstGeom>
        </p:spPr>
      </p:pic>
      <p:pic>
        <p:nvPicPr>
          <p:cNvPr id="47" name="صورة 46" descr="صورة تحتوي على العث والفراشات, اللافقاريات, زهرة, فراشة&#10;&#10;تم إنشاء الوصف تلقائياً">
            <a:extLst>
              <a:ext uri="{FF2B5EF4-FFF2-40B4-BE49-F238E27FC236}">
                <a16:creationId xmlns:a16="http://schemas.microsoft.com/office/drawing/2014/main" id="{6C596DB4-ABC5-EB87-8A9D-EA0E71099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36833" y="380247"/>
            <a:ext cx="1658308" cy="1890202"/>
          </a:xfrm>
          <a:prstGeom prst="rect">
            <a:avLst/>
          </a:prstGeom>
        </p:spPr>
      </p:pic>
      <p:pic>
        <p:nvPicPr>
          <p:cNvPr id="49" name="صورة 48" descr="صورة تحتوي على العث والفراشات, اللافقاريات, فراشة, حشرة&#10;&#10;تم إنشاء الوصف تلقائياً">
            <a:extLst>
              <a:ext uri="{FF2B5EF4-FFF2-40B4-BE49-F238E27FC236}">
                <a16:creationId xmlns:a16="http://schemas.microsoft.com/office/drawing/2014/main" id="{54D07ED2-68E3-BE40-D382-D65BD1D42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525490">
            <a:off x="9166377" y="3099554"/>
            <a:ext cx="2154123" cy="1910106"/>
          </a:xfrm>
          <a:prstGeom prst="rect">
            <a:avLst/>
          </a:prstGeom>
        </p:spPr>
      </p:pic>
      <p:sp>
        <p:nvSpPr>
          <p:cNvPr id="2" name="Google Shape;16;p3">
            <a:extLst>
              <a:ext uri="{FF2B5EF4-FFF2-40B4-BE49-F238E27FC236}">
                <a16:creationId xmlns:a16="http://schemas.microsoft.com/office/drawing/2014/main" id="{52985CE0-5C71-96A1-47B6-0CECB83A9254}"/>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111</a:t>
            </a:r>
            <a:endParaRPr sz="1800" b="0" i="0" u="none" strike="noStrike" cap="none" dirty="0">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4200517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p3">
            <a:extLst>
              <a:ext uri="{FF2B5EF4-FFF2-40B4-BE49-F238E27FC236}">
                <a16:creationId xmlns:a16="http://schemas.microsoft.com/office/drawing/2014/main" id="{5F7CCE8F-344C-5993-E8A5-43C6DD850971}"/>
              </a:ext>
            </a:extLst>
          </p:cNvPr>
          <p:cNvSpPr/>
          <p:nvPr/>
        </p:nvSpPr>
        <p:spPr>
          <a:xfrm>
            <a:off x="3545633" y="294206"/>
            <a:ext cx="5092295" cy="1279382"/>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5" name="Google Shape;97;p3">
            <a:hlinkClick r:id="" action="ppaction://noaction"/>
            <a:extLst>
              <a:ext uri="{FF2B5EF4-FFF2-40B4-BE49-F238E27FC236}">
                <a16:creationId xmlns:a16="http://schemas.microsoft.com/office/drawing/2014/main" id="{FA9692A5-0417-B81E-C051-4954126D2764}"/>
              </a:ext>
            </a:extLst>
          </p:cNvPr>
          <p:cNvSpPr/>
          <p:nvPr/>
        </p:nvSpPr>
        <p:spPr>
          <a:xfrm>
            <a:off x="3698478" y="431966"/>
            <a:ext cx="4786604" cy="1003862"/>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algn="ctr" rtl="0">
              <a:buClr>
                <a:srgbClr val="000000"/>
              </a:buClr>
              <a:buFont typeface="Arial"/>
              <a:buNone/>
            </a:pPr>
            <a:endParaRPr kern="0">
              <a:solidFill>
                <a:srgbClr val="FFFFFF"/>
              </a:solidFill>
              <a:ea typeface="Calibri"/>
              <a:cs typeface="Calibri"/>
              <a:sym typeface="Calibri"/>
            </a:endParaRPr>
          </a:p>
        </p:txBody>
      </p:sp>
      <p:grpSp>
        <p:nvGrpSpPr>
          <p:cNvPr id="15" name="مجموعة 14">
            <a:extLst>
              <a:ext uri="{FF2B5EF4-FFF2-40B4-BE49-F238E27FC236}">
                <a16:creationId xmlns:a16="http://schemas.microsoft.com/office/drawing/2014/main" id="{CA67C745-F9BB-1707-B5A5-84F2C307AC0E}"/>
              </a:ext>
            </a:extLst>
          </p:cNvPr>
          <p:cNvGrpSpPr/>
          <p:nvPr/>
        </p:nvGrpSpPr>
        <p:grpSpPr>
          <a:xfrm>
            <a:off x="3597714" y="1865033"/>
            <a:ext cx="4685523" cy="4419300"/>
            <a:chOff x="3597714" y="1865033"/>
            <a:chExt cx="4685523" cy="4419300"/>
          </a:xfrm>
        </p:grpSpPr>
        <p:sp>
          <p:nvSpPr>
            <p:cNvPr id="7" name="Google Shape;16;p3">
              <a:extLst>
                <a:ext uri="{FF2B5EF4-FFF2-40B4-BE49-F238E27FC236}">
                  <a16:creationId xmlns:a16="http://schemas.microsoft.com/office/drawing/2014/main" id="{C4986706-8441-297F-3780-E935A0355963}"/>
                </a:ext>
              </a:extLst>
            </p:cNvPr>
            <p:cNvSpPr/>
            <p:nvPr/>
          </p:nvSpPr>
          <p:spPr>
            <a:xfrm>
              <a:off x="3597714" y="1865033"/>
              <a:ext cx="4685523" cy="4419300"/>
            </a:xfrm>
            <a:prstGeom prst="rect">
              <a:avLst/>
            </a:prstGeom>
            <a:solidFill>
              <a:schemeClr val="lt1"/>
            </a:solidFill>
            <a:ln>
              <a:noFill/>
            </a:ln>
            <a:effectLst>
              <a:outerShdw blurRad="127000" dist="1270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8" name="Google Shape;97;p3">
              <a:hlinkClick r:id="" action="ppaction://noaction"/>
              <a:extLst>
                <a:ext uri="{FF2B5EF4-FFF2-40B4-BE49-F238E27FC236}">
                  <a16:creationId xmlns:a16="http://schemas.microsoft.com/office/drawing/2014/main" id="{94F2EAD9-232A-3F53-D3BC-0793EBF14368}"/>
                </a:ext>
              </a:extLst>
            </p:cNvPr>
            <p:cNvSpPr/>
            <p:nvPr/>
          </p:nvSpPr>
          <p:spPr>
            <a:xfrm>
              <a:off x="3778898" y="2025630"/>
              <a:ext cx="4371405" cy="4085841"/>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algn="ctr" rtl="0">
                <a:buClr>
                  <a:srgbClr val="000000"/>
                </a:buClr>
                <a:buFont typeface="Arial"/>
                <a:buNone/>
              </a:pPr>
              <a:endParaRPr kern="0" dirty="0">
                <a:solidFill>
                  <a:srgbClr val="FFFFFF"/>
                </a:solidFill>
                <a:ea typeface="Calibri"/>
                <a:cs typeface="Calibri"/>
                <a:sym typeface="Calibri"/>
              </a:endParaRPr>
            </a:p>
          </p:txBody>
        </p:sp>
      </p:grpSp>
      <p:sp>
        <p:nvSpPr>
          <p:cNvPr id="9" name="مستطيل 8">
            <a:extLst>
              <a:ext uri="{FF2B5EF4-FFF2-40B4-BE49-F238E27FC236}">
                <a16:creationId xmlns:a16="http://schemas.microsoft.com/office/drawing/2014/main" id="{F668862B-3270-2925-6563-6B455BFD1713}"/>
              </a:ext>
            </a:extLst>
          </p:cNvPr>
          <p:cNvSpPr/>
          <p:nvPr/>
        </p:nvSpPr>
        <p:spPr>
          <a:xfrm>
            <a:off x="4407604" y="573667"/>
            <a:ext cx="3368351" cy="72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effectLst>
                  <a:glow rad="101600">
                    <a:schemeClr val="tx1">
                      <a:lumMod val="95000"/>
                      <a:lumOff val="5000"/>
                      <a:alpha val="60000"/>
                    </a:schemeClr>
                  </a:glow>
                </a:effectLst>
              </a:rPr>
              <a:t>المفردات الجديدة</a:t>
            </a:r>
          </a:p>
        </p:txBody>
      </p:sp>
      <p:sp>
        <p:nvSpPr>
          <p:cNvPr id="10" name="مستطيل 9">
            <a:extLst>
              <a:ext uri="{FF2B5EF4-FFF2-40B4-BE49-F238E27FC236}">
                <a16:creationId xmlns:a16="http://schemas.microsoft.com/office/drawing/2014/main" id="{0468105C-FFEE-4A16-900D-8C85620A5B75}"/>
              </a:ext>
            </a:extLst>
          </p:cNvPr>
          <p:cNvSpPr/>
          <p:nvPr/>
        </p:nvSpPr>
        <p:spPr>
          <a:xfrm>
            <a:off x="4407604" y="2247765"/>
            <a:ext cx="3124213" cy="3434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الليبيدات </a:t>
            </a:r>
          </a:p>
          <a:p>
            <a:pPr algn="ctr"/>
            <a:r>
              <a:rPr lang="ar-SA" sz="2800" b="1" dirty="0">
                <a:solidFill>
                  <a:schemeClr val="tx1"/>
                </a:solidFill>
              </a:rPr>
              <a:t>الأحماض الدهنية</a:t>
            </a:r>
          </a:p>
          <a:p>
            <a:pPr algn="ctr"/>
            <a:r>
              <a:rPr lang="ar-SA" sz="2800" b="1" dirty="0" err="1">
                <a:solidFill>
                  <a:schemeClr val="tx1"/>
                </a:solidFill>
              </a:rPr>
              <a:t>الجليسريدات</a:t>
            </a:r>
            <a:r>
              <a:rPr lang="ar-SA" sz="2800" b="1" dirty="0">
                <a:solidFill>
                  <a:schemeClr val="tx1"/>
                </a:solidFill>
              </a:rPr>
              <a:t> الثلاثية </a:t>
            </a:r>
          </a:p>
          <a:p>
            <a:pPr algn="ctr"/>
            <a:r>
              <a:rPr lang="ar-SA" sz="2800" b="1" dirty="0" err="1">
                <a:solidFill>
                  <a:schemeClr val="tx1"/>
                </a:solidFill>
              </a:rPr>
              <a:t>التصبن</a:t>
            </a:r>
            <a:endParaRPr lang="ar-SA" sz="2800" b="1" dirty="0">
              <a:solidFill>
                <a:schemeClr val="tx1"/>
              </a:solidFill>
            </a:endParaRPr>
          </a:p>
          <a:p>
            <a:pPr algn="ctr"/>
            <a:r>
              <a:rPr lang="ar-SA" sz="2800" b="1" dirty="0">
                <a:solidFill>
                  <a:schemeClr val="tx1"/>
                </a:solidFill>
              </a:rPr>
              <a:t>الليبيدات الفوسفورية</a:t>
            </a:r>
          </a:p>
          <a:p>
            <a:pPr algn="ctr"/>
            <a:r>
              <a:rPr lang="ar-SA" sz="2800" b="1" dirty="0">
                <a:solidFill>
                  <a:schemeClr val="tx1"/>
                </a:solidFill>
              </a:rPr>
              <a:t>الشموع </a:t>
            </a:r>
          </a:p>
          <a:p>
            <a:pPr algn="ctr"/>
            <a:r>
              <a:rPr lang="ar-SA" sz="2800" b="1" dirty="0">
                <a:solidFill>
                  <a:schemeClr val="tx1"/>
                </a:solidFill>
              </a:rPr>
              <a:t>  </a:t>
            </a:r>
            <a:r>
              <a:rPr lang="ar-SA" sz="2800" b="1" dirty="0" err="1">
                <a:solidFill>
                  <a:schemeClr val="tx1"/>
                </a:solidFill>
              </a:rPr>
              <a:t>الستيرويدات</a:t>
            </a:r>
            <a:endParaRPr lang="ar-SA" sz="2800" b="1" dirty="0">
              <a:solidFill>
                <a:schemeClr val="tx1"/>
              </a:solidFill>
            </a:endParaRPr>
          </a:p>
        </p:txBody>
      </p:sp>
      <p:pic>
        <p:nvPicPr>
          <p:cNvPr id="17" name="صورة 16" descr="صورة تحتوي على العث والفراشات, حشرة, اللافقاريات, زهرة&#10;&#10;تم إنشاء الوصف تلقائياً">
            <a:extLst>
              <a:ext uri="{FF2B5EF4-FFF2-40B4-BE49-F238E27FC236}">
                <a16:creationId xmlns:a16="http://schemas.microsoft.com/office/drawing/2014/main" id="{985E44EC-619C-41F8-D27A-1840C0ED3E9E}"/>
              </a:ext>
            </a:extLst>
          </p:cNvPr>
          <p:cNvPicPr>
            <a:picLocks noChangeAspect="1"/>
          </p:cNvPicPr>
          <p:nvPr/>
        </p:nvPicPr>
        <p:blipFill rotWithShape="1">
          <a:blip r:embed="rId2">
            <a:extLst>
              <a:ext uri="{28A0092B-C50C-407E-A947-70E740481C1C}">
                <a14:useLocalDpi xmlns:a14="http://schemas.microsoft.com/office/drawing/2010/main" val="0"/>
              </a:ext>
            </a:extLst>
          </a:blip>
          <a:srcRect l="10633" t="13837" r="5994" b="3517"/>
          <a:stretch/>
        </p:blipFill>
        <p:spPr>
          <a:xfrm rot="18826501">
            <a:off x="7571443" y="1225342"/>
            <a:ext cx="1290654" cy="1279382"/>
          </a:xfrm>
          <a:prstGeom prst="rect">
            <a:avLst/>
          </a:prstGeom>
        </p:spPr>
      </p:pic>
      <p:pic>
        <p:nvPicPr>
          <p:cNvPr id="19" name="صورة 18" descr="صورة تحتوي على العث والفراشات, حشرة, اللافقاريات, زهري&#10;&#10;تم إنشاء الوصف تلقائياً">
            <a:extLst>
              <a:ext uri="{FF2B5EF4-FFF2-40B4-BE49-F238E27FC236}">
                <a16:creationId xmlns:a16="http://schemas.microsoft.com/office/drawing/2014/main" id="{D5A26FD9-6B26-ED0D-08D2-01B4CED0D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726" y="4126786"/>
            <a:ext cx="1031503" cy="742533"/>
          </a:xfrm>
          <a:prstGeom prst="rect">
            <a:avLst/>
          </a:prstGeom>
        </p:spPr>
      </p:pic>
      <p:pic>
        <p:nvPicPr>
          <p:cNvPr id="21" name="صورة 20" descr="صورة تحتوي على العث والفراشات, اللافقاريات, حشرة, فراشة&#10;&#10;تم إنشاء الوصف تلقائياً">
            <a:extLst>
              <a:ext uri="{FF2B5EF4-FFF2-40B4-BE49-F238E27FC236}">
                <a16:creationId xmlns:a16="http://schemas.microsoft.com/office/drawing/2014/main" id="{1619572F-F40C-C209-88E3-FD32D8B2E7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30365">
            <a:off x="2988994" y="5204453"/>
            <a:ext cx="1839535" cy="1224175"/>
          </a:xfrm>
          <a:prstGeom prst="rect">
            <a:avLst/>
          </a:prstGeom>
        </p:spPr>
      </p:pic>
      <p:pic>
        <p:nvPicPr>
          <p:cNvPr id="22" name="صورة 21" descr="صورة تحتوي على العث والفراشات, حشرة, اللافقاريات, زهري&#10;&#10;تم إنشاء الوصف تلقائياً">
            <a:extLst>
              <a:ext uri="{FF2B5EF4-FFF2-40B4-BE49-F238E27FC236}">
                <a16:creationId xmlns:a16="http://schemas.microsoft.com/office/drawing/2014/main" id="{6961DB1A-5791-15B7-24CC-5CFCAA917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62267">
            <a:off x="3158782" y="3092808"/>
            <a:ext cx="1031503" cy="742533"/>
          </a:xfrm>
          <a:prstGeom prst="rect">
            <a:avLst/>
          </a:prstGeom>
        </p:spPr>
      </p:pic>
      <p:sp>
        <p:nvSpPr>
          <p:cNvPr id="2" name="Google Shape;16;p3">
            <a:extLst>
              <a:ext uri="{FF2B5EF4-FFF2-40B4-BE49-F238E27FC236}">
                <a16:creationId xmlns:a16="http://schemas.microsoft.com/office/drawing/2014/main" id="{6BFF9B82-6E19-88F5-5160-731C03C1BA8E}"/>
              </a:ext>
            </a:extLst>
          </p:cNvPr>
          <p:cNvSpPr/>
          <p:nvPr/>
        </p:nvSpPr>
        <p:spPr>
          <a:xfrm>
            <a:off x="10926147" y="114604"/>
            <a:ext cx="1173438" cy="297612"/>
          </a:xfrm>
          <a:prstGeom prst="rect">
            <a:avLst/>
          </a:prstGeom>
          <a:solidFill>
            <a:schemeClr val="lt1"/>
          </a:solidFill>
          <a:ln>
            <a:noFill/>
          </a:ln>
          <a:effectLst/>
        </p:spPr>
        <p:txBody>
          <a:bodyPr spcFirstLastPara="1" wrap="square" lIns="91425" tIns="45700" rIns="91425" bIns="45700" anchor="ctr" anchorCtr="0">
            <a:noAutofit/>
          </a:bodyPr>
          <a:lstStyle/>
          <a:p>
            <a:pPr marL="0" marR="0" lvl="0" indent="0" algn="ctr">
              <a:spcBef>
                <a:spcPts val="0"/>
              </a:spcBef>
              <a:spcAft>
                <a:spcPts val="0"/>
              </a:spcAft>
              <a:buNone/>
            </a:pPr>
            <a:r>
              <a:rPr lang="ar-SA" sz="1800" b="0" i="0" u="none" strike="noStrike" cap="none" dirty="0">
                <a:latin typeface="Arial" panose="020B0604020202020204" pitchFamily="34" charset="0"/>
                <a:ea typeface="Calibri"/>
                <a:cs typeface="Arial" panose="020B0604020202020204" pitchFamily="34" charset="0"/>
                <a:sym typeface="Calibri"/>
              </a:rPr>
              <a:t>صفحة 111</a:t>
            </a:r>
            <a:endParaRPr sz="1800" b="0" i="0" u="none" strike="noStrike" cap="none" dirty="0">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2628129847"/>
      </p:ext>
    </p:extLst>
  </p:cSld>
  <p:clrMapOvr>
    <a:masterClrMapping/>
  </p:clrMapOvr>
  <p:transition spd="slow">
    <p:cover dir="r"/>
  </p:transition>
</p:sld>
</file>

<file path=ppt/theme/theme1.xml><?xml version="1.0" encoding="utf-8"?>
<a:theme xmlns:a="http://schemas.openxmlformats.org/drawingml/2006/main" name="نسق Office">
  <a:themeElements>
    <a:clrScheme name="مخصص 6">
      <a:dk1>
        <a:srgbClr val="000000"/>
      </a:dk1>
      <a:lt1>
        <a:srgbClr val="FFFFFF"/>
      </a:lt1>
      <a:dk2>
        <a:srgbClr val="434343"/>
      </a:dk2>
      <a:lt2>
        <a:srgbClr val="EEEEEE"/>
      </a:lt2>
      <a:accent1>
        <a:srgbClr val="7ED3BC"/>
      </a:accent1>
      <a:accent2>
        <a:srgbClr val="E05F65"/>
      </a:accent2>
      <a:accent3>
        <a:srgbClr val="FDC453"/>
      </a:accent3>
      <a:accent4>
        <a:srgbClr val="000000"/>
      </a:accent4>
      <a:accent5>
        <a:srgbClr val="5A9787"/>
      </a:accent5>
      <a:accent6>
        <a:srgbClr val="000000"/>
      </a:accent6>
      <a:hlink>
        <a:srgbClr val="FFFFFF"/>
      </a:hlink>
      <a:folHlink>
        <a:srgbClr val="0097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1593</Words>
  <Application>Microsoft Office PowerPoint</Application>
  <PresentationFormat>شاشة عريضة</PresentationFormat>
  <Paragraphs>275</Paragraphs>
  <Slides>42</Slides>
  <Notes>0</Notes>
  <HiddenSlides>0</HiddenSlides>
  <MMClips>0</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42</vt:i4>
      </vt:variant>
    </vt:vector>
  </HeadingPairs>
  <TitlesOfParts>
    <vt:vector size="47" baseType="lpstr">
      <vt:lpstr>ae_AlMateen</vt:lpstr>
      <vt:lpstr>Arial</vt:lpstr>
      <vt:lpstr>Calibri</vt:lpstr>
      <vt:lpstr>Wingdings</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Ameenanh Al-Omran</dc:creator>
  <cp:lastModifiedBy>Ameenanh Al-Omran</cp:lastModifiedBy>
  <cp:revision>8</cp:revision>
  <dcterms:created xsi:type="dcterms:W3CDTF">2023-04-14T19:46:14Z</dcterms:created>
  <dcterms:modified xsi:type="dcterms:W3CDTF">2023-05-06T03:39:16Z</dcterms:modified>
</cp:coreProperties>
</file>