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C533BF-5421-433A-B130-7F93028EE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7E48429-DA7F-437B-A477-603C05559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08F654-B318-42A3-8003-B526FBC8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EC41BF-D320-4CA4-94F8-21AF87E1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4F09FD-6A4D-45CC-84BD-1921B4AA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41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817D0B-E663-48D9-AAD4-CD2AD48F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FE1B5-5B11-46A2-B052-FCA076487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2D120DC-BCB1-4A4B-A4A0-F028FB0A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F97866-136E-486D-A183-C5BB7E6B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55D7BB-EFB5-4739-B94B-4FBB7561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62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6B99B1F-7D3A-42FE-B8ED-A9C319A09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5D1C85-2815-4A85-BBB1-66CAB713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B7A22F-466E-4DEF-8E8D-A50AF751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E324DB-06AE-4887-929F-FFCCE0AB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E7EF93-F968-4484-82BD-ACF35F9D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0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1E990F-296F-4B89-AB73-C4333F5D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AB72C2-1DB9-473D-BD61-17E3A6A9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48E516-ADFE-4A00-889C-ABFADC0E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74B71-9117-4C2E-8850-E2C4F6D7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7906B9-BC44-4788-8CCC-0B1CE664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50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63C1A9-55D5-4EFE-95A5-80B4897F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C1D370-0A11-49D0-A845-DBC1F320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6DF313-108F-4BCD-A429-B151C05E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2E6112-D5EA-49D8-9211-445FA91E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4DA00-589A-41C6-B995-D7C33193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26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8E1B60-88BC-46C2-BBE6-AC6A71AE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EA0A15-6D52-493A-9901-7248EB457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094F53-03E1-4129-AB8B-18D2852E6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1B688B-49DB-4511-81F6-FCB5C4CB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68D49F-96FD-4BA6-ADCE-216C15C7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9A7F1E-728D-4F07-ABDC-F64B8B8C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57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6081AB-677C-43B5-9913-B84AF271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32B3856-48E8-4FE4-A42B-ECDC756F4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F9F4268-2086-4AA0-94BD-1CD9012A0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782294-8F87-4C91-80C3-F6DB572EF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A505501-1845-48AA-9BC7-8661326F9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29C107-176C-4145-9FFD-6EED8FDB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5CB0544-2000-4C1A-BBA2-3C8A2F4B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DA7BD8B-EE47-47AE-910C-89807BC7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4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B161CE-DC6C-4EE3-8800-19AB7E8C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CC7192C-A6F9-411D-81DD-C4613A49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80895EB-B590-49E9-9D1F-1F160272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FC5941A-AE09-4ECB-B6A3-A40259D2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62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BEBB3B2-B80F-4803-8D77-59351751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C7850F-9AB6-4A81-9C87-0AE92501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2793F7-EDEB-4FD6-84FB-64BDFE35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637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6B0F1A-32C9-4573-BFDB-1CD481D8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5AF817-3F60-41CB-8709-7A42E746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86148B-BBE1-4483-88DC-A696043C4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670B22-1649-4814-A94A-505B7931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0D5D44-EA5F-43C1-9628-ECC1733A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979DD7-A251-43D0-B93E-7DBD97D7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70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B48D77-66E6-49B4-B9A3-9F55B8BC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C8BC6BA-1EB8-4B35-9879-EE173AA01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D4B6AD5-EE05-41E6-872C-676B00335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993B3C-0823-4A8F-BAF4-AA0BD6E6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9D72AC-0AE2-4A1C-8F65-CDA3EC91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4E00B6-B9F4-4683-B481-0E7F3693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6B3A249-B70A-4242-8CF9-C9E456C0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BC4135-EC6D-41CF-A49F-DA6C558F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117AAB-0737-4304-BD04-E086066EE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42C6-2D87-4565-8282-F2F2796EF2E5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108210-DD0F-40E9-968C-8C88822B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B8B292-F268-443D-AC48-481091EB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C46B-8F9F-406B-925A-6D6D57C07E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46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6 - 3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مهارة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22519" y="1971675"/>
            <a:ext cx="2121112" cy="278606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أختار العملية المناسبة لأحل المسألة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B1083A-DFE6-42AD-AFCC-3DDEE93A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0481" y="2269329"/>
            <a:ext cx="4798219" cy="19454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7F2A29-0E64-43BC-AE9B-A7A8FFFEA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370" y="2150270"/>
            <a:ext cx="2402100" cy="25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4A3BC64-9A04-465E-A404-E89998FBD10C}"/>
              </a:ext>
            </a:extLst>
          </p:cNvPr>
          <p:cNvGrpSpPr/>
          <p:nvPr/>
        </p:nvGrpSpPr>
        <p:grpSpPr>
          <a:xfrm>
            <a:off x="2643187" y="809625"/>
            <a:ext cx="7350920" cy="4307681"/>
            <a:chOff x="2643187" y="809625"/>
            <a:chExt cx="7350920" cy="430768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47F1828-A08C-49C1-BC23-65F080039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7475" y="809625"/>
              <a:ext cx="7284243" cy="2926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57848B2-D516-4E3C-BAEB-6FA10B12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3187" y="3736181"/>
              <a:ext cx="7350920" cy="13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AAC3D3-67EE-48FA-B699-83291470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852487"/>
            <a:ext cx="8227219" cy="4181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844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268C56-665F-440B-89A0-990C5C39D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1044" y="773906"/>
            <a:ext cx="2455068" cy="7334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54309B-AFB3-4B88-892B-025D36F6D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375" y="926306"/>
            <a:ext cx="5295900" cy="5810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A8D124E-CA3E-4A11-98F4-0E5CD1464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569" y="1685925"/>
            <a:ext cx="4152900" cy="1495425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62277EF-0390-4D39-8538-F10021ABEC35}"/>
              </a:ext>
            </a:extLst>
          </p:cNvPr>
          <p:cNvCxnSpPr/>
          <p:nvPr/>
        </p:nvCxnSpPr>
        <p:spPr>
          <a:xfrm>
            <a:off x="6400799" y="1685925"/>
            <a:ext cx="0" cy="41505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AB95A7AF-1CA1-49E8-A74F-C81AECDF5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718" y="1685925"/>
            <a:ext cx="39909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62277EF-0390-4D39-8538-F10021ABEC35}"/>
              </a:ext>
            </a:extLst>
          </p:cNvPr>
          <p:cNvCxnSpPr>
            <a:cxnSpLocks/>
          </p:cNvCxnSpPr>
          <p:nvPr/>
        </p:nvCxnSpPr>
        <p:spPr>
          <a:xfrm>
            <a:off x="6400799" y="1307306"/>
            <a:ext cx="0" cy="45291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C64067CE-08C1-4D3E-A099-0F7C2B3D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6555" y="845342"/>
            <a:ext cx="4274343" cy="15525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948858-8ADC-4A6B-B8F8-E317AC17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7" y="845342"/>
            <a:ext cx="3960017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62277EF-0390-4D39-8538-F10021ABEC35}"/>
              </a:ext>
            </a:extLst>
          </p:cNvPr>
          <p:cNvCxnSpPr>
            <a:cxnSpLocks/>
          </p:cNvCxnSpPr>
          <p:nvPr/>
        </p:nvCxnSpPr>
        <p:spPr>
          <a:xfrm>
            <a:off x="6500811" y="1750218"/>
            <a:ext cx="0" cy="4100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29DC9F93-977D-4ED3-A3C8-A30738E0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8" y="704850"/>
            <a:ext cx="2717006" cy="762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911F78B-85C6-49A5-B390-8DD72495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295" y="916781"/>
            <a:ext cx="5048249" cy="5500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CC7F9-C3B1-43A2-B34C-4C7C63BB3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181" y="1593056"/>
            <a:ext cx="3659982" cy="1993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6177F32-50C9-42E8-A29D-CA43965AF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821" y="1593056"/>
            <a:ext cx="4112414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62277EF-0390-4D39-8538-F10021ABEC35}"/>
              </a:ext>
            </a:extLst>
          </p:cNvPr>
          <p:cNvCxnSpPr>
            <a:cxnSpLocks/>
          </p:cNvCxnSpPr>
          <p:nvPr/>
        </p:nvCxnSpPr>
        <p:spPr>
          <a:xfrm>
            <a:off x="6615112" y="1335881"/>
            <a:ext cx="0" cy="45291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8EC9740B-2FED-410F-BD9D-C3AA3F25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57" y="757237"/>
            <a:ext cx="3971923" cy="17716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33BA56-A53B-4ED6-8F19-0E9191E7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1" y="683419"/>
            <a:ext cx="4107653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62277EF-0390-4D39-8538-F10021ABEC35}"/>
              </a:ext>
            </a:extLst>
          </p:cNvPr>
          <p:cNvCxnSpPr>
            <a:cxnSpLocks/>
          </p:cNvCxnSpPr>
          <p:nvPr/>
        </p:nvCxnSpPr>
        <p:spPr>
          <a:xfrm>
            <a:off x="6615112" y="1335881"/>
            <a:ext cx="0" cy="45291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90122A41-CD0E-4359-84D6-A73D5C8F6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45" y="750093"/>
            <a:ext cx="4055267" cy="19859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0ACB58-E905-44A7-BDC9-4D098785B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28" y="807243"/>
            <a:ext cx="405526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067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شاشة عريضة</PresentationFormat>
  <Paragraphs>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2022-01-02T00:40:31Z</dcterms:created>
  <dcterms:modified xsi:type="dcterms:W3CDTF">2022-01-02T00:56:12Z</dcterms:modified>
</cp:coreProperties>
</file>