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7" r:id="rId4"/>
    <p:sldId id="264" r:id="rId5"/>
    <p:sldId id="265" r:id="rId6"/>
    <p:sldId id="268" r:id="rId7"/>
    <p:sldId id="263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87F71-7CA6-46B7-A622-4FF18DC98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C9CB80-0D60-4ED0-AF77-82F543321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128E5E-20A7-4B84-86EB-288D39E2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270360-7DB4-48ED-B8AF-C9979923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8AC0FF-0BE2-4A82-9ECE-C207B023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57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B8BF63-08C8-4AC4-AE8A-9885F9DA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475D22B-AA3E-4205-AB69-0C167BA6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CE4306-2E2B-43E5-8EAD-6A07D8F18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1F0984-F356-4ACE-AA9F-518301F7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BECD52-9892-49AD-8584-F884F81B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29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AF990FD-8426-48ED-8884-B9B4AB28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045C097-77D5-4182-A7F8-724F08F86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D65C93-47E3-4501-91A2-6BDD5749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317839-4471-4EF7-9103-ACD219F2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109906-F33A-491C-AD64-85D862C0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13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739C9-D721-490F-A510-CEEA090A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3B1239-5D8A-4B18-A349-8244E447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CCD577-987F-44B6-960B-58180939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522B93-AABD-4FF6-99C0-C5309974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F244BC-F699-469C-AE88-01DD7731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62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04D47E-3FAF-4ECF-958B-002DB130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B47F8A-132E-4E8E-BF9C-ABF68684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87DEA0-8F04-4CCF-9408-BE1AE284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74A8FF-E6E2-4928-BD96-8138CEE0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7FCEA4-F544-4D84-9562-120EB241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53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546293-C5B7-4E05-9F27-BBD4F145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0B08E9-68E9-46B4-82E5-3284DD9D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72BAD8-06F0-48DD-BD72-BF0619EE7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45CD8E-F7E0-49BD-B568-49FFA3DE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69E257-FC0F-41C7-8FCD-9D6143C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658EA5-CCD2-45B6-AB04-63F6B5F4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632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55BAFF-B252-43E4-A84D-89770436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140ACA-6742-49E4-9467-1C3C1474F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1DADC30-F557-4F01-B03C-3B3239E4B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30CD5D8-4B02-42B5-A2CA-F44909EF8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3FF9CC-1D6E-4E2B-B4E9-1BF22813F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AD03455-2571-4392-B3FB-F7BB1E21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F3ED07F-F7B8-4FEE-A71E-2A497B78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73BF406-80E9-4793-A94D-6D618433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13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5858A-D120-4BB8-9E78-BE1B15B5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09FFEEE-50C7-4605-8C3B-4DD868A1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23EED5A-E048-4030-909D-40666F15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48DD10-D9BB-4502-9578-5F6160E7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495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1AEF262-905B-46AB-AB46-66E9517C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C56148E-A595-4183-A1D0-E307E850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C38E16-1E21-4D8E-9E7D-52898A84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60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A3ECC4-EEA5-426C-8708-CD9FA0FC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23A690-48D1-45A8-84CA-59ECF0EC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D897C7B-6B15-46BB-BC72-E0BBD6C71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08FE4E-517B-46EC-8D58-E4429AAD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E207C3-A373-4F09-994A-24FF95D5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6FFE47-CF77-45CA-A263-0AA253EE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92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018EC5-3FC8-4A8D-94BD-F22BAE5E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DF1D521-937B-48C0-B953-FE161B88E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47290FF-D25C-4F10-B43C-87CB7F80E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0499AD8-F800-4E46-B787-08C585FF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4C1FD1-3910-4B8A-880E-0B3C7D4C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71011E-5BE8-4A5D-8A83-A234824C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33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179379-5E90-490B-8684-B8F26899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7A3BC9-22DA-4A9B-895A-9D78A4850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4B573B-6497-43EE-899D-39DD05926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A5D9-1065-49E2-90DF-EC417DFF0C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6A00F5-1746-4591-A872-A59DE9C85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5BA981-4C82-45E6-B04C-45D73F7DB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4ED4-8600-4E27-BAAA-916CE3ECD9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88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6 - 4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القسمة على 2 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8BAA64-33B2-40A8-81AE-BAD75727D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3" y="1371600"/>
            <a:ext cx="8441531" cy="24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9CDC4B-B8D1-4EB0-8B84-7AFDB0385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15" y="950119"/>
            <a:ext cx="729377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5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0015959-075D-492B-B609-11924F1B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4" y="709613"/>
            <a:ext cx="3369469" cy="67627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F50E95E-73B0-4332-9892-76B4380C4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1385889"/>
            <a:ext cx="5848350" cy="4667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641E3F1-6CCD-4CB3-BCB0-AF80EAD1B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5" y="3062287"/>
            <a:ext cx="748903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07848D-8FD9-464C-A0FE-84980404F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93" y="1116806"/>
            <a:ext cx="7889082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765380" y="1921669"/>
            <a:ext cx="2099681" cy="250031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أجد ناتج القسمة على 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660749D-64CD-44A9-8DFE-E3E1343D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931" y="1881188"/>
            <a:ext cx="4143375" cy="25812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55B8DC-3C9E-4565-BD80-69EEE7C4B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2383631"/>
            <a:ext cx="2524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6B82F7-6A16-41D7-B021-05FB1782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43" y="1314451"/>
            <a:ext cx="6996113" cy="37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4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0E340EF7-3F0F-4D20-A6A6-5465FD14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396598"/>
            <a:ext cx="504825" cy="3619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86011D-6AF2-48E4-8B56-B80B48397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406" y="683419"/>
            <a:ext cx="5391150" cy="6096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7DA164-5D34-421A-98A5-3D4715DAB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293019"/>
            <a:ext cx="7010400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41A3951-F7E9-42AE-8E7C-BCBB6AF8BC9C}"/>
              </a:ext>
            </a:extLst>
          </p:cNvPr>
          <p:cNvCxnSpPr/>
          <p:nvPr/>
        </p:nvCxnSpPr>
        <p:spPr>
          <a:xfrm>
            <a:off x="6479382" y="1543049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6733E6B9-4D5C-47A4-AF32-4102A467D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531" y="797718"/>
            <a:ext cx="5286375" cy="6381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E703E9C-FC94-4FCA-B735-AD17383B4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857" y="1571624"/>
            <a:ext cx="3181350" cy="15335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1E1C74A-51D6-4A74-B6B4-EA1A17D25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393" y="1481135"/>
            <a:ext cx="3467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88DEC9-2097-4CA2-85C9-EC88CAC0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3" y="1073944"/>
            <a:ext cx="8429626" cy="695325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14743BC-D8A9-4B69-B000-FE1326E6C01D}"/>
              </a:ext>
            </a:extLst>
          </p:cNvPr>
          <p:cNvCxnSpPr/>
          <p:nvPr/>
        </p:nvCxnSpPr>
        <p:spPr>
          <a:xfrm>
            <a:off x="8243888" y="1389459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47F2B3CC-D324-41F3-9089-9284B9A46B78}"/>
              </a:ext>
            </a:extLst>
          </p:cNvPr>
          <p:cNvCxnSpPr/>
          <p:nvPr/>
        </p:nvCxnSpPr>
        <p:spPr>
          <a:xfrm>
            <a:off x="4886325" y="1389459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13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B5DC884B-6C5E-4D30-A4D8-33EC65661376}"/>
              </a:ext>
            </a:extLst>
          </p:cNvPr>
          <p:cNvCxnSpPr>
            <a:cxnSpLocks/>
          </p:cNvCxnSpPr>
          <p:nvPr/>
        </p:nvCxnSpPr>
        <p:spPr>
          <a:xfrm>
            <a:off x="6779420" y="1550194"/>
            <a:ext cx="0" cy="4200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26215BFD-13C5-4934-8C56-6F47D6F0B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81" y="788193"/>
            <a:ext cx="5286375" cy="5905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C8F5E26-98C7-4CC3-B4B3-7CEBE028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112" y="1614488"/>
            <a:ext cx="3914775" cy="17145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B6233D7-2262-41EC-929D-0F62F0098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594" y="1485900"/>
            <a:ext cx="36576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25A2BB5-1422-431E-928E-E0C5151F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22" y="1097756"/>
            <a:ext cx="8343896" cy="704850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9C1BB429-F59C-45A1-B032-65D1F46C900E}"/>
              </a:ext>
            </a:extLst>
          </p:cNvPr>
          <p:cNvCxnSpPr/>
          <p:nvPr/>
        </p:nvCxnSpPr>
        <p:spPr>
          <a:xfrm>
            <a:off x="8236744" y="1332309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D08920F-01E8-4AE1-AA0A-C9631AD3AA9A}"/>
              </a:ext>
            </a:extLst>
          </p:cNvPr>
          <p:cNvCxnSpPr/>
          <p:nvPr/>
        </p:nvCxnSpPr>
        <p:spPr>
          <a:xfrm>
            <a:off x="5060157" y="1389459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0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D08920F-01E8-4AE1-AA0A-C9631AD3AA9A}"/>
              </a:ext>
            </a:extLst>
          </p:cNvPr>
          <p:cNvCxnSpPr/>
          <p:nvPr/>
        </p:nvCxnSpPr>
        <p:spPr>
          <a:xfrm>
            <a:off x="6803232" y="1532333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C4F79686-2BC3-49D4-8662-6DDADC7A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807" y="779859"/>
            <a:ext cx="2971800" cy="5524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E00069E-5043-45B1-9DFA-3014850DB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32" y="1389459"/>
            <a:ext cx="3800475" cy="15621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261353D-A309-4EAE-86C6-925FF53E9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56" y="1332309"/>
            <a:ext cx="38004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10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Application>Microsoft Office PowerPoint</Application>
  <PresentationFormat>شاشة عريضة</PresentationFormat>
  <Paragraphs>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2022-01-02T01:24:17Z</dcterms:created>
  <dcterms:modified xsi:type="dcterms:W3CDTF">2022-01-02T01:43:13Z</dcterms:modified>
</cp:coreProperties>
</file>